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90" r:id="rId3"/>
    <p:sldId id="266" r:id="rId4"/>
    <p:sldId id="259" r:id="rId5"/>
    <p:sldId id="258" r:id="rId6"/>
    <p:sldId id="284" r:id="rId7"/>
    <p:sldId id="291" r:id="rId8"/>
    <p:sldId id="292" r:id="rId9"/>
    <p:sldId id="295" r:id="rId10"/>
    <p:sldId id="296" r:id="rId11"/>
    <p:sldId id="297" r:id="rId12"/>
    <p:sldId id="298" r:id="rId13"/>
    <p:sldId id="293" r:id="rId14"/>
    <p:sldId id="294" r:id="rId15"/>
    <p:sldId id="299" r:id="rId16"/>
  </p:sldIdLst>
  <p:sldSz cx="9144000" cy="5143500" type="screen16x9"/>
  <p:notesSz cx="6858000" cy="9144000"/>
  <p:embeddedFontLst>
    <p:embeddedFont>
      <p:font typeface="Calibri" panose="020F0502020204030204" pitchFamily="34" charset="0"/>
      <p:regular r:id="rId18"/>
      <p:bold r:id="rId19"/>
    </p:embeddedFont>
    <p:embeddedFont>
      <p:font typeface="Fira Sans" panose="020B0503050000020004" pitchFamily="34" charset="0"/>
      <p:regular r:id="rId20"/>
      <p:bold r:id="rId21"/>
      <p:italic r:id="rId22"/>
      <p:boldItalic r:id="rId23"/>
    </p:embeddedFont>
    <p:embeddedFont>
      <p:font typeface="Fira Sans Condensed" panose="020B0503050000020004" pitchFamily="34" charset="0"/>
      <p:regular r:id="rId24"/>
      <p:bold r:id="rId25"/>
      <p:italic r:id="rId26"/>
      <p:boldItalic r:id="rId27"/>
    </p:embeddedFont>
    <p:embeddedFont>
      <p:font typeface="Fira Sans Condensed Medium" panose="020B0603050000020004" pitchFamily="34"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371"/>
    <a:srgbClr val="86B8AB"/>
    <a:srgbClr val="5FA190"/>
    <a:srgbClr val="A9CFB4"/>
    <a:srgbClr val="8CBE9A"/>
    <a:srgbClr val="397E87"/>
    <a:srgbClr val="0F8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نمط فاتح 1 - تميي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68" autoAdjust="0"/>
    <p:restoredTop sz="93333" autoAdjust="0"/>
  </p:normalViewPr>
  <p:slideViewPr>
    <p:cSldViewPr snapToGrid="0">
      <p:cViewPr varScale="1">
        <p:scale>
          <a:sx n="82" d="100"/>
          <a:sy n="82" d="100"/>
        </p:scale>
        <p:origin x="5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90c5462474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90c5462474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fcf4b03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fcf4b03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fcf4b03b4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fcf4b03b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92af0b8686_1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92af0b8686_1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479025" y="1385475"/>
            <a:ext cx="3100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5723398" y="2738150"/>
            <a:ext cx="2611500" cy="571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dk1"/>
                </a:solidFill>
                <a:latin typeface="Fira Sans"/>
                <a:ea typeface="Fira Sans"/>
                <a:cs typeface="Fira Sans"/>
                <a:sym typeface="Fira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11475"/>
            <a:ext cx="8229600" cy="3363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Condensed Medium"/>
              <a:buNone/>
              <a:defRPr sz="2800">
                <a:solidFill>
                  <a:schemeClr val="dk1"/>
                </a:solidFill>
                <a:latin typeface="Fira Sans Condensed Medium"/>
                <a:ea typeface="Fira Sans Condensed Medium"/>
                <a:cs typeface="Fira Sans Condensed Medium"/>
                <a:sym typeface="Fira Sans Condensed Medium"/>
              </a:defRPr>
            </a:lvl1pPr>
            <a:lvl2pPr lvl="1">
              <a:spcBef>
                <a:spcPts val="0"/>
              </a:spcBef>
              <a:spcAft>
                <a:spcPts val="0"/>
              </a:spcAft>
              <a:buClr>
                <a:schemeClr val="dk1"/>
              </a:buClr>
              <a:buSzPts val="2800"/>
              <a:buFont typeface="Fira Sans Condensed"/>
              <a:buNone/>
              <a:defRPr sz="2800">
                <a:solidFill>
                  <a:schemeClr val="dk1"/>
                </a:solidFill>
                <a:latin typeface="Fira Sans Condensed"/>
                <a:ea typeface="Fira Sans Condensed"/>
                <a:cs typeface="Fira Sans Condensed"/>
                <a:sym typeface="Fira Sans Condensed"/>
              </a:defRPr>
            </a:lvl2pPr>
            <a:lvl3pPr lvl="2">
              <a:spcBef>
                <a:spcPts val="0"/>
              </a:spcBef>
              <a:spcAft>
                <a:spcPts val="0"/>
              </a:spcAft>
              <a:buClr>
                <a:schemeClr val="dk1"/>
              </a:buClr>
              <a:buSzPts val="2800"/>
              <a:buFont typeface="Fira Sans Condensed"/>
              <a:buNone/>
              <a:defRPr sz="2800">
                <a:solidFill>
                  <a:schemeClr val="dk1"/>
                </a:solidFill>
                <a:latin typeface="Fira Sans Condensed"/>
                <a:ea typeface="Fira Sans Condensed"/>
                <a:cs typeface="Fira Sans Condensed"/>
                <a:sym typeface="Fira Sans Condensed"/>
              </a:defRPr>
            </a:lvl3pPr>
            <a:lvl4pPr lvl="3">
              <a:spcBef>
                <a:spcPts val="0"/>
              </a:spcBef>
              <a:spcAft>
                <a:spcPts val="0"/>
              </a:spcAft>
              <a:buClr>
                <a:schemeClr val="dk1"/>
              </a:buClr>
              <a:buSzPts val="2800"/>
              <a:buFont typeface="Fira Sans Condensed"/>
              <a:buNone/>
              <a:defRPr sz="2800">
                <a:solidFill>
                  <a:schemeClr val="dk1"/>
                </a:solidFill>
                <a:latin typeface="Fira Sans Condensed"/>
                <a:ea typeface="Fira Sans Condensed"/>
                <a:cs typeface="Fira Sans Condensed"/>
                <a:sym typeface="Fira Sans Condensed"/>
              </a:defRPr>
            </a:lvl4pPr>
            <a:lvl5pPr lvl="4">
              <a:spcBef>
                <a:spcPts val="0"/>
              </a:spcBef>
              <a:spcAft>
                <a:spcPts val="0"/>
              </a:spcAft>
              <a:buClr>
                <a:schemeClr val="dk1"/>
              </a:buClr>
              <a:buSzPts val="2800"/>
              <a:buFont typeface="Fira Sans Condensed"/>
              <a:buNone/>
              <a:defRPr sz="2800">
                <a:solidFill>
                  <a:schemeClr val="dk1"/>
                </a:solidFill>
                <a:latin typeface="Fira Sans Condensed"/>
                <a:ea typeface="Fira Sans Condensed"/>
                <a:cs typeface="Fira Sans Condensed"/>
                <a:sym typeface="Fira Sans Condensed"/>
              </a:defRPr>
            </a:lvl5pPr>
            <a:lvl6pPr lvl="5">
              <a:spcBef>
                <a:spcPts val="0"/>
              </a:spcBef>
              <a:spcAft>
                <a:spcPts val="0"/>
              </a:spcAft>
              <a:buClr>
                <a:schemeClr val="dk1"/>
              </a:buClr>
              <a:buSzPts val="2800"/>
              <a:buFont typeface="Fira Sans Condensed"/>
              <a:buNone/>
              <a:defRPr sz="2800">
                <a:solidFill>
                  <a:schemeClr val="dk1"/>
                </a:solidFill>
                <a:latin typeface="Fira Sans Condensed"/>
                <a:ea typeface="Fira Sans Condensed"/>
                <a:cs typeface="Fira Sans Condensed"/>
                <a:sym typeface="Fira Sans Condensed"/>
              </a:defRPr>
            </a:lvl6pPr>
            <a:lvl7pPr lvl="6">
              <a:spcBef>
                <a:spcPts val="0"/>
              </a:spcBef>
              <a:spcAft>
                <a:spcPts val="0"/>
              </a:spcAft>
              <a:buClr>
                <a:schemeClr val="dk1"/>
              </a:buClr>
              <a:buSzPts val="2800"/>
              <a:buFont typeface="Fira Sans Condensed"/>
              <a:buNone/>
              <a:defRPr sz="2800">
                <a:solidFill>
                  <a:schemeClr val="dk1"/>
                </a:solidFill>
                <a:latin typeface="Fira Sans Condensed"/>
                <a:ea typeface="Fira Sans Condensed"/>
                <a:cs typeface="Fira Sans Condensed"/>
                <a:sym typeface="Fira Sans Condensed"/>
              </a:defRPr>
            </a:lvl7pPr>
            <a:lvl8pPr lvl="7">
              <a:spcBef>
                <a:spcPts val="0"/>
              </a:spcBef>
              <a:spcAft>
                <a:spcPts val="0"/>
              </a:spcAft>
              <a:buClr>
                <a:schemeClr val="dk1"/>
              </a:buClr>
              <a:buSzPts val="2800"/>
              <a:buFont typeface="Fira Sans Condensed"/>
              <a:buNone/>
              <a:defRPr sz="2800">
                <a:solidFill>
                  <a:schemeClr val="dk1"/>
                </a:solidFill>
                <a:latin typeface="Fira Sans Condensed"/>
                <a:ea typeface="Fira Sans Condensed"/>
                <a:cs typeface="Fira Sans Condensed"/>
                <a:sym typeface="Fira Sans Condensed"/>
              </a:defRPr>
            </a:lvl8pPr>
            <a:lvl9pPr lvl="8">
              <a:spcBef>
                <a:spcPts val="0"/>
              </a:spcBef>
              <a:spcAft>
                <a:spcPts val="0"/>
              </a:spcAft>
              <a:buClr>
                <a:schemeClr val="dk1"/>
              </a:buClr>
              <a:buSzPts val="2800"/>
              <a:buFont typeface="Fira Sans Condensed"/>
              <a:buNone/>
              <a:defRPr sz="2800">
                <a:solidFill>
                  <a:schemeClr val="dk1"/>
                </a:solidFill>
                <a:latin typeface="Fira Sans Condensed"/>
                <a:ea typeface="Fira Sans Condensed"/>
                <a:cs typeface="Fira Sans Condensed"/>
                <a:sym typeface="Fira Sans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4742878" y="1524000"/>
            <a:ext cx="3100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WhatsApp</a:t>
            </a:r>
            <a:endParaRPr dirty="0"/>
          </a:p>
        </p:txBody>
      </p:sp>
      <p:sp>
        <p:nvSpPr>
          <p:cNvPr id="58" name="Google Shape;58;p15"/>
          <p:cNvSpPr txBox="1">
            <a:spLocks noGrp="1"/>
          </p:cNvSpPr>
          <p:nvPr>
            <p:ph type="subTitle" idx="1"/>
          </p:nvPr>
        </p:nvSpPr>
        <p:spPr>
          <a:xfrm>
            <a:off x="5064720" y="2683800"/>
            <a:ext cx="2611500" cy="57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Softweare Engineering Project</a:t>
            </a:r>
            <a:endParaRPr dirty="0"/>
          </a:p>
        </p:txBody>
      </p:sp>
      <p:pic>
        <p:nvPicPr>
          <p:cNvPr id="3" name="رسم 2">
            <a:extLst>
              <a:ext uri="{FF2B5EF4-FFF2-40B4-BE49-F238E27FC236}">
                <a16:creationId xmlns:a16="http://schemas.microsoft.com/office/drawing/2014/main" id="{AA6307BC-3429-952E-6068-F71381072E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52176" y="194727"/>
            <a:ext cx="2002963" cy="869035"/>
          </a:xfrm>
          <a:prstGeom prst="rect">
            <a:avLst/>
          </a:prstGeom>
        </p:spPr>
      </p:pic>
      <p:sp>
        <p:nvSpPr>
          <p:cNvPr id="2" name="مخطط انسيابي: رابط 1">
            <a:extLst>
              <a:ext uri="{FF2B5EF4-FFF2-40B4-BE49-F238E27FC236}">
                <a16:creationId xmlns:a16="http://schemas.microsoft.com/office/drawing/2014/main" id="{AB7A98B6-1C42-A54A-06F5-E445E39324BE}"/>
              </a:ext>
            </a:extLst>
          </p:cNvPr>
          <p:cNvSpPr/>
          <p:nvPr/>
        </p:nvSpPr>
        <p:spPr>
          <a:xfrm>
            <a:off x="-952500" y="1031166"/>
            <a:ext cx="4961109" cy="4861634"/>
          </a:xfrm>
          <a:prstGeom prst="flowChartConnector">
            <a:avLst/>
          </a:prstGeom>
          <a:solidFill>
            <a:srgbClr val="59B37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مخطط انسيابي: رابط 3">
            <a:extLst>
              <a:ext uri="{FF2B5EF4-FFF2-40B4-BE49-F238E27FC236}">
                <a16:creationId xmlns:a16="http://schemas.microsoft.com/office/drawing/2014/main" id="{7D056765-0825-20AC-83C5-D49AE5DAE215}"/>
              </a:ext>
            </a:extLst>
          </p:cNvPr>
          <p:cNvSpPr/>
          <p:nvPr/>
        </p:nvSpPr>
        <p:spPr>
          <a:xfrm>
            <a:off x="-495300" y="1524000"/>
            <a:ext cx="3992058" cy="4052996"/>
          </a:xfrm>
          <a:prstGeom prst="flowChartConnector">
            <a:avLst/>
          </a:prstGeom>
          <a:solidFill>
            <a:srgbClr val="8CBE9A"/>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خطط انسيابي: رابط 4">
            <a:extLst>
              <a:ext uri="{FF2B5EF4-FFF2-40B4-BE49-F238E27FC236}">
                <a16:creationId xmlns:a16="http://schemas.microsoft.com/office/drawing/2014/main" id="{E9E7270F-C829-8B58-75E8-494D197B5010}"/>
              </a:ext>
            </a:extLst>
          </p:cNvPr>
          <p:cNvSpPr/>
          <p:nvPr/>
        </p:nvSpPr>
        <p:spPr>
          <a:xfrm>
            <a:off x="-72460" y="2044700"/>
            <a:ext cx="3076918" cy="3103719"/>
          </a:xfrm>
          <a:prstGeom prst="flowChartConnector">
            <a:avLst/>
          </a:prstGeom>
          <a:solidFill>
            <a:srgbClr val="A9CFB4"/>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6" name="صورة 5">
            <a:extLst>
              <a:ext uri="{FF2B5EF4-FFF2-40B4-BE49-F238E27FC236}">
                <a16:creationId xmlns:a16="http://schemas.microsoft.com/office/drawing/2014/main" id="{5A6233B1-A1D5-DB89-CA7D-2E3FFEFF7B0C}"/>
              </a:ext>
            </a:extLst>
          </p:cNvPr>
          <p:cNvPicPr>
            <a:picLocks noChangeAspect="1"/>
          </p:cNvPicPr>
          <p:nvPr/>
        </p:nvPicPr>
        <p:blipFill>
          <a:blip r:embed="rId5"/>
          <a:stretch>
            <a:fillRect/>
          </a:stretch>
        </p:blipFill>
        <p:spPr>
          <a:xfrm>
            <a:off x="-495300" y="1506172"/>
            <a:ext cx="3808319" cy="38312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65D3873-F51D-B2BE-464B-A9F4529DBFA6}"/>
              </a:ext>
            </a:extLst>
          </p:cNvPr>
          <p:cNvSpPr>
            <a:spLocks noGrp="1"/>
          </p:cNvSpPr>
          <p:nvPr>
            <p:ph type="title"/>
          </p:nvPr>
        </p:nvSpPr>
        <p:spPr/>
        <p:txBody>
          <a:bodyPr/>
          <a:lstStyle/>
          <a:p>
            <a:r>
              <a:rPr lang="en-US" sz="2800" dirty="0"/>
              <a:t>Actor</a:t>
            </a:r>
            <a:endParaRPr lang="ar-SA" dirty="0"/>
          </a:p>
        </p:txBody>
      </p:sp>
      <p:pic>
        <p:nvPicPr>
          <p:cNvPr id="3" name="صورة 2">
            <a:extLst>
              <a:ext uri="{FF2B5EF4-FFF2-40B4-BE49-F238E27FC236}">
                <a16:creationId xmlns:a16="http://schemas.microsoft.com/office/drawing/2014/main" id="{13A4485D-1E17-0EEB-C405-53BB5A29D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073" y="905715"/>
            <a:ext cx="3135429" cy="3867513"/>
          </a:xfrm>
          <a:prstGeom prst="rect">
            <a:avLst/>
          </a:prstGeom>
        </p:spPr>
      </p:pic>
      <p:pic>
        <p:nvPicPr>
          <p:cNvPr id="4" name="صورة 3">
            <a:extLst>
              <a:ext uri="{FF2B5EF4-FFF2-40B4-BE49-F238E27FC236}">
                <a16:creationId xmlns:a16="http://schemas.microsoft.com/office/drawing/2014/main" id="{3FF40396-53CD-B2EC-8973-AAA4FC4F9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237" y="935531"/>
            <a:ext cx="2599690" cy="3498215"/>
          </a:xfrm>
          <a:prstGeom prst="rect">
            <a:avLst/>
          </a:prstGeom>
        </p:spPr>
      </p:pic>
    </p:spTree>
    <p:extLst>
      <p:ext uri="{BB962C8B-B14F-4D97-AF65-F5344CB8AC3E}">
        <p14:creationId xmlns:p14="http://schemas.microsoft.com/office/powerpoint/2010/main" val="277305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612086A-3E69-835A-50C5-BC7BAE2876B1}"/>
              </a:ext>
            </a:extLst>
          </p:cNvPr>
          <p:cNvSpPr>
            <a:spLocks noGrp="1"/>
          </p:cNvSpPr>
          <p:nvPr>
            <p:ph type="title"/>
          </p:nvPr>
        </p:nvSpPr>
        <p:spPr/>
        <p:txBody>
          <a:bodyPr/>
          <a:lstStyle/>
          <a:p>
            <a:r>
              <a:rPr lang="en-US" dirty="0"/>
              <a:t>Table 1</a:t>
            </a:r>
            <a:endParaRPr lang="ar-SA" dirty="0"/>
          </a:p>
        </p:txBody>
      </p:sp>
      <p:pic>
        <p:nvPicPr>
          <p:cNvPr id="3" name="صورة 2">
            <a:extLst>
              <a:ext uri="{FF2B5EF4-FFF2-40B4-BE49-F238E27FC236}">
                <a16:creationId xmlns:a16="http://schemas.microsoft.com/office/drawing/2014/main" id="{885DFF3E-0AA6-1AC6-FEA4-EF3EC0C1A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562" y="715904"/>
            <a:ext cx="3190875" cy="923925"/>
          </a:xfrm>
          <a:prstGeom prst="rect">
            <a:avLst/>
          </a:prstGeom>
        </p:spPr>
      </p:pic>
      <p:graphicFrame>
        <p:nvGraphicFramePr>
          <p:cNvPr id="6" name="جدول 5">
            <a:extLst>
              <a:ext uri="{FF2B5EF4-FFF2-40B4-BE49-F238E27FC236}">
                <a16:creationId xmlns:a16="http://schemas.microsoft.com/office/drawing/2014/main" id="{0BD8BDB4-29B0-E663-79FE-E5D9B85D0A91}"/>
              </a:ext>
            </a:extLst>
          </p:cNvPr>
          <p:cNvGraphicFramePr>
            <a:graphicFrameLocks noGrp="1"/>
          </p:cNvGraphicFramePr>
          <p:nvPr>
            <p:extLst>
              <p:ext uri="{D42A27DB-BD31-4B8C-83A1-F6EECF244321}">
                <p14:modId xmlns:p14="http://schemas.microsoft.com/office/powerpoint/2010/main" val="2798949368"/>
              </p:ext>
            </p:extLst>
          </p:nvPr>
        </p:nvGraphicFramePr>
        <p:xfrm>
          <a:off x="957943" y="1639829"/>
          <a:ext cx="6781800" cy="2997484"/>
        </p:xfrm>
        <a:graphic>
          <a:graphicData uri="http://schemas.openxmlformats.org/drawingml/2006/table">
            <a:tbl>
              <a:tblPr firstRow="1" firstCol="1" bandRow="1">
                <a:tableStyleId>{5C22544A-7EE6-4342-B048-85BDC9FD1C3A}</a:tableStyleId>
              </a:tblPr>
              <a:tblGrid>
                <a:gridCol w="3390900">
                  <a:extLst>
                    <a:ext uri="{9D8B030D-6E8A-4147-A177-3AD203B41FA5}">
                      <a16:colId xmlns:a16="http://schemas.microsoft.com/office/drawing/2014/main" val="3962702987"/>
                    </a:ext>
                  </a:extLst>
                </a:gridCol>
                <a:gridCol w="3390900">
                  <a:extLst>
                    <a:ext uri="{9D8B030D-6E8A-4147-A177-3AD203B41FA5}">
                      <a16:colId xmlns:a16="http://schemas.microsoft.com/office/drawing/2014/main" val="1134700939"/>
                    </a:ext>
                  </a:extLst>
                </a:gridCol>
              </a:tblGrid>
              <a:tr h="338607">
                <a:tc>
                  <a:txBody>
                    <a:bodyPr/>
                    <a:lstStyle/>
                    <a:p>
                      <a:pPr algn="l" rtl="0">
                        <a:lnSpc>
                          <a:spcPct val="107000"/>
                        </a:lnSpc>
                        <a:spcAft>
                          <a:spcPts val="800"/>
                        </a:spcAft>
                      </a:pPr>
                      <a:r>
                        <a:rPr lang="en-US" sz="1400" kern="100">
                          <a:solidFill>
                            <a:schemeClr val="tx1"/>
                          </a:solidFill>
                          <a:effectLst/>
                        </a:rPr>
                        <a:t>Send Complain</a:t>
                      </a:r>
                      <a:endParaRPr lang="en-US" sz="11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tc>
                  <a:txBody>
                    <a:bodyPr/>
                    <a:lstStyle/>
                    <a:p>
                      <a:pPr algn="l" rtl="0">
                        <a:lnSpc>
                          <a:spcPct val="107000"/>
                        </a:lnSpc>
                        <a:spcAft>
                          <a:spcPts val="800"/>
                        </a:spcAft>
                      </a:pPr>
                      <a:r>
                        <a:rPr lang="en-US" sz="1200" kern="100">
                          <a:effectLst/>
                        </a:rPr>
                        <a:t> </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extLst>
                  <a:ext uri="{0D108BD9-81ED-4DB2-BD59-A6C34878D82A}">
                    <a16:rowId xmlns:a16="http://schemas.microsoft.com/office/drawing/2014/main" val="719039648"/>
                  </a:ext>
                </a:extLst>
              </a:tr>
              <a:tr h="290306">
                <a:tc>
                  <a:txBody>
                    <a:bodyPr/>
                    <a:lstStyle/>
                    <a:p>
                      <a:pPr algn="l" rtl="0">
                        <a:lnSpc>
                          <a:spcPct val="107000"/>
                        </a:lnSpc>
                        <a:spcAft>
                          <a:spcPts val="800"/>
                        </a:spcAft>
                      </a:pPr>
                      <a:r>
                        <a:rPr lang="en-US" sz="1200" kern="100">
                          <a:solidFill>
                            <a:schemeClr val="tx1"/>
                          </a:solidFill>
                          <a:effectLst/>
                        </a:rPr>
                        <a:t>Actors</a:t>
                      </a:r>
                      <a:endParaRPr lang="en-US" sz="11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tc>
                  <a:txBody>
                    <a:bodyPr/>
                    <a:lstStyle/>
                    <a:p>
                      <a:pPr algn="l" rtl="0">
                        <a:lnSpc>
                          <a:spcPct val="107000"/>
                        </a:lnSpc>
                        <a:spcAft>
                          <a:spcPts val="800"/>
                        </a:spcAft>
                      </a:pPr>
                      <a:r>
                        <a:rPr lang="en-US" sz="1200" kern="100">
                          <a:effectLst/>
                        </a:rPr>
                        <a:t>User, Admin</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extLst>
                  <a:ext uri="{0D108BD9-81ED-4DB2-BD59-A6C34878D82A}">
                    <a16:rowId xmlns:a16="http://schemas.microsoft.com/office/drawing/2014/main" val="3654266730"/>
                  </a:ext>
                </a:extLst>
              </a:tr>
              <a:tr h="901666">
                <a:tc>
                  <a:txBody>
                    <a:bodyPr/>
                    <a:lstStyle/>
                    <a:p>
                      <a:pPr algn="l" rtl="0">
                        <a:lnSpc>
                          <a:spcPct val="107000"/>
                        </a:lnSpc>
                        <a:spcAft>
                          <a:spcPts val="800"/>
                        </a:spcAft>
                      </a:pPr>
                      <a:r>
                        <a:rPr lang="en-US" sz="1200" kern="100">
                          <a:solidFill>
                            <a:schemeClr val="tx1"/>
                          </a:solidFill>
                          <a:effectLst/>
                        </a:rPr>
                        <a:t>Description</a:t>
                      </a:r>
                      <a:endParaRPr lang="en-US" sz="11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tc>
                  <a:txBody>
                    <a:bodyPr/>
                    <a:lstStyle/>
                    <a:p>
                      <a:pPr algn="l" rtl="0">
                        <a:lnSpc>
                          <a:spcPct val="107000"/>
                        </a:lnSpc>
                        <a:spcAft>
                          <a:spcPts val="800"/>
                        </a:spcAft>
                      </a:pPr>
                      <a:r>
                        <a:rPr lang="en-US" sz="1200" kern="100">
                          <a:effectLst/>
                        </a:rPr>
                        <a:t>The user sends a message to the admin to send a related complaint to another user to suspend his account</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extLst>
                  <a:ext uri="{0D108BD9-81ED-4DB2-BD59-A6C34878D82A}">
                    <a16:rowId xmlns:a16="http://schemas.microsoft.com/office/drawing/2014/main" val="3695782951"/>
                  </a:ext>
                </a:extLst>
              </a:tr>
              <a:tr h="290306">
                <a:tc>
                  <a:txBody>
                    <a:bodyPr/>
                    <a:lstStyle/>
                    <a:p>
                      <a:pPr algn="l" rtl="0">
                        <a:lnSpc>
                          <a:spcPct val="107000"/>
                        </a:lnSpc>
                        <a:spcAft>
                          <a:spcPts val="800"/>
                        </a:spcAft>
                      </a:pPr>
                      <a:r>
                        <a:rPr lang="en-US" sz="1200" kern="100">
                          <a:solidFill>
                            <a:schemeClr val="tx1"/>
                          </a:solidFill>
                          <a:effectLst/>
                        </a:rPr>
                        <a:t>Data</a:t>
                      </a:r>
                      <a:endParaRPr lang="en-US" sz="11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tc>
                  <a:txBody>
                    <a:bodyPr/>
                    <a:lstStyle/>
                    <a:p>
                      <a:pPr algn="l" rtl="0">
                        <a:lnSpc>
                          <a:spcPct val="107000"/>
                        </a:lnSpc>
                        <a:spcAft>
                          <a:spcPts val="800"/>
                        </a:spcAft>
                      </a:pPr>
                      <a:r>
                        <a:rPr lang="en-US" sz="1200" kern="100">
                          <a:effectLst/>
                        </a:rPr>
                        <a:t>Usre information, the complaint</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extLst>
                  <a:ext uri="{0D108BD9-81ED-4DB2-BD59-A6C34878D82A}">
                    <a16:rowId xmlns:a16="http://schemas.microsoft.com/office/drawing/2014/main" val="1811529953"/>
                  </a:ext>
                </a:extLst>
              </a:tr>
              <a:tr h="290306">
                <a:tc>
                  <a:txBody>
                    <a:bodyPr/>
                    <a:lstStyle/>
                    <a:p>
                      <a:pPr algn="l" rtl="0">
                        <a:lnSpc>
                          <a:spcPct val="107000"/>
                        </a:lnSpc>
                        <a:spcAft>
                          <a:spcPts val="800"/>
                        </a:spcAft>
                      </a:pPr>
                      <a:r>
                        <a:rPr lang="en-US" sz="1200" kern="100">
                          <a:solidFill>
                            <a:schemeClr val="tx1"/>
                          </a:solidFill>
                          <a:effectLst/>
                        </a:rPr>
                        <a:t>Stimulus</a:t>
                      </a:r>
                      <a:endParaRPr lang="en-US" sz="11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tc>
                  <a:txBody>
                    <a:bodyPr/>
                    <a:lstStyle/>
                    <a:p>
                      <a:pPr algn="l" rtl="0">
                        <a:lnSpc>
                          <a:spcPct val="107000"/>
                        </a:lnSpc>
                        <a:spcAft>
                          <a:spcPts val="800"/>
                        </a:spcAft>
                      </a:pPr>
                      <a:r>
                        <a:rPr lang="en-US" sz="1200" kern="100">
                          <a:effectLst/>
                        </a:rPr>
                        <a:t>User command to suspend Account</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extLst>
                  <a:ext uri="{0D108BD9-81ED-4DB2-BD59-A6C34878D82A}">
                    <a16:rowId xmlns:a16="http://schemas.microsoft.com/office/drawing/2014/main" val="3052774745"/>
                  </a:ext>
                </a:extLst>
              </a:tr>
              <a:tr h="290306">
                <a:tc>
                  <a:txBody>
                    <a:bodyPr/>
                    <a:lstStyle/>
                    <a:p>
                      <a:pPr algn="l" rtl="0">
                        <a:lnSpc>
                          <a:spcPct val="107000"/>
                        </a:lnSpc>
                        <a:spcAft>
                          <a:spcPts val="800"/>
                        </a:spcAft>
                      </a:pPr>
                      <a:r>
                        <a:rPr lang="en-US" sz="1200" kern="100">
                          <a:solidFill>
                            <a:schemeClr val="tx1"/>
                          </a:solidFill>
                          <a:effectLst/>
                        </a:rPr>
                        <a:t>Response</a:t>
                      </a:r>
                      <a:endParaRPr lang="en-US" sz="11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tc>
                  <a:txBody>
                    <a:bodyPr/>
                    <a:lstStyle/>
                    <a:p>
                      <a:pPr algn="l" rtl="0">
                        <a:lnSpc>
                          <a:spcPct val="107000"/>
                        </a:lnSpc>
                        <a:spcAft>
                          <a:spcPts val="800"/>
                        </a:spcAft>
                      </a:pPr>
                      <a:r>
                        <a:rPr lang="en-US" sz="1200" kern="100">
                          <a:effectLst/>
                        </a:rPr>
                        <a:t>Account suspension</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extLst>
                  <a:ext uri="{0D108BD9-81ED-4DB2-BD59-A6C34878D82A}">
                    <a16:rowId xmlns:a16="http://schemas.microsoft.com/office/drawing/2014/main" val="709650937"/>
                  </a:ext>
                </a:extLst>
              </a:tr>
              <a:tr h="595987">
                <a:tc>
                  <a:txBody>
                    <a:bodyPr/>
                    <a:lstStyle/>
                    <a:p>
                      <a:pPr algn="l" rtl="0">
                        <a:lnSpc>
                          <a:spcPct val="107000"/>
                        </a:lnSpc>
                        <a:spcAft>
                          <a:spcPts val="800"/>
                        </a:spcAft>
                      </a:pPr>
                      <a:r>
                        <a:rPr lang="en-US" sz="1200" kern="100" dirty="0">
                          <a:solidFill>
                            <a:schemeClr val="tx1"/>
                          </a:solidFill>
                          <a:effectLst/>
                        </a:rPr>
                        <a:t>Comments</a:t>
                      </a:r>
                      <a:endParaRPr lang="en-US" sz="11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tc>
                  <a:txBody>
                    <a:bodyPr/>
                    <a:lstStyle/>
                    <a:p>
                      <a:pPr algn="l" rtl="0">
                        <a:lnSpc>
                          <a:spcPct val="107000"/>
                        </a:lnSpc>
                        <a:spcAft>
                          <a:spcPts val="800"/>
                        </a:spcAft>
                      </a:pPr>
                      <a:r>
                        <a:rPr lang="en-US" sz="1200" kern="100" dirty="0">
                          <a:effectLst/>
                        </a:rPr>
                        <a:t>The account will be suspended if the reports are real or numerous</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extLst>
                  <a:ext uri="{0D108BD9-81ED-4DB2-BD59-A6C34878D82A}">
                    <a16:rowId xmlns:a16="http://schemas.microsoft.com/office/drawing/2014/main" val="1541182521"/>
                  </a:ext>
                </a:extLst>
              </a:tr>
            </a:tbl>
          </a:graphicData>
        </a:graphic>
      </p:graphicFrame>
      <p:sp>
        <p:nvSpPr>
          <p:cNvPr id="7" name="Rectangle 2">
            <a:extLst>
              <a:ext uri="{FF2B5EF4-FFF2-40B4-BE49-F238E27FC236}">
                <a16:creationId xmlns:a16="http://schemas.microsoft.com/office/drawing/2014/main" id="{26DBA046-63AA-2A47-B24A-10FE554DB826}"/>
              </a:ext>
            </a:extLst>
          </p:cNvPr>
          <p:cNvSpPr>
            <a:spLocks noChangeArrowheads="1"/>
          </p:cNvSpPr>
          <p:nvPr/>
        </p:nvSpPr>
        <p:spPr bwMode="auto">
          <a:xfrm>
            <a:off x="1938338" y="18970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8" name="Rectangle 3">
            <a:extLst>
              <a:ext uri="{FF2B5EF4-FFF2-40B4-BE49-F238E27FC236}">
                <a16:creationId xmlns:a16="http://schemas.microsoft.com/office/drawing/2014/main" id="{845C893B-02B8-5296-FEFB-3147871E3D4C}"/>
              </a:ext>
            </a:extLst>
          </p:cNvPr>
          <p:cNvSpPr>
            <a:spLocks noChangeArrowheads="1"/>
          </p:cNvSpPr>
          <p:nvPr/>
        </p:nvSpPr>
        <p:spPr bwMode="auto">
          <a:xfrm>
            <a:off x="1938338" y="32813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Tree>
    <p:extLst>
      <p:ext uri="{BB962C8B-B14F-4D97-AF65-F5344CB8AC3E}">
        <p14:creationId xmlns:p14="http://schemas.microsoft.com/office/powerpoint/2010/main" val="1111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9382261-2C36-C4EF-B2CD-B62CAF78799A}"/>
              </a:ext>
            </a:extLst>
          </p:cNvPr>
          <p:cNvSpPr>
            <a:spLocks noGrp="1"/>
          </p:cNvSpPr>
          <p:nvPr>
            <p:ph type="title"/>
          </p:nvPr>
        </p:nvSpPr>
        <p:spPr/>
        <p:txBody>
          <a:bodyPr/>
          <a:lstStyle/>
          <a:p>
            <a:r>
              <a:rPr lang="en-US" dirty="0"/>
              <a:t>Table 2</a:t>
            </a:r>
            <a:endParaRPr lang="ar-SA" dirty="0"/>
          </a:p>
        </p:txBody>
      </p:sp>
      <p:pic>
        <p:nvPicPr>
          <p:cNvPr id="3" name="صورة 2">
            <a:extLst>
              <a:ext uri="{FF2B5EF4-FFF2-40B4-BE49-F238E27FC236}">
                <a16:creationId xmlns:a16="http://schemas.microsoft.com/office/drawing/2014/main" id="{60F82878-943C-6CF5-47C4-AC0F5A519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137" y="1013656"/>
            <a:ext cx="3133725" cy="923925"/>
          </a:xfrm>
          <a:prstGeom prst="rect">
            <a:avLst/>
          </a:prstGeom>
        </p:spPr>
      </p:pic>
      <p:graphicFrame>
        <p:nvGraphicFramePr>
          <p:cNvPr id="6" name="جدول 5">
            <a:extLst>
              <a:ext uri="{FF2B5EF4-FFF2-40B4-BE49-F238E27FC236}">
                <a16:creationId xmlns:a16="http://schemas.microsoft.com/office/drawing/2014/main" id="{DABE016E-003D-F9C0-F076-00B6CE067F1E}"/>
              </a:ext>
            </a:extLst>
          </p:cNvPr>
          <p:cNvGraphicFramePr>
            <a:graphicFrameLocks noGrp="1"/>
          </p:cNvGraphicFramePr>
          <p:nvPr>
            <p:extLst>
              <p:ext uri="{D42A27DB-BD31-4B8C-83A1-F6EECF244321}">
                <p14:modId xmlns:p14="http://schemas.microsoft.com/office/powerpoint/2010/main" val="1532758313"/>
              </p:ext>
            </p:extLst>
          </p:nvPr>
        </p:nvGraphicFramePr>
        <p:xfrm>
          <a:off x="991533" y="2178996"/>
          <a:ext cx="6850140" cy="2767926"/>
        </p:xfrm>
        <a:graphic>
          <a:graphicData uri="http://schemas.openxmlformats.org/drawingml/2006/table">
            <a:tbl>
              <a:tblPr firstRow="1" firstCol="1" bandRow="1">
                <a:tableStyleId>{5C22544A-7EE6-4342-B048-85BDC9FD1C3A}</a:tableStyleId>
              </a:tblPr>
              <a:tblGrid>
                <a:gridCol w="3425070">
                  <a:extLst>
                    <a:ext uri="{9D8B030D-6E8A-4147-A177-3AD203B41FA5}">
                      <a16:colId xmlns:a16="http://schemas.microsoft.com/office/drawing/2014/main" val="273289013"/>
                    </a:ext>
                  </a:extLst>
                </a:gridCol>
                <a:gridCol w="3425070">
                  <a:extLst>
                    <a:ext uri="{9D8B030D-6E8A-4147-A177-3AD203B41FA5}">
                      <a16:colId xmlns:a16="http://schemas.microsoft.com/office/drawing/2014/main" val="3135702940"/>
                    </a:ext>
                  </a:extLst>
                </a:gridCol>
              </a:tblGrid>
              <a:tr h="461321">
                <a:tc>
                  <a:txBody>
                    <a:bodyPr/>
                    <a:lstStyle/>
                    <a:p>
                      <a:pPr algn="l" rtl="0">
                        <a:lnSpc>
                          <a:spcPct val="107000"/>
                        </a:lnSpc>
                        <a:spcAft>
                          <a:spcPts val="800"/>
                        </a:spcAft>
                      </a:pPr>
                      <a:r>
                        <a:rPr lang="en-US" sz="1400" kern="100">
                          <a:solidFill>
                            <a:schemeClr val="tx1"/>
                          </a:solidFill>
                          <a:effectLst/>
                        </a:rPr>
                        <a:t>Send Complain</a:t>
                      </a:r>
                      <a:endParaRPr lang="en-US" sz="11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tc>
                  <a:txBody>
                    <a:bodyPr/>
                    <a:lstStyle/>
                    <a:p>
                      <a:pPr algn="l" rtl="0">
                        <a:lnSpc>
                          <a:spcPct val="107000"/>
                        </a:lnSpc>
                        <a:spcAft>
                          <a:spcPts val="800"/>
                        </a:spcAft>
                      </a:pPr>
                      <a:r>
                        <a:rPr lang="en-US" sz="1400" kern="100">
                          <a:effectLst/>
                        </a:rPr>
                        <a:t> </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extLst>
                  <a:ext uri="{0D108BD9-81ED-4DB2-BD59-A6C34878D82A}">
                    <a16:rowId xmlns:a16="http://schemas.microsoft.com/office/drawing/2014/main" val="3229033978"/>
                  </a:ext>
                </a:extLst>
              </a:tr>
              <a:tr h="461321">
                <a:tc>
                  <a:txBody>
                    <a:bodyPr/>
                    <a:lstStyle/>
                    <a:p>
                      <a:pPr algn="l" rtl="0">
                        <a:lnSpc>
                          <a:spcPct val="107000"/>
                        </a:lnSpc>
                        <a:spcAft>
                          <a:spcPts val="800"/>
                        </a:spcAft>
                      </a:pPr>
                      <a:r>
                        <a:rPr lang="en-US" sz="1200" kern="100">
                          <a:solidFill>
                            <a:schemeClr val="tx1"/>
                          </a:solidFill>
                          <a:effectLst/>
                        </a:rPr>
                        <a:t>Actors</a:t>
                      </a:r>
                      <a:endParaRPr lang="en-US" sz="11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tc>
                  <a:txBody>
                    <a:bodyPr/>
                    <a:lstStyle/>
                    <a:p>
                      <a:pPr algn="l" rtl="0">
                        <a:lnSpc>
                          <a:spcPct val="107000"/>
                        </a:lnSpc>
                        <a:spcAft>
                          <a:spcPts val="800"/>
                        </a:spcAft>
                      </a:pPr>
                      <a:r>
                        <a:rPr lang="en-US" sz="1400" kern="100" dirty="0">
                          <a:effectLst/>
                        </a:rPr>
                        <a:t> A user conversation with another user.</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extLst>
                  <a:ext uri="{0D108BD9-81ED-4DB2-BD59-A6C34878D82A}">
                    <a16:rowId xmlns:a16="http://schemas.microsoft.com/office/drawing/2014/main" val="3708876162"/>
                  </a:ext>
                </a:extLst>
              </a:tr>
              <a:tr h="461321">
                <a:tc>
                  <a:txBody>
                    <a:bodyPr/>
                    <a:lstStyle/>
                    <a:p>
                      <a:pPr algn="l" rtl="0">
                        <a:lnSpc>
                          <a:spcPct val="107000"/>
                        </a:lnSpc>
                        <a:spcAft>
                          <a:spcPts val="800"/>
                        </a:spcAft>
                      </a:pPr>
                      <a:r>
                        <a:rPr lang="en-US" sz="1200" kern="100">
                          <a:solidFill>
                            <a:schemeClr val="tx1"/>
                          </a:solidFill>
                          <a:effectLst/>
                        </a:rPr>
                        <a:t>Description</a:t>
                      </a:r>
                      <a:endParaRPr lang="en-US" sz="11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tc>
                  <a:txBody>
                    <a:bodyPr/>
                    <a:lstStyle/>
                    <a:p>
                      <a:pPr algn="l" rtl="0">
                        <a:lnSpc>
                          <a:spcPct val="107000"/>
                        </a:lnSpc>
                        <a:spcAft>
                          <a:spcPts val="800"/>
                        </a:spcAft>
                      </a:pPr>
                      <a:r>
                        <a:rPr lang="en-US" sz="1400" kern="100" dirty="0">
                          <a:effectLst/>
                        </a:rPr>
                        <a:t> A user sends conversations, media, files, location, and stickers to the other user.</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extLst>
                  <a:ext uri="{0D108BD9-81ED-4DB2-BD59-A6C34878D82A}">
                    <a16:rowId xmlns:a16="http://schemas.microsoft.com/office/drawing/2014/main" val="542408913"/>
                  </a:ext>
                </a:extLst>
              </a:tr>
              <a:tr h="461321">
                <a:tc>
                  <a:txBody>
                    <a:bodyPr/>
                    <a:lstStyle/>
                    <a:p>
                      <a:pPr algn="l" rtl="0">
                        <a:lnSpc>
                          <a:spcPct val="107000"/>
                        </a:lnSpc>
                        <a:spcAft>
                          <a:spcPts val="800"/>
                        </a:spcAft>
                      </a:pPr>
                      <a:r>
                        <a:rPr lang="en-US" sz="1200" kern="100">
                          <a:solidFill>
                            <a:schemeClr val="tx1"/>
                          </a:solidFill>
                          <a:effectLst/>
                        </a:rPr>
                        <a:t>Data</a:t>
                      </a:r>
                      <a:endParaRPr lang="en-US" sz="11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tc>
                  <a:txBody>
                    <a:bodyPr/>
                    <a:lstStyle/>
                    <a:p>
                      <a:pPr algn="l" rtl="0">
                        <a:lnSpc>
                          <a:spcPct val="107000"/>
                        </a:lnSpc>
                        <a:spcAft>
                          <a:spcPts val="800"/>
                        </a:spcAft>
                      </a:pPr>
                      <a:r>
                        <a:rPr lang="en-US" sz="1400" kern="100" dirty="0">
                          <a:effectLst/>
                        </a:rPr>
                        <a:t> Pictures, videos, voice notes (media), and documents.</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extLst>
                  <a:ext uri="{0D108BD9-81ED-4DB2-BD59-A6C34878D82A}">
                    <a16:rowId xmlns:a16="http://schemas.microsoft.com/office/drawing/2014/main" val="1035585909"/>
                  </a:ext>
                </a:extLst>
              </a:tr>
              <a:tr h="461321">
                <a:tc>
                  <a:txBody>
                    <a:bodyPr/>
                    <a:lstStyle/>
                    <a:p>
                      <a:pPr algn="l" rtl="0">
                        <a:lnSpc>
                          <a:spcPct val="107000"/>
                        </a:lnSpc>
                        <a:spcAft>
                          <a:spcPts val="800"/>
                        </a:spcAft>
                      </a:pPr>
                      <a:r>
                        <a:rPr lang="en-US" sz="1200" kern="100">
                          <a:solidFill>
                            <a:schemeClr val="tx1"/>
                          </a:solidFill>
                          <a:effectLst/>
                        </a:rPr>
                        <a:t>Stimulus</a:t>
                      </a:r>
                      <a:endParaRPr lang="en-US" sz="11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tc>
                  <a:txBody>
                    <a:bodyPr/>
                    <a:lstStyle/>
                    <a:p>
                      <a:pPr algn="l" rtl="0">
                        <a:lnSpc>
                          <a:spcPct val="107000"/>
                        </a:lnSpc>
                        <a:spcAft>
                          <a:spcPts val="800"/>
                        </a:spcAft>
                      </a:pPr>
                      <a:r>
                        <a:rPr lang="en-US" sz="1400" kern="100" dirty="0">
                          <a:effectLst/>
                        </a:rPr>
                        <a:t> He wants to talk and have a conversation with the user.</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extLst>
                  <a:ext uri="{0D108BD9-81ED-4DB2-BD59-A6C34878D82A}">
                    <a16:rowId xmlns:a16="http://schemas.microsoft.com/office/drawing/2014/main" val="2577501027"/>
                  </a:ext>
                </a:extLst>
              </a:tr>
              <a:tr h="461321">
                <a:tc>
                  <a:txBody>
                    <a:bodyPr/>
                    <a:lstStyle/>
                    <a:p>
                      <a:pPr algn="l" rtl="0">
                        <a:lnSpc>
                          <a:spcPct val="107000"/>
                        </a:lnSpc>
                        <a:spcAft>
                          <a:spcPts val="800"/>
                        </a:spcAft>
                      </a:pPr>
                      <a:r>
                        <a:rPr lang="en-US" sz="1200" kern="100" dirty="0">
                          <a:solidFill>
                            <a:schemeClr val="tx1"/>
                          </a:solidFill>
                          <a:effectLst/>
                        </a:rPr>
                        <a:t>Response</a:t>
                      </a:r>
                      <a:endParaRPr lang="en-US" sz="11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tc>
                  <a:txBody>
                    <a:bodyPr/>
                    <a:lstStyle/>
                    <a:p>
                      <a:pPr algn="l" rtl="0">
                        <a:lnSpc>
                          <a:spcPct val="107000"/>
                        </a:lnSpc>
                        <a:spcAft>
                          <a:spcPts val="800"/>
                        </a:spcAft>
                      </a:pPr>
                      <a:r>
                        <a:rPr lang="en-US" sz="1400" kern="100" dirty="0">
                          <a:effectLst/>
                        </a:rPr>
                        <a:t> Sharing daily events and trending news</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86B8AB"/>
                    </a:solidFill>
                  </a:tcPr>
                </a:tc>
                <a:extLst>
                  <a:ext uri="{0D108BD9-81ED-4DB2-BD59-A6C34878D82A}">
                    <a16:rowId xmlns:a16="http://schemas.microsoft.com/office/drawing/2014/main" val="1719380169"/>
                  </a:ext>
                </a:extLst>
              </a:tr>
            </a:tbl>
          </a:graphicData>
        </a:graphic>
      </p:graphicFrame>
      <p:sp>
        <p:nvSpPr>
          <p:cNvPr id="7" name="Rectangle 2">
            <a:extLst>
              <a:ext uri="{FF2B5EF4-FFF2-40B4-BE49-F238E27FC236}">
                <a16:creationId xmlns:a16="http://schemas.microsoft.com/office/drawing/2014/main" id="{FC238FBA-CA98-46BB-7FFB-07F4DB158547}"/>
              </a:ext>
            </a:extLst>
          </p:cNvPr>
          <p:cNvSpPr>
            <a:spLocks noChangeArrowheads="1"/>
          </p:cNvSpPr>
          <p:nvPr/>
        </p:nvSpPr>
        <p:spPr bwMode="auto">
          <a:xfrm>
            <a:off x="886691" y="2361585"/>
            <a:ext cx="11890310" cy="972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ar-SA"/>
          </a:p>
        </p:txBody>
      </p:sp>
    </p:spTree>
    <p:extLst>
      <p:ext uri="{BB962C8B-B14F-4D97-AF65-F5344CB8AC3E}">
        <p14:creationId xmlns:p14="http://schemas.microsoft.com/office/powerpoint/2010/main" val="4037261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4BE24F8-3091-873F-72C2-C5F2E51C67B6}"/>
              </a:ext>
            </a:extLst>
          </p:cNvPr>
          <p:cNvSpPr>
            <a:spLocks noGrp="1"/>
          </p:cNvSpPr>
          <p:nvPr>
            <p:ph type="title"/>
          </p:nvPr>
        </p:nvSpPr>
        <p:spPr/>
        <p:txBody>
          <a:bodyPr/>
          <a:lstStyle/>
          <a:p>
            <a:r>
              <a:rPr lang="en-US" dirty="0"/>
              <a:t>Sequence diagram</a:t>
            </a:r>
            <a:endParaRPr lang="ar-SA" dirty="0"/>
          </a:p>
        </p:txBody>
      </p:sp>
      <p:pic>
        <p:nvPicPr>
          <p:cNvPr id="6" name="صورة 5">
            <a:extLst>
              <a:ext uri="{FF2B5EF4-FFF2-40B4-BE49-F238E27FC236}">
                <a16:creationId xmlns:a16="http://schemas.microsoft.com/office/drawing/2014/main" id="{0C692B97-42D7-51D3-A5D7-2BC0883BA73D}"/>
              </a:ext>
            </a:extLst>
          </p:cNvPr>
          <p:cNvPicPr>
            <a:picLocks noChangeAspect="1"/>
          </p:cNvPicPr>
          <p:nvPr/>
        </p:nvPicPr>
        <p:blipFill>
          <a:blip r:embed="rId2"/>
          <a:stretch>
            <a:fillRect/>
          </a:stretch>
        </p:blipFill>
        <p:spPr>
          <a:xfrm>
            <a:off x="1176617" y="826308"/>
            <a:ext cx="6790765" cy="3986618"/>
          </a:xfrm>
          <a:prstGeom prst="rect">
            <a:avLst/>
          </a:prstGeom>
        </p:spPr>
      </p:pic>
    </p:spTree>
    <p:extLst>
      <p:ext uri="{BB962C8B-B14F-4D97-AF65-F5344CB8AC3E}">
        <p14:creationId xmlns:p14="http://schemas.microsoft.com/office/powerpoint/2010/main" val="1402895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4857CD-E2B6-2DD3-9A76-EBE5C4804119}"/>
              </a:ext>
            </a:extLst>
          </p:cNvPr>
          <p:cNvSpPr>
            <a:spLocks noGrp="1"/>
          </p:cNvSpPr>
          <p:nvPr>
            <p:ph type="title"/>
          </p:nvPr>
        </p:nvSpPr>
        <p:spPr/>
        <p:txBody>
          <a:bodyPr/>
          <a:lstStyle/>
          <a:p>
            <a:r>
              <a:rPr lang="en-US" dirty="0"/>
              <a:t>Sequence diagram</a:t>
            </a:r>
            <a:endParaRPr lang="ar-SA" dirty="0"/>
          </a:p>
        </p:txBody>
      </p:sp>
      <p:pic>
        <p:nvPicPr>
          <p:cNvPr id="6" name="صورة 5">
            <a:extLst>
              <a:ext uri="{FF2B5EF4-FFF2-40B4-BE49-F238E27FC236}">
                <a16:creationId xmlns:a16="http://schemas.microsoft.com/office/drawing/2014/main" id="{BEE3CE26-BA6E-AC60-599E-3EBA66F12A95}"/>
              </a:ext>
            </a:extLst>
          </p:cNvPr>
          <p:cNvPicPr>
            <a:picLocks noChangeAspect="1"/>
          </p:cNvPicPr>
          <p:nvPr/>
        </p:nvPicPr>
        <p:blipFill>
          <a:blip r:embed="rId2"/>
          <a:stretch>
            <a:fillRect/>
          </a:stretch>
        </p:blipFill>
        <p:spPr>
          <a:xfrm>
            <a:off x="166908" y="961465"/>
            <a:ext cx="8800533" cy="3351366"/>
          </a:xfrm>
          <a:prstGeom prst="rect">
            <a:avLst/>
          </a:prstGeom>
        </p:spPr>
      </p:pic>
    </p:spTree>
    <p:extLst>
      <p:ext uri="{BB962C8B-B14F-4D97-AF65-F5344CB8AC3E}">
        <p14:creationId xmlns:p14="http://schemas.microsoft.com/office/powerpoint/2010/main" val="1457838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مجموعة 6">
            <a:extLst>
              <a:ext uri="{FF2B5EF4-FFF2-40B4-BE49-F238E27FC236}">
                <a16:creationId xmlns:a16="http://schemas.microsoft.com/office/drawing/2014/main" id="{D3BC970B-A975-1EA5-9086-B223362D2D95}"/>
              </a:ext>
            </a:extLst>
          </p:cNvPr>
          <p:cNvGrpSpPr/>
          <p:nvPr/>
        </p:nvGrpSpPr>
        <p:grpSpPr>
          <a:xfrm>
            <a:off x="-778755" y="1468094"/>
            <a:ext cx="4961109" cy="4861634"/>
            <a:chOff x="-5135394" y="4668494"/>
            <a:chExt cx="4961109" cy="4861634"/>
          </a:xfrm>
        </p:grpSpPr>
        <p:sp>
          <p:nvSpPr>
            <p:cNvPr id="3" name="مخطط انسيابي: رابط 2">
              <a:extLst>
                <a:ext uri="{FF2B5EF4-FFF2-40B4-BE49-F238E27FC236}">
                  <a16:creationId xmlns:a16="http://schemas.microsoft.com/office/drawing/2014/main" id="{5E0A1160-CF05-313F-74B3-8A5827664FFA}"/>
                </a:ext>
              </a:extLst>
            </p:cNvPr>
            <p:cNvSpPr/>
            <p:nvPr/>
          </p:nvSpPr>
          <p:spPr>
            <a:xfrm>
              <a:off x="-5135394" y="4668494"/>
              <a:ext cx="4961109" cy="4861634"/>
            </a:xfrm>
            <a:prstGeom prst="flowChartConnector">
              <a:avLst/>
            </a:prstGeom>
            <a:solidFill>
              <a:srgbClr val="59B37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مخطط انسيابي: رابط 3">
              <a:extLst>
                <a:ext uri="{FF2B5EF4-FFF2-40B4-BE49-F238E27FC236}">
                  <a16:creationId xmlns:a16="http://schemas.microsoft.com/office/drawing/2014/main" id="{B348C9D9-0B3F-B46B-DA48-6E994C006E11}"/>
                </a:ext>
              </a:extLst>
            </p:cNvPr>
            <p:cNvSpPr/>
            <p:nvPr/>
          </p:nvSpPr>
          <p:spPr>
            <a:xfrm>
              <a:off x="-4678194" y="5161328"/>
              <a:ext cx="3992058" cy="4052996"/>
            </a:xfrm>
            <a:prstGeom prst="flowChartConnector">
              <a:avLst/>
            </a:prstGeom>
            <a:solidFill>
              <a:srgbClr val="8CBE9A"/>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خطط انسيابي: رابط 4">
              <a:extLst>
                <a:ext uri="{FF2B5EF4-FFF2-40B4-BE49-F238E27FC236}">
                  <a16:creationId xmlns:a16="http://schemas.microsoft.com/office/drawing/2014/main" id="{414F5387-6CC1-F545-497B-172D33409BCC}"/>
                </a:ext>
              </a:extLst>
            </p:cNvPr>
            <p:cNvSpPr/>
            <p:nvPr/>
          </p:nvSpPr>
          <p:spPr>
            <a:xfrm>
              <a:off x="-4255354" y="5682028"/>
              <a:ext cx="3076918" cy="3103719"/>
            </a:xfrm>
            <a:prstGeom prst="flowChartConnector">
              <a:avLst/>
            </a:prstGeom>
            <a:solidFill>
              <a:srgbClr val="A9CFB4"/>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pic>
          <p:nvPicPr>
            <p:cNvPr id="6" name="صورة 5">
              <a:extLst>
                <a:ext uri="{FF2B5EF4-FFF2-40B4-BE49-F238E27FC236}">
                  <a16:creationId xmlns:a16="http://schemas.microsoft.com/office/drawing/2014/main" id="{5272472D-6275-39E9-D561-54F4F0420AD3}"/>
                </a:ext>
              </a:extLst>
            </p:cNvPr>
            <p:cNvPicPr>
              <a:picLocks noChangeAspect="1"/>
            </p:cNvPicPr>
            <p:nvPr/>
          </p:nvPicPr>
          <p:blipFill>
            <a:blip r:embed="rId2"/>
            <a:stretch>
              <a:fillRect/>
            </a:stretch>
          </p:blipFill>
          <p:spPr>
            <a:xfrm>
              <a:off x="-4678194" y="5143500"/>
              <a:ext cx="3808319" cy="3831261"/>
            </a:xfrm>
            <a:prstGeom prst="rect">
              <a:avLst/>
            </a:prstGeom>
          </p:spPr>
        </p:pic>
      </p:grpSp>
      <p:graphicFrame>
        <p:nvGraphicFramePr>
          <p:cNvPr id="12" name="جدول 11">
            <a:extLst>
              <a:ext uri="{FF2B5EF4-FFF2-40B4-BE49-F238E27FC236}">
                <a16:creationId xmlns:a16="http://schemas.microsoft.com/office/drawing/2014/main" id="{99BDC679-53B4-7588-8CD2-49E20874025A}"/>
              </a:ext>
            </a:extLst>
          </p:cNvPr>
          <p:cNvGraphicFramePr>
            <a:graphicFrameLocks noGrp="1"/>
          </p:cNvGraphicFramePr>
          <p:nvPr>
            <p:extLst>
              <p:ext uri="{D42A27DB-BD31-4B8C-83A1-F6EECF244321}">
                <p14:modId xmlns:p14="http://schemas.microsoft.com/office/powerpoint/2010/main" val="2903949477"/>
              </p:ext>
            </p:extLst>
          </p:nvPr>
        </p:nvGraphicFramePr>
        <p:xfrm>
          <a:off x="3115158" y="1258996"/>
          <a:ext cx="5927556" cy="3363804"/>
        </p:xfrm>
        <a:graphic>
          <a:graphicData uri="http://schemas.openxmlformats.org/drawingml/2006/table">
            <a:tbl>
              <a:tblPr rtl="1" firstRow="1" bandRow="1">
                <a:tableStyleId>{5FD0F851-EC5A-4D38-B0AD-8093EC10F338}</a:tableStyleId>
              </a:tblPr>
              <a:tblGrid>
                <a:gridCol w="2963778">
                  <a:extLst>
                    <a:ext uri="{9D8B030D-6E8A-4147-A177-3AD203B41FA5}">
                      <a16:colId xmlns:a16="http://schemas.microsoft.com/office/drawing/2014/main" val="682864783"/>
                    </a:ext>
                  </a:extLst>
                </a:gridCol>
                <a:gridCol w="2963778">
                  <a:extLst>
                    <a:ext uri="{9D8B030D-6E8A-4147-A177-3AD203B41FA5}">
                      <a16:colId xmlns:a16="http://schemas.microsoft.com/office/drawing/2014/main" val="1583234509"/>
                    </a:ext>
                  </a:extLst>
                </a:gridCol>
              </a:tblGrid>
              <a:tr h="840951">
                <a:tc>
                  <a:txBody>
                    <a:bodyPr/>
                    <a:lstStyle/>
                    <a:p>
                      <a:pPr algn="ctr" rtl="1"/>
                      <a:r>
                        <a:rPr lang="ar-SA" sz="1400" b="1" dirty="0">
                          <a:solidFill>
                            <a:schemeClr val="tx1"/>
                          </a:solidFill>
                        </a:rPr>
                        <a:t>شيخة سعود القاسم</a:t>
                      </a:r>
                    </a:p>
                  </a:txBody>
                  <a:tcPr/>
                </a:tc>
                <a:tc>
                  <a:txBody>
                    <a:bodyPr/>
                    <a:lstStyle/>
                    <a:p>
                      <a:pPr algn="ctr" rtl="1"/>
                      <a:r>
                        <a:rPr lang="en-US" sz="1400" b="1" dirty="0">
                          <a:solidFill>
                            <a:schemeClr val="tx1"/>
                          </a:solidFill>
                        </a:rPr>
                        <a:t>442850112 – 277</a:t>
                      </a:r>
                      <a:endParaRPr lang="ar-SA" sz="1400" b="1" dirty="0">
                        <a:solidFill>
                          <a:schemeClr val="tx1"/>
                        </a:solidFill>
                      </a:endParaRPr>
                    </a:p>
                  </a:txBody>
                  <a:tcPr/>
                </a:tc>
                <a:extLst>
                  <a:ext uri="{0D108BD9-81ED-4DB2-BD59-A6C34878D82A}">
                    <a16:rowId xmlns:a16="http://schemas.microsoft.com/office/drawing/2014/main" val="2250612011"/>
                  </a:ext>
                </a:extLst>
              </a:tr>
              <a:tr h="840951">
                <a:tc>
                  <a:txBody>
                    <a:bodyPr/>
                    <a:lstStyle/>
                    <a:p>
                      <a:pPr algn="ctr" rtl="1"/>
                      <a:r>
                        <a:rPr lang="ar-SA" sz="1400" b="1" dirty="0"/>
                        <a:t>شهد مبارك الزعير</a:t>
                      </a:r>
                    </a:p>
                  </a:txBody>
                  <a:tcPr/>
                </a:tc>
                <a:tc>
                  <a:txBody>
                    <a:bodyPr/>
                    <a:lstStyle/>
                    <a:p>
                      <a:pPr algn="ctr" rtl="1"/>
                      <a:r>
                        <a:rPr lang="en-US" sz="1400" b="1" dirty="0"/>
                        <a:t>443850367 – 277</a:t>
                      </a:r>
                      <a:endParaRPr lang="ar-SA" sz="1400" b="1" dirty="0"/>
                    </a:p>
                  </a:txBody>
                  <a:tcPr/>
                </a:tc>
                <a:extLst>
                  <a:ext uri="{0D108BD9-81ED-4DB2-BD59-A6C34878D82A}">
                    <a16:rowId xmlns:a16="http://schemas.microsoft.com/office/drawing/2014/main" val="3109416901"/>
                  </a:ext>
                </a:extLst>
              </a:tr>
              <a:tr h="840951">
                <a:tc>
                  <a:txBody>
                    <a:bodyPr/>
                    <a:lstStyle/>
                    <a:p>
                      <a:pPr algn="ctr" rtl="1"/>
                      <a:r>
                        <a:rPr lang="ar-SA" sz="1400" b="1" dirty="0"/>
                        <a:t>روان مهدي </a:t>
                      </a:r>
                      <a:r>
                        <a:rPr lang="ar-SA" sz="1400" b="1" dirty="0" err="1"/>
                        <a:t>الكبيري</a:t>
                      </a:r>
                      <a:endParaRPr lang="ar-SA" sz="1400" b="1" dirty="0"/>
                    </a:p>
                  </a:txBody>
                  <a:tcPr/>
                </a:tc>
                <a:tc>
                  <a:txBody>
                    <a:bodyPr/>
                    <a:lstStyle/>
                    <a:p>
                      <a:pPr algn="ctr" rtl="1"/>
                      <a:r>
                        <a:rPr lang="en-US" sz="1400" b="1" dirty="0"/>
                        <a:t>442850245 – 277</a:t>
                      </a:r>
                      <a:endParaRPr lang="ar-SA" sz="1400" b="1" dirty="0"/>
                    </a:p>
                  </a:txBody>
                  <a:tcPr/>
                </a:tc>
                <a:extLst>
                  <a:ext uri="{0D108BD9-81ED-4DB2-BD59-A6C34878D82A}">
                    <a16:rowId xmlns:a16="http://schemas.microsoft.com/office/drawing/2014/main" val="3990096706"/>
                  </a:ext>
                </a:extLst>
              </a:tr>
              <a:tr h="840951">
                <a:tc>
                  <a:txBody>
                    <a:bodyPr/>
                    <a:lstStyle/>
                    <a:p>
                      <a:pPr algn="ctr" rtl="1"/>
                      <a:r>
                        <a:rPr lang="ar-SA" sz="1400" b="1" dirty="0"/>
                        <a:t>وله سعود القاسم</a:t>
                      </a:r>
                    </a:p>
                  </a:txBody>
                  <a:tcPr/>
                </a:tc>
                <a:tc>
                  <a:txBody>
                    <a:bodyPr/>
                    <a:lstStyle/>
                    <a:p>
                      <a:pPr algn="ctr" rtl="1"/>
                      <a:r>
                        <a:rPr lang="en-US" sz="1400" b="1" dirty="0"/>
                        <a:t>443850333 </a:t>
                      </a:r>
                      <a:r>
                        <a:rPr lang="en-US" sz="1400" b="1"/>
                        <a:t>- 743</a:t>
                      </a:r>
                      <a:endParaRPr lang="ar-SA" sz="1400" b="1" dirty="0"/>
                    </a:p>
                  </a:txBody>
                  <a:tcPr/>
                </a:tc>
                <a:extLst>
                  <a:ext uri="{0D108BD9-81ED-4DB2-BD59-A6C34878D82A}">
                    <a16:rowId xmlns:a16="http://schemas.microsoft.com/office/drawing/2014/main" val="4153941968"/>
                  </a:ext>
                </a:extLst>
              </a:tr>
            </a:tbl>
          </a:graphicData>
        </a:graphic>
      </p:graphicFrame>
    </p:spTree>
    <p:extLst>
      <p:ext uri="{BB962C8B-B14F-4D97-AF65-F5344CB8AC3E}">
        <p14:creationId xmlns:p14="http://schemas.microsoft.com/office/powerpoint/2010/main" val="402075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مستطيل 20">
            <a:extLst>
              <a:ext uri="{FF2B5EF4-FFF2-40B4-BE49-F238E27FC236}">
                <a16:creationId xmlns:a16="http://schemas.microsoft.com/office/drawing/2014/main" id="{B38802A8-DDB9-E4F0-A9FA-0363B1CD623B}"/>
              </a:ext>
            </a:extLst>
          </p:cNvPr>
          <p:cNvSpPr/>
          <p:nvPr/>
        </p:nvSpPr>
        <p:spPr>
          <a:xfrm>
            <a:off x="5109029" y="1284514"/>
            <a:ext cx="2445657" cy="587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مستطيل 21">
            <a:extLst>
              <a:ext uri="{FF2B5EF4-FFF2-40B4-BE49-F238E27FC236}">
                <a16:creationId xmlns:a16="http://schemas.microsoft.com/office/drawing/2014/main" id="{BFC1F5FD-8AA6-6B71-4DD0-2450141C75AC}"/>
              </a:ext>
            </a:extLst>
          </p:cNvPr>
          <p:cNvSpPr/>
          <p:nvPr/>
        </p:nvSpPr>
        <p:spPr>
          <a:xfrm>
            <a:off x="4864261" y="510068"/>
            <a:ext cx="3225418" cy="1248993"/>
          </a:xfrm>
          <a:prstGeom prst="rect">
            <a:avLst/>
          </a:prstGeom>
          <a:ln>
            <a:no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4400" dirty="0">
                <a:latin typeface="Fira Sans Condensed Medium" panose="020B0603050000020004" pitchFamily="34" charset="0"/>
              </a:rPr>
              <a:t>Introduction</a:t>
            </a:r>
            <a:endParaRPr lang="ar-SA" sz="4400" dirty="0">
              <a:latin typeface="Fira Sans Condensed Medium" panose="020B0603050000020004" pitchFamily="34" charset="0"/>
            </a:endParaRPr>
          </a:p>
        </p:txBody>
      </p:sp>
      <p:sp>
        <p:nvSpPr>
          <p:cNvPr id="23" name="مستطيل 22">
            <a:extLst>
              <a:ext uri="{FF2B5EF4-FFF2-40B4-BE49-F238E27FC236}">
                <a16:creationId xmlns:a16="http://schemas.microsoft.com/office/drawing/2014/main" id="{FB4066CB-64BA-316E-7A33-38FA27123B55}"/>
              </a:ext>
            </a:extLst>
          </p:cNvPr>
          <p:cNvSpPr/>
          <p:nvPr/>
        </p:nvSpPr>
        <p:spPr>
          <a:xfrm>
            <a:off x="4160097" y="2217770"/>
            <a:ext cx="4633745" cy="2644657"/>
          </a:xfrm>
          <a:prstGeom prst="rect">
            <a:avLst/>
          </a:prstGeom>
          <a:ln>
            <a:no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1800" kern="100" dirty="0">
                <a:effectLst/>
                <a:latin typeface="Fira Sans" panose="020B0503050000020004" pitchFamily="34" charset="0"/>
                <a:ea typeface="Calibri" panose="020F0502020204030204" pitchFamily="34" charset="0"/>
                <a:cs typeface="Arial" panose="020B0604020202020204" pitchFamily="34" charset="0"/>
              </a:rPr>
              <a:t>WhatsApp is a free and cross-platform messaging app that allows you to make voice and video calls, send text messages, and share photos and documents with others. It is available on iOS, Android, Windows phone, and web. WhatsApp is one of the most popular messaging apps in the world, with over 2 billion active users.</a:t>
            </a:r>
          </a:p>
          <a:p>
            <a:pPr algn="ctr"/>
            <a:endParaRPr lang="ar-SA" b="1" dirty="0"/>
          </a:p>
        </p:txBody>
      </p:sp>
      <p:grpSp>
        <p:nvGrpSpPr>
          <p:cNvPr id="2" name="Google Shape;59;p15">
            <a:extLst>
              <a:ext uri="{FF2B5EF4-FFF2-40B4-BE49-F238E27FC236}">
                <a16:creationId xmlns:a16="http://schemas.microsoft.com/office/drawing/2014/main" id="{32D7B2FD-63F2-6ACA-8530-9CB49EA56DCC}"/>
              </a:ext>
            </a:extLst>
          </p:cNvPr>
          <p:cNvGrpSpPr/>
          <p:nvPr/>
        </p:nvGrpSpPr>
        <p:grpSpPr>
          <a:xfrm>
            <a:off x="-2158999" y="750687"/>
            <a:ext cx="6488268" cy="5446913"/>
            <a:chOff x="-1282980" y="380946"/>
            <a:chExt cx="6777764" cy="6003051"/>
          </a:xfrm>
        </p:grpSpPr>
        <p:grpSp>
          <p:nvGrpSpPr>
            <p:cNvPr id="3" name="Google Shape;60;p15">
              <a:extLst>
                <a:ext uri="{FF2B5EF4-FFF2-40B4-BE49-F238E27FC236}">
                  <a16:creationId xmlns:a16="http://schemas.microsoft.com/office/drawing/2014/main" id="{FB473F36-1A57-BA7C-80A3-8F47AC601B35}"/>
                </a:ext>
              </a:extLst>
            </p:cNvPr>
            <p:cNvGrpSpPr/>
            <p:nvPr/>
          </p:nvGrpSpPr>
          <p:grpSpPr>
            <a:xfrm>
              <a:off x="-1282980" y="380946"/>
              <a:ext cx="6777764" cy="6003051"/>
              <a:chOff x="1672200" y="962800"/>
              <a:chExt cx="4248050" cy="3762725"/>
            </a:xfrm>
          </p:grpSpPr>
          <p:sp>
            <p:nvSpPr>
              <p:cNvPr id="12" name="Google Shape;61;p15">
                <a:extLst>
                  <a:ext uri="{FF2B5EF4-FFF2-40B4-BE49-F238E27FC236}">
                    <a16:creationId xmlns:a16="http://schemas.microsoft.com/office/drawing/2014/main" id="{BC4FE8E7-DF8A-48F9-964A-8EB453ADE125}"/>
                  </a:ext>
                </a:extLst>
              </p:cNvPr>
              <p:cNvSpPr/>
              <p:nvPr/>
            </p:nvSpPr>
            <p:spPr>
              <a:xfrm>
                <a:off x="3114050" y="1064525"/>
                <a:ext cx="1376025" cy="1191725"/>
              </a:xfrm>
              <a:custGeom>
                <a:avLst/>
                <a:gdLst/>
                <a:ahLst/>
                <a:cxnLst/>
                <a:rect l="l" t="t" r="r" b="b"/>
                <a:pathLst>
                  <a:path w="55041" h="47669" extrusionOk="0">
                    <a:moveTo>
                      <a:pt x="13777" y="1"/>
                    </a:moveTo>
                    <a:lnTo>
                      <a:pt x="1" y="23851"/>
                    </a:lnTo>
                    <a:lnTo>
                      <a:pt x="13777" y="47668"/>
                    </a:lnTo>
                    <a:lnTo>
                      <a:pt x="41297" y="47668"/>
                    </a:lnTo>
                    <a:lnTo>
                      <a:pt x="55040" y="23851"/>
                    </a:lnTo>
                    <a:lnTo>
                      <a:pt x="41297" y="1"/>
                    </a:lnTo>
                    <a:close/>
                  </a:path>
                </a:pathLst>
              </a:custGeom>
              <a:solidFill>
                <a:schemeClr val="accen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62;p15">
                <a:extLst>
                  <a:ext uri="{FF2B5EF4-FFF2-40B4-BE49-F238E27FC236}">
                    <a16:creationId xmlns:a16="http://schemas.microsoft.com/office/drawing/2014/main" id="{20EABD6F-3683-A998-B6CE-37BC7FD8EB07}"/>
                  </a:ext>
                </a:extLst>
              </p:cNvPr>
              <p:cNvSpPr/>
              <p:nvPr/>
            </p:nvSpPr>
            <p:spPr>
              <a:xfrm>
                <a:off x="3253325" y="962800"/>
                <a:ext cx="1107475" cy="270225"/>
              </a:xfrm>
              <a:custGeom>
                <a:avLst/>
                <a:gdLst/>
                <a:ahLst/>
                <a:cxnLst/>
                <a:rect l="l" t="t" r="r" b="b"/>
                <a:pathLst>
                  <a:path w="44299" h="10809" fill="none" extrusionOk="0">
                    <a:moveTo>
                      <a:pt x="44299" y="10808"/>
                    </a:moveTo>
                    <a:lnTo>
                      <a:pt x="38061" y="0"/>
                    </a:lnTo>
                    <a:lnTo>
                      <a:pt x="5838" y="0"/>
                    </a:lnTo>
                    <a:lnTo>
                      <a:pt x="1" y="10141"/>
                    </a:lnTo>
                  </a:path>
                </a:pathLst>
              </a:custGeom>
              <a:noFill/>
              <a:ln w="750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p15">
                <a:extLst>
                  <a:ext uri="{FF2B5EF4-FFF2-40B4-BE49-F238E27FC236}">
                    <a16:creationId xmlns:a16="http://schemas.microsoft.com/office/drawing/2014/main" id="{62142E14-67C8-779A-6887-63A870C8ACA0}"/>
                  </a:ext>
                </a:extLst>
              </p:cNvPr>
              <p:cNvSpPr/>
              <p:nvPr/>
            </p:nvSpPr>
            <p:spPr>
              <a:xfrm>
                <a:off x="4351600" y="1022000"/>
                <a:ext cx="680525" cy="588775"/>
              </a:xfrm>
              <a:custGeom>
                <a:avLst/>
                <a:gdLst/>
                <a:ahLst/>
                <a:cxnLst/>
                <a:rect l="l" t="t" r="r" b="b"/>
                <a:pathLst>
                  <a:path w="27221" h="23551" extrusionOk="0">
                    <a:moveTo>
                      <a:pt x="6806" y="1"/>
                    </a:moveTo>
                    <a:lnTo>
                      <a:pt x="1" y="11776"/>
                    </a:lnTo>
                    <a:lnTo>
                      <a:pt x="6806" y="23551"/>
                    </a:lnTo>
                    <a:lnTo>
                      <a:pt x="20416" y="23551"/>
                    </a:lnTo>
                    <a:lnTo>
                      <a:pt x="27220" y="11776"/>
                    </a:lnTo>
                    <a:lnTo>
                      <a:pt x="20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p15">
                <a:extLst>
                  <a:ext uri="{FF2B5EF4-FFF2-40B4-BE49-F238E27FC236}">
                    <a16:creationId xmlns:a16="http://schemas.microsoft.com/office/drawing/2014/main" id="{71B7AAA0-30B0-80F6-C75A-489487A0DF86}"/>
                  </a:ext>
                </a:extLst>
              </p:cNvPr>
              <p:cNvSpPr/>
              <p:nvPr/>
            </p:nvSpPr>
            <p:spPr>
              <a:xfrm>
                <a:off x="5239750" y="2557275"/>
                <a:ext cx="680500" cy="589600"/>
              </a:xfrm>
              <a:custGeom>
                <a:avLst/>
                <a:gdLst/>
                <a:ahLst/>
                <a:cxnLst/>
                <a:rect l="l" t="t" r="r" b="b"/>
                <a:pathLst>
                  <a:path w="27220" h="23584" extrusionOk="0">
                    <a:moveTo>
                      <a:pt x="6805" y="0"/>
                    </a:moveTo>
                    <a:lnTo>
                      <a:pt x="0" y="11809"/>
                    </a:lnTo>
                    <a:lnTo>
                      <a:pt x="6805" y="23584"/>
                    </a:lnTo>
                    <a:lnTo>
                      <a:pt x="20415" y="23584"/>
                    </a:lnTo>
                    <a:lnTo>
                      <a:pt x="27220" y="11809"/>
                    </a:lnTo>
                    <a:lnTo>
                      <a:pt x="20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5;p15">
                <a:extLst>
                  <a:ext uri="{FF2B5EF4-FFF2-40B4-BE49-F238E27FC236}">
                    <a16:creationId xmlns:a16="http://schemas.microsoft.com/office/drawing/2014/main" id="{224BC8E8-808A-206A-CAD5-16FCDF7393D6}"/>
                  </a:ext>
                </a:extLst>
              </p:cNvPr>
              <p:cNvSpPr/>
              <p:nvPr/>
            </p:nvSpPr>
            <p:spPr>
              <a:xfrm>
                <a:off x="1672200" y="2557275"/>
                <a:ext cx="680500" cy="589600"/>
              </a:xfrm>
              <a:custGeom>
                <a:avLst/>
                <a:gdLst/>
                <a:ahLst/>
                <a:cxnLst/>
                <a:rect l="l" t="t" r="r" b="b"/>
                <a:pathLst>
                  <a:path w="27220" h="23584" extrusionOk="0">
                    <a:moveTo>
                      <a:pt x="6805" y="0"/>
                    </a:moveTo>
                    <a:lnTo>
                      <a:pt x="0" y="11809"/>
                    </a:lnTo>
                    <a:lnTo>
                      <a:pt x="6805" y="23584"/>
                    </a:lnTo>
                    <a:lnTo>
                      <a:pt x="20415" y="23584"/>
                    </a:lnTo>
                    <a:lnTo>
                      <a:pt x="27220" y="11809"/>
                    </a:lnTo>
                    <a:lnTo>
                      <a:pt x="204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6;p15">
                <a:extLst>
                  <a:ext uri="{FF2B5EF4-FFF2-40B4-BE49-F238E27FC236}">
                    <a16:creationId xmlns:a16="http://schemas.microsoft.com/office/drawing/2014/main" id="{7053BC9C-1C82-2792-5E96-7996ADAE7DAC}"/>
                  </a:ext>
                </a:extLst>
              </p:cNvPr>
              <p:cNvSpPr/>
              <p:nvPr/>
            </p:nvSpPr>
            <p:spPr>
              <a:xfrm>
                <a:off x="2572850" y="1022000"/>
                <a:ext cx="680500" cy="588775"/>
              </a:xfrm>
              <a:custGeom>
                <a:avLst/>
                <a:gdLst/>
                <a:ahLst/>
                <a:cxnLst/>
                <a:rect l="l" t="t" r="r" b="b"/>
                <a:pathLst>
                  <a:path w="27220" h="23551" extrusionOk="0">
                    <a:moveTo>
                      <a:pt x="6805" y="1"/>
                    </a:moveTo>
                    <a:lnTo>
                      <a:pt x="0" y="11776"/>
                    </a:lnTo>
                    <a:lnTo>
                      <a:pt x="6805" y="23551"/>
                    </a:lnTo>
                    <a:lnTo>
                      <a:pt x="20415" y="23551"/>
                    </a:lnTo>
                    <a:lnTo>
                      <a:pt x="27220" y="11776"/>
                    </a:lnTo>
                    <a:lnTo>
                      <a:pt x="204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p15">
                <a:extLst>
                  <a:ext uri="{FF2B5EF4-FFF2-40B4-BE49-F238E27FC236}">
                    <a16:creationId xmlns:a16="http://schemas.microsoft.com/office/drawing/2014/main" id="{18400AFC-E416-BEE8-3F0C-3D410AC31EF4}"/>
                  </a:ext>
                </a:extLst>
              </p:cNvPr>
              <p:cNvSpPr/>
              <p:nvPr/>
            </p:nvSpPr>
            <p:spPr>
              <a:xfrm>
                <a:off x="4351600" y="4116725"/>
                <a:ext cx="680525" cy="588775"/>
              </a:xfrm>
              <a:custGeom>
                <a:avLst/>
                <a:gdLst/>
                <a:ahLst/>
                <a:cxnLst/>
                <a:rect l="l" t="t" r="r" b="b"/>
                <a:pathLst>
                  <a:path w="27221" h="23551" extrusionOk="0">
                    <a:moveTo>
                      <a:pt x="6806" y="0"/>
                    </a:moveTo>
                    <a:lnTo>
                      <a:pt x="1" y="11775"/>
                    </a:lnTo>
                    <a:lnTo>
                      <a:pt x="6806" y="23551"/>
                    </a:lnTo>
                    <a:lnTo>
                      <a:pt x="20416" y="23551"/>
                    </a:lnTo>
                    <a:lnTo>
                      <a:pt x="27220" y="11775"/>
                    </a:lnTo>
                    <a:lnTo>
                      <a:pt x="20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p15">
                <a:extLst>
                  <a:ext uri="{FF2B5EF4-FFF2-40B4-BE49-F238E27FC236}">
                    <a16:creationId xmlns:a16="http://schemas.microsoft.com/office/drawing/2014/main" id="{332CBC46-5676-268D-5965-8979D150F115}"/>
                  </a:ext>
                </a:extLst>
              </p:cNvPr>
              <p:cNvSpPr/>
              <p:nvPr/>
            </p:nvSpPr>
            <p:spPr>
              <a:xfrm>
                <a:off x="2572850" y="4116725"/>
                <a:ext cx="680500" cy="588775"/>
              </a:xfrm>
              <a:custGeom>
                <a:avLst/>
                <a:gdLst/>
                <a:ahLst/>
                <a:cxnLst/>
                <a:rect l="l" t="t" r="r" b="b"/>
                <a:pathLst>
                  <a:path w="27220" h="23551" extrusionOk="0">
                    <a:moveTo>
                      <a:pt x="6805" y="0"/>
                    </a:moveTo>
                    <a:lnTo>
                      <a:pt x="0" y="11775"/>
                    </a:lnTo>
                    <a:lnTo>
                      <a:pt x="6805" y="23551"/>
                    </a:lnTo>
                    <a:lnTo>
                      <a:pt x="20415" y="23551"/>
                    </a:lnTo>
                    <a:lnTo>
                      <a:pt x="27220" y="11775"/>
                    </a:lnTo>
                    <a:lnTo>
                      <a:pt x="20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9;p15">
                <a:extLst>
                  <a:ext uri="{FF2B5EF4-FFF2-40B4-BE49-F238E27FC236}">
                    <a16:creationId xmlns:a16="http://schemas.microsoft.com/office/drawing/2014/main" id="{5D0E38BF-3098-D6B8-B6FD-D493588A1D4C}"/>
                  </a:ext>
                </a:extLst>
              </p:cNvPr>
              <p:cNvSpPr/>
              <p:nvPr/>
            </p:nvSpPr>
            <p:spPr>
              <a:xfrm>
                <a:off x="4146475" y="1660800"/>
                <a:ext cx="1376000" cy="1191700"/>
              </a:xfrm>
              <a:custGeom>
                <a:avLst/>
                <a:gdLst/>
                <a:ahLst/>
                <a:cxnLst/>
                <a:rect l="l" t="t" r="r" b="b"/>
                <a:pathLst>
                  <a:path w="55040" h="47668" extrusionOk="0">
                    <a:moveTo>
                      <a:pt x="13743" y="0"/>
                    </a:moveTo>
                    <a:lnTo>
                      <a:pt x="0" y="23817"/>
                    </a:lnTo>
                    <a:lnTo>
                      <a:pt x="13743" y="47668"/>
                    </a:lnTo>
                    <a:lnTo>
                      <a:pt x="41263" y="47668"/>
                    </a:lnTo>
                    <a:lnTo>
                      <a:pt x="55039" y="23817"/>
                    </a:lnTo>
                    <a:lnTo>
                      <a:pt x="412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0;p15">
                <a:extLst>
                  <a:ext uri="{FF2B5EF4-FFF2-40B4-BE49-F238E27FC236}">
                    <a16:creationId xmlns:a16="http://schemas.microsoft.com/office/drawing/2014/main" id="{DAB48798-1B1D-E337-312D-DE86612682E5}"/>
                  </a:ext>
                </a:extLst>
              </p:cNvPr>
              <p:cNvSpPr/>
              <p:nvPr/>
            </p:nvSpPr>
            <p:spPr>
              <a:xfrm>
                <a:off x="4982050" y="1553225"/>
                <a:ext cx="663850" cy="948200"/>
              </a:xfrm>
              <a:custGeom>
                <a:avLst/>
                <a:gdLst/>
                <a:ahLst/>
                <a:cxnLst/>
                <a:rect l="l" t="t" r="r" b="b"/>
                <a:pathLst>
                  <a:path w="26554" h="37928" fill="none" extrusionOk="0">
                    <a:moveTo>
                      <a:pt x="20916" y="37927"/>
                    </a:moveTo>
                    <a:lnTo>
                      <a:pt x="26553" y="28120"/>
                    </a:lnTo>
                    <a:lnTo>
                      <a:pt x="10342" y="0"/>
                    </a:lnTo>
                    <a:lnTo>
                      <a:pt x="1" y="0"/>
                    </a:lnTo>
                  </a:path>
                </a:pathLst>
              </a:custGeom>
              <a:noFill/>
              <a:ln w="750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p15">
                <a:extLst>
                  <a:ext uri="{FF2B5EF4-FFF2-40B4-BE49-F238E27FC236}">
                    <a16:creationId xmlns:a16="http://schemas.microsoft.com/office/drawing/2014/main" id="{643F04AF-B430-709F-7B3C-8BD3D2B628C6}"/>
                  </a:ext>
                </a:extLst>
              </p:cNvPr>
              <p:cNvSpPr/>
              <p:nvPr/>
            </p:nvSpPr>
            <p:spPr>
              <a:xfrm>
                <a:off x="2082500" y="1660800"/>
                <a:ext cx="1376000" cy="1191700"/>
              </a:xfrm>
              <a:custGeom>
                <a:avLst/>
                <a:gdLst/>
                <a:ahLst/>
                <a:cxnLst/>
                <a:rect l="l" t="t" r="r" b="b"/>
                <a:pathLst>
                  <a:path w="55040" h="47668" extrusionOk="0">
                    <a:moveTo>
                      <a:pt x="13743" y="0"/>
                    </a:moveTo>
                    <a:lnTo>
                      <a:pt x="0" y="23817"/>
                    </a:lnTo>
                    <a:lnTo>
                      <a:pt x="13743" y="47668"/>
                    </a:lnTo>
                    <a:lnTo>
                      <a:pt x="41263" y="47668"/>
                    </a:lnTo>
                    <a:lnTo>
                      <a:pt x="55039" y="23817"/>
                    </a:lnTo>
                    <a:lnTo>
                      <a:pt x="4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2;p15">
                <a:extLst>
                  <a:ext uri="{FF2B5EF4-FFF2-40B4-BE49-F238E27FC236}">
                    <a16:creationId xmlns:a16="http://schemas.microsoft.com/office/drawing/2014/main" id="{B0A5B815-A79D-53A0-1233-2D60545252B6}"/>
                  </a:ext>
                </a:extLst>
              </p:cNvPr>
              <p:cNvSpPr/>
              <p:nvPr/>
            </p:nvSpPr>
            <p:spPr>
              <a:xfrm>
                <a:off x="1974075" y="1566575"/>
                <a:ext cx="701375" cy="963200"/>
              </a:xfrm>
              <a:custGeom>
                <a:avLst/>
                <a:gdLst/>
                <a:ahLst/>
                <a:cxnLst/>
                <a:rect l="l" t="t" r="r" b="b"/>
                <a:pathLst>
                  <a:path w="28055" h="38528" fill="none" extrusionOk="0">
                    <a:moveTo>
                      <a:pt x="28054" y="0"/>
                    </a:moveTo>
                    <a:lnTo>
                      <a:pt x="15912" y="0"/>
                    </a:lnTo>
                    <a:lnTo>
                      <a:pt x="1" y="27586"/>
                    </a:lnTo>
                    <a:lnTo>
                      <a:pt x="6305" y="38528"/>
                    </a:lnTo>
                  </a:path>
                </a:pathLst>
              </a:custGeom>
              <a:noFill/>
              <a:ln w="750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3;p15">
                <a:extLst>
                  <a:ext uri="{FF2B5EF4-FFF2-40B4-BE49-F238E27FC236}">
                    <a16:creationId xmlns:a16="http://schemas.microsoft.com/office/drawing/2014/main" id="{F64F2D50-E521-5F9C-B469-ABE421A0385F}"/>
                  </a:ext>
                </a:extLst>
              </p:cNvPr>
              <p:cNvSpPr/>
              <p:nvPr/>
            </p:nvSpPr>
            <p:spPr>
              <a:xfrm>
                <a:off x="4146475" y="2852475"/>
                <a:ext cx="1376000" cy="1190875"/>
              </a:xfrm>
              <a:custGeom>
                <a:avLst/>
                <a:gdLst/>
                <a:ahLst/>
                <a:cxnLst/>
                <a:rect l="l" t="t" r="r" b="b"/>
                <a:pathLst>
                  <a:path w="55040" h="47635" extrusionOk="0">
                    <a:moveTo>
                      <a:pt x="13743" y="1"/>
                    </a:moveTo>
                    <a:lnTo>
                      <a:pt x="0" y="23818"/>
                    </a:lnTo>
                    <a:lnTo>
                      <a:pt x="13743" y="47635"/>
                    </a:lnTo>
                    <a:lnTo>
                      <a:pt x="41263" y="47635"/>
                    </a:lnTo>
                    <a:lnTo>
                      <a:pt x="55039" y="23818"/>
                    </a:lnTo>
                    <a:lnTo>
                      <a:pt x="41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4;p15">
                <a:extLst>
                  <a:ext uri="{FF2B5EF4-FFF2-40B4-BE49-F238E27FC236}">
                    <a16:creationId xmlns:a16="http://schemas.microsoft.com/office/drawing/2014/main" id="{4B8E5B43-A6CD-5511-C2F3-96ED4E16619E}"/>
                  </a:ext>
                </a:extLst>
              </p:cNvPr>
              <p:cNvSpPr/>
              <p:nvPr/>
            </p:nvSpPr>
            <p:spPr>
              <a:xfrm>
                <a:off x="4947875" y="3201075"/>
                <a:ext cx="698025" cy="949875"/>
              </a:xfrm>
              <a:custGeom>
                <a:avLst/>
                <a:gdLst/>
                <a:ahLst/>
                <a:cxnLst/>
                <a:rect l="l" t="t" r="r" b="b"/>
                <a:pathLst>
                  <a:path w="27921" h="37995" fill="none" extrusionOk="0">
                    <a:moveTo>
                      <a:pt x="0" y="37994"/>
                    </a:moveTo>
                    <a:lnTo>
                      <a:pt x="11709" y="37994"/>
                    </a:lnTo>
                    <a:lnTo>
                      <a:pt x="27920" y="9874"/>
                    </a:lnTo>
                    <a:lnTo>
                      <a:pt x="22250" y="0"/>
                    </a:lnTo>
                  </a:path>
                </a:pathLst>
              </a:custGeom>
              <a:noFill/>
              <a:ln w="7500" cap="rnd"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p15">
                <a:extLst>
                  <a:ext uri="{FF2B5EF4-FFF2-40B4-BE49-F238E27FC236}">
                    <a16:creationId xmlns:a16="http://schemas.microsoft.com/office/drawing/2014/main" id="{58365180-8A49-B13E-2CC6-AF19905CB50F}"/>
                  </a:ext>
                </a:extLst>
              </p:cNvPr>
              <p:cNvSpPr/>
              <p:nvPr/>
            </p:nvSpPr>
            <p:spPr>
              <a:xfrm>
                <a:off x="2082500" y="2852475"/>
                <a:ext cx="1376000" cy="1190875"/>
              </a:xfrm>
              <a:custGeom>
                <a:avLst/>
                <a:gdLst/>
                <a:ahLst/>
                <a:cxnLst/>
                <a:rect l="l" t="t" r="r" b="b"/>
                <a:pathLst>
                  <a:path w="55040" h="47635" extrusionOk="0">
                    <a:moveTo>
                      <a:pt x="13743" y="1"/>
                    </a:moveTo>
                    <a:lnTo>
                      <a:pt x="0" y="23818"/>
                    </a:lnTo>
                    <a:lnTo>
                      <a:pt x="13743" y="47635"/>
                    </a:lnTo>
                    <a:lnTo>
                      <a:pt x="41263" y="47635"/>
                    </a:lnTo>
                    <a:lnTo>
                      <a:pt x="55039" y="23818"/>
                    </a:lnTo>
                    <a:lnTo>
                      <a:pt x="412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6;p15">
                <a:extLst>
                  <a:ext uri="{FF2B5EF4-FFF2-40B4-BE49-F238E27FC236}">
                    <a16:creationId xmlns:a16="http://schemas.microsoft.com/office/drawing/2014/main" id="{CE41748E-1F69-FD3C-3476-A6DE9F42596F}"/>
                  </a:ext>
                </a:extLst>
              </p:cNvPr>
              <p:cNvSpPr/>
              <p:nvPr/>
            </p:nvSpPr>
            <p:spPr>
              <a:xfrm>
                <a:off x="1975750" y="3186050"/>
                <a:ext cx="699700" cy="949875"/>
              </a:xfrm>
              <a:custGeom>
                <a:avLst/>
                <a:gdLst/>
                <a:ahLst/>
                <a:cxnLst/>
                <a:rect l="l" t="t" r="r" b="b"/>
                <a:pathLst>
                  <a:path w="27988" h="37995" fill="none" extrusionOk="0">
                    <a:moveTo>
                      <a:pt x="6038" y="1"/>
                    </a:moveTo>
                    <a:lnTo>
                      <a:pt x="0" y="10475"/>
                    </a:lnTo>
                    <a:lnTo>
                      <a:pt x="15878" y="37995"/>
                    </a:lnTo>
                    <a:lnTo>
                      <a:pt x="27987" y="37995"/>
                    </a:lnTo>
                  </a:path>
                </a:pathLst>
              </a:custGeom>
              <a:noFill/>
              <a:ln w="7500" cap="rnd"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7;p15">
                <a:extLst>
                  <a:ext uri="{FF2B5EF4-FFF2-40B4-BE49-F238E27FC236}">
                    <a16:creationId xmlns:a16="http://schemas.microsoft.com/office/drawing/2014/main" id="{03A3D78E-722C-6DDC-0C7C-B9E5DA066B66}"/>
                  </a:ext>
                </a:extLst>
              </p:cNvPr>
              <p:cNvSpPr/>
              <p:nvPr/>
            </p:nvSpPr>
            <p:spPr>
              <a:xfrm>
                <a:off x="3114050" y="3447900"/>
                <a:ext cx="1376025" cy="1191725"/>
              </a:xfrm>
              <a:custGeom>
                <a:avLst/>
                <a:gdLst/>
                <a:ahLst/>
                <a:cxnLst/>
                <a:rect l="l" t="t" r="r" b="b"/>
                <a:pathLst>
                  <a:path w="55041" h="47669" extrusionOk="0">
                    <a:moveTo>
                      <a:pt x="13777" y="1"/>
                    </a:moveTo>
                    <a:lnTo>
                      <a:pt x="1" y="23818"/>
                    </a:lnTo>
                    <a:lnTo>
                      <a:pt x="13777" y="47668"/>
                    </a:lnTo>
                    <a:lnTo>
                      <a:pt x="41297" y="47668"/>
                    </a:lnTo>
                    <a:lnTo>
                      <a:pt x="55040" y="23818"/>
                    </a:lnTo>
                    <a:lnTo>
                      <a:pt x="412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8;p15">
                <a:extLst>
                  <a:ext uri="{FF2B5EF4-FFF2-40B4-BE49-F238E27FC236}">
                    <a16:creationId xmlns:a16="http://schemas.microsoft.com/office/drawing/2014/main" id="{056038B5-6A06-00C7-D0C2-76BE1182EDF1}"/>
                  </a:ext>
                </a:extLst>
              </p:cNvPr>
              <p:cNvSpPr/>
              <p:nvPr/>
            </p:nvSpPr>
            <p:spPr>
              <a:xfrm>
                <a:off x="3264175" y="4495325"/>
                <a:ext cx="1071625" cy="230200"/>
              </a:xfrm>
              <a:custGeom>
                <a:avLst/>
                <a:gdLst/>
                <a:ahLst/>
                <a:cxnLst/>
                <a:rect l="l" t="t" r="r" b="b"/>
                <a:pathLst>
                  <a:path w="42865" h="9208" fill="none" extrusionOk="0">
                    <a:moveTo>
                      <a:pt x="0" y="1"/>
                    </a:moveTo>
                    <a:lnTo>
                      <a:pt x="5304" y="9207"/>
                    </a:lnTo>
                    <a:lnTo>
                      <a:pt x="37727" y="9207"/>
                    </a:lnTo>
                    <a:lnTo>
                      <a:pt x="42864" y="334"/>
                    </a:lnTo>
                  </a:path>
                </a:pathLst>
              </a:custGeom>
              <a:noFill/>
              <a:ln w="7500" cap="rnd"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9;p15">
                <a:extLst>
                  <a:ext uri="{FF2B5EF4-FFF2-40B4-BE49-F238E27FC236}">
                    <a16:creationId xmlns:a16="http://schemas.microsoft.com/office/drawing/2014/main" id="{82EBAE85-2FE8-022E-FDCD-855C6AB2EC47}"/>
                  </a:ext>
                </a:extLst>
              </p:cNvPr>
              <p:cNvSpPr/>
              <p:nvPr/>
            </p:nvSpPr>
            <p:spPr>
              <a:xfrm>
                <a:off x="3350075" y="2069425"/>
                <a:ext cx="904000" cy="234350"/>
              </a:xfrm>
              <a:custGeom>
                <a:avLst/>
                <a:gdLst/>
                <a:ahLst/>
                <a:cxnLst/>
                <a:rect l="l" t="t" r="r" b="b"/>
                <a:pathLst>
                  <a:path w="36160" h="9374" extrusionOk="0">
                    <a:moveTo>
                      <a:pt x="0" y="0"/>
                    </a:moveTo>
                    <a:lnTo>
                      <a:pt x="5437" y="9374"/>
                    </a:lnTo>
                    <a:lnTo>
                      <a:pt x="30755" y="9374"/>
                    </a:lnTo>
                    <a:lnTo>
                      <a:pt x="361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0;p15">
                <a:extLst>
                  <a:ext uri="{FF2B5EF4-FFF2-40B4-BE49-F238E27FC236}">
                    <a16:creationId xmlns:a16="http://schemas.microsoft.com/office/drawing/2014/main" id="{02EA0D64-0B82-EAD7-5C3B-0D4F60C8AB67}"/>
                  </a:ext>
                </a:extLst>
              </p:cNvPr>
              <p:cNvSpPr/>
              <p:nvPr/>
            </p:nvSpPr>
            <p:spPr>
              <a:xfrm>
                <a:off x="4118950" y="2069425"/>
                <a:ext cx="587100" cy="783075"/>
              </a:xfrm>
              <a:custGeom>
                <a:avLst/>
                <a:gdLst/>
                <a:ahLst/>
                <a:cxnLst/>
                <a:rect l="l" t="t" r="r" b="b"/>
                <a:pathLst>
                  <a:path w="23484" h="31323" extrusionOk="0">
                    <a:moveTo>
                      <a:pt x="5404" y="0"/>
                    </a:moveTo>
                    <a:lnTo>
                      <a:pt x="0" y="9374"/>
                    </a:lnTo>
                    <a:lnTo>
                      <a:pt x="12676" y="31323"/>
                    </a:lnTo>
                    <a:lnTo>
                      <a:pt x="23484" y="31323"/>
                    </a:lnTo>
                    <a:lnTo>
                      <a:pt x="5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1;p15">
                <a:extLst>
                  <a:ext uri="{FF2B5EF4-FFF2-40B4-BE49-F238E27FC236}">
                    <a16:creationId xmlns:a16="http://schemas.microsoft.com/office/drawing/2014/main" id="{4EB90B2A-DCEA-ED1A-F86E-026D09A8E461}"/>
                  </a:ext>
                </a:extLst>
              </p:cNvPr>
              <p:cNvSpPr/>
              <p:nvPr/>
            </p:nvSpPr>
            <p:spPr>
              <a:xfrm>
                <a:off x="2898075" y="2069425"/>
                <a:ext cx="587950" cy="783075"/>
              </a:xfrm>
              <a:custGeom>
                <a:avLst/>
                <a:gdLst/>
                <a:ahLst/>
                <a:cxnLst/>
                <a:rect l="l" t="t" r="r" b="b"/>
                <a:pathLst>
                  <a:path w="23518" h="31323" extrusionOk="0">
                    <a:moveTo>
                      <a:pt x="18080" y="0"/>
                    </a:moveTo>
                    <a:lnTo>
                      <a:pt x="0" y="31323"/>
                    </a:lnTo>
                    <a:lnTo>
                      <a:pt x="10842" y="31323"/>
                    </a:lnTo>
                    <a:lnTo>
                      <a:pt x="23517" y="9374"/>
                    </a:lnTo>
                    <a:lnTo>
                      <a:pt x="18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2;p15">
                <a:extLst>
                  <a:ext uri="{FF2B5EF4-FFF2-40B4-BE49-F238E27FC236}">
                    <a16:creationId xmlns:a16="http://schemas.microsoft.com/office/drawing/2014/main" id="{B0781148-CAAA-6597-AB10-677C19F0AD55}"/>
                  </a:ext>
                </a:extLst>
              </p:cNvPr>
              <p:cNvSpPr/>
              <p:nvPr/>
            </p:nvSpPr>
            <p:spPr>
              <a:xfrm>
                <a:off x="4118950" y="2852475"/>
                <a:ext cx="587100" cy="782250"/>
              </a:xfrm>
              <a:custGeom>
                <a:avLst/>
                <a:gdLst/>
                <a:ahLst/>
                <a:cxnLst/>
                <a:rect l="l" t="t" r="r" b="b"/>
                <a:pathLst>
                  <a:path w="23484" h="31290" extrusionOk="0">
                    <a:moveTo>
                      <a:pt x="12676" y="1"/>
                    </a:moveTo>
                    <a:lnTo>
                      <a:pt x="0" y="21917"/>
                    </a:lnTo>
                    <a:lnTo>
                      <a:pt x="5404" y="31290"/>
                    </a:lnTo>
                    <a:lnTo>
                      <a:pt x="234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3;p15">
                <a:extLst>
                  <a:ext uri="{FF2B5EF4-FFF2-40B4-BE49-F238E27FC236}">
                    <a16:creationId xmlns:a16="http://schemas.microsoft.com/office/drawing/2014/main" id="{E87EAB53-73EB-EF9B-A716-D32DBBCDEF86}"/>
                  </a:ext>
                </a:extLst>
              </p:cNvPr>
              <p:cNvSpPr/>
              <p:nvPr/>
            </p:nvSpPr>
            <p:spPr>
              <a:xfrm>
                <a:off x="2898075" y="2852475"/>
                <a:ext cx="587950" cy="782250"/>
              </a:xfrm>
              <a:custGeom>
                <a:avLst/>
                <a:gdLst/>
                <a:ahLst/>
                <a:cxnLst/>
                <a:rect l="l" t="t" r="r" b="b"/>
                <a:pathLst>
                  <a:path w="23518" h="31290" extrusionOk="0">
                    <a:moveTo>
                      <a:pt x="0" y="1"/>
                    </a:moveTo>
                    <a:lnTo>
                      <a:pt x="18080" y="31290"/>
                    </a:lnTo>
                    <a:lnTo>
                      <a:pt x="23517" y="21917"/>
                    </a:lnTo>
                    <a:lnTo>
                      <a:pt x="108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p15">
                <a:extLst>
                  <a:ext uri="{FF2B5EF4-FFF2-40B4-BE49-F238E27FC236}">
                    <a16:creationId xmlns:a16="http://schemas.microsoft.com/office/drawing/2014/main" id="{01358495-6523-EFDB-DF19-44C357157970}"/>
                  </a:ext>
                </a:extLst>
              </p:cNvPr>
              <p:cNvSpPr/>
              <p:nvPr/>
            </p:nvSpPr>
            <p:spPr>
              <a:xfrm>
                <a:off x="3350075" y="3400375"/>
                <a:ext cx="904000" cy="234350"/>
              </a:xfrm>
              <a:custGeom>
                <a:avLst/>
                <a:gdLst/>
                <a:ahLst/>
                <a:cxnLst/>
                <a:rect l="l" t="t" r="r" b="b"/>
                <a:pathLst>
                  <a:path w="36160" h="9374" extrusionOk="0">
                    <a:moveTo>
                      <a:pt x="5437" y="1"/>
                    </a:moveTo>
                    <a:lnTo>
                      <a:pt x="0" y="9374"/>
                    </a:lnTo>
                    <a:lnTo>
                      <a:pt x="36159" y="9374"/>
                    </a:lnTo>
                    <a:lnTo>
                      <a:pt x="30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5;p15">
                <a:extLst>
                  <a:ext uri="{FF2B5EF4-FFF2-40B4-BE49-F238E27FC236}">
                    <a16:creationId xmlns:a16="http://schemas.microsoft.com/office/drawing/2014/main" id="{18297C63-7ACD-D3BC-FF59-B50E2A67A2E6}"/>
                  </a:ext>
                </a:extLst>
              </p:cNvPr>
              <p:cNvSpPr/>
              <p:nvPr/>
            </p:nvSpPr>
            <p:spPr>
              <a:xfrm>
                <a:off x="3114050" y="2256225"/>
                <a:ext cx="1376025" cy="1191700"/>
              </a:xfrm>
              <a:custGeom>
                <a:avLst/>
                <a:gdLst/>
                <a:ahLst/>
                <a:cxnLst/>
                <a:rect l="l" t="t" r="r" b="b"/>
                <a:pathLst>
                  <a:path w="55041" h="47668" extrusionOk="0">
                    <a:moveTo>
                      <a:pt x="13777" y="0"/>
                    </a:moveTo>
                    <a:lnTo>
                      <a:pt x="1" y="23851"/>
                    </a:lnTo>
                    <a:lnTo>
                      <a:pt x="13777" y="47668"/>
                    </a:lnTo>
                    <a:lnTo>
                      <a:pt x="41297" y="47668"/>
                    </a:lnTo>
                    <a:lnTo>
                      <a:pt x="55040" y="23851"/>
                    </a:lnTo>
                    <a:lnTo>
                      <a:pt x="412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6;p15">
                <a:extLst>
                  <a:ext uri="{FF2B5EF4-FFF2-40B4-BE49-F238E27FC236}">
                    <a16:creationId xmlns:a16="http://schemas.microsoft.com/office/drawing/2014/main" id="{CE3A47B2-0B6E-C107-9B74-7838C96D4B1B}"/>
                  </a:ext>
                </a:extLst>
              </p:cNvPr>
              <p:cNvSpPr/>
              <p:nvPr/>
            </p:nvSpPr>
            <p:spPr>
              <a:xfrm>
                <a:off x="3195775" y="2327100"/>
                <a:ext cx="1213400" cy="1049950"/>
              </a:xfrm>
              <a:custGeom>
                <a:avLst/>
                <a:gdLst/>
                <a:ahLst/>
                <a:cxnLst/>
                <a:rect l="l" t="t" r="r" b="b"/>
                <a:pathLst>
                  <a:path w="48536" h="41998" extrusionOk="0">
                    <a:moveTo>
                      <a:pt x="12143" y="1"/>
                    </a:moveTo>
                    <a:lnTo>
                      <a:pt x="1" y="21016"/>
                    </a:lnTo>
                    <a:lnTo>
                      <a:pt x="12143" y="41998"/>
                    </a:lnTo>
                    <a:lnTo>
                      <a:pt x="36394" y="41998"/>
                    </a:lnTo>
                    <a:lnTo>
                      <a:pt x="48536" y="21016"/>
                    </a:lnTo>
                    <a:lnTo>
                      <a:pt x="363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7;p15">
                <a:extLst>
                  <a:ext uri="{FF2B5EF4-FFF2-40B4-BE49-F238E27FC236}">
                    <a16:creationId xmlns:a16="http://schemas.microsoft.com/office/drawing/2014/main" id="{DE1E3054-816A-B1A1-EF51-DC50B237F4D9}"/>
                  </a:ext>
                </a:extLst>
              </p:cNvPr>
              <p:cNvSpPr/>
              <p:nvPr/>
            </p:nvSpPr>
            <p:spPr>
              <a:xfrm>
                <a:off x="3253325" y="2376300"/>
                <a:ext cx="1098300" cy="951550"/>
              </a:xfrm>
              <a:custGeom>
                <a:avLst/>
                <a:gdLst/>
                <a:ahLst/>
                <a:cxnLst/>
                <a:rect l="l" t="t" r="r" b="b"/>
                <a:pathLst>
                  <a:path w="43932" h="38062" fill="none" extrusionOk="0">
                    <a:moveTo>
                      <a:pt x="32957" y="1"/>
                    </a:moveTo>
                    <a:lnTo>
                      <a:pt x="10975" y="1"/>
                    </a:lnTo>
                    <a:lnTo>
                      <a:pt x="1" y="19048"/>
                    </a:lnTo>
                    <a:lnTo>
                      <a:pt x="10975" y="38061"/>
                    </a:lnTo>
                    <a:lnTo>
                      <a:pt x="32957" y="38061"/>
                    </a:lnTo>
                    <a:lnTo>
                      <a:pt x="43932" y="19048"/>
                    </a:lnTo>
                    <a:close/>
                  </a:path>
                </a:pathLst>
              </a:custGeom>
              <a:noFill/>
              <a:ln w="125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p15">
                <a:extLst>
                  <a:ext uri="{FF2B5EF4-FFF2-40B4-BE49-F238E27FC236}">
                    <a16:creationId xmlns:a16="http://schemas.microsoft.com/office/drawing/2014/main" id="{FBA8594F-98A4-C42A-B3F2-A0BC5F9995F3}"/>
                  </a:ext>
                </a:extLst>
              </p:cNvPr>
              <p:cNvSpPr/>
              <p:nvPr/>
            </p:nvSpPr>
            <p:spPr>
              <a:xfrm>
                <a:off x="3563550" y="2438850"/>
                <a:ext cx="477025" cy="25"/>
              </a:xfrm>
              <a:custGeom>
                <a:avLst/>
                <a:gdLst/>
                <a:ahLst/>
                <a:cxnLst/>
                <a:rect l="l" t="t" r="r" b="b"/>
                <a:pathLst>
                  <a:path w="19081" h="1" fill="none" extrusionOk="0">
                    <a:moveTo>
                      <a:pt x="19081" y="1"/>
                    </a:moveTo>
                    <a:lnTo>
                      <a:pt x="0" y="1"/>
                    </a:lnTo>
                  </a:path>
                </a:pathLst>
              </a:custGeom>
              <a:noFill/>
              <a:ln w="2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9;p15">
                <a:extLst>
                  <a:ext uri="{FF2B5EF4-FFF2-40B4-BE49-F238E27FC236}">
                    <a16:creationId xmlns:a16="http://schemas.microsoft.com/office/drawing/2014/main" id="{56DA3039-96E0-EE52-0D7E-7266F4E95DA3}"/>
                  </a:ext>
                </a:extLst>
              </p:cNvPr>
              <p:cNvSpPr/>
              <p:nvPr/>
            </p:nvSpPr>
            <p:spPr>
              <a:xfrm>
                <a:off x="3325050" y="2438850"/>
                <a:ext cx="238525" cy="413650"/>
              </a:xfrm>
              <a:custGeom>
                <a:avLst/>
                <a:gdLst/>
                <a:ahLst/>
                <a:cxnLst/>
                <a:rect l="l" t="t" r="r" b="b"/>
                <a:pathLst>
                  <a:path w="9541" h="16546" fill="none" extrusionOk="0">
                    <a:moveTo>
                      <a:pt x="9540" y="1"/>
                    </a:moveTo>
                    <a:lnTo>
                      <a:pt x="0" y="16546"/>
                    </a:lnTo>
                  </a:path>
                </a:pathLst>
              </a:custGeom>
              <a:noFill/>
              <a:ln w="2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0;p15">
                <a:extLst>
                  <a:ext uri="{FF2B5EF4-FFF2-40B4-BE49-F238E27FC236}">
                    <a16:creationId xmlns:a16="http://schemas.microsoft.com/office/drawing/2014/main" id="{6E52DB27-609D-473F-A2FF-F42E31E28178}"/>
                  </a:ext>
                </a:extLst>
              </p:cNvPr>
              <p:cNvSpPr/>
              <p:nvPr/>
            </p:nvSpPr>
            <p:spPr>
              <a:xfrm>
                <a:off x="3325050" y="2852475"/>
                <a:ext cx="238525" cy="412825"/>
              </a:xfrm>
              <a:custGeom>
                <a:avLst/>
                <a:gdLst/>
                <a:ahLst/>
                <a:cxnLst/>
                <a:rect l="l" t="t" r="r" b="b"/>
                <a:pathLst>
                  <a:path w="9541" h="16513" fill="none" extrusionOk="0">
                    <a:moveTo>
                      <a:pt x="0" y="1"/>
                    </a:moveTo>
                    <a:lnTo>
                      <a:pt x="9540" y="16513"/>
                    </a:lnTo>
                  </a:path>
                </a:pathLst>
              </a:custGeom>
              <a:noFill/>
              <a:ln w="208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1;p15">
                <a:extLst>
                  <a:ext uri="{FF2B5EF4-FFF2-40B4-BE49-F238E27FC236}">
                    <a16:creationId xmlns:a16="http://schemas.microsoft.com/office/drawing/2014/main" id="{F5C0B82B-1911-81FE-8979-A72BE58C3BE0}"/>
                  </a:ext>
                </a:extLst>
              </p:cNvPr>
              <p:cNvSpPr/>
              <p:nvPr/>
            </p:nvSpPr>
            <p:spPr>
              <a:xfrm>
                <a:off x="3563550" y="3265275"/>
                <a:ext cx="477025" cy="25"/>
              </a:xfrm>
              <a:custGeom>
                <a:avLst/>
                <a:gdLst/>
                <a:ahLst/>
                <a:cxnLst/>
                <a:rect l="l" t="t" r="r" b="b"/>
                <a:pathLst>
                  <a:path w="19081" h="1" fill="none" extrusionOk="0">
                    <a:moveTo>
                      <a:pt x="0" y="1"/>
                    </a:moveTo>
                    <a:lnTo>
                      <a:pt x="19081" y="1"/>
                    </a:lnTo>
                  </a:path>
                </a:pathLst>
              </a:custGeom>
              <a:noFill/>
              <a:ln w="208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2;p15">
                <a:extLst>
                  <a:ext uri="{FF2B5EF4-FFF2-40B4-BE49-F238E27FC236}">
                    <a16:creationId xmlns:a16="http://schemas.microsoft.com/office/drawing/2014/main" id="{3065F7E4-62D4-7054-8AA8-7E49E8C43D34}"/>
                  </a:ext>
                </a:extLst>
              </p:cNvPr>
              <p:cNvSpPr/>
              <p:nvPr/>
            </p:nvSpPr>
            <p:spPr>
              <a:xfrm>
                <a:off x="4040550" y="2852475"/>
                <a:ext cx="238525" cy="412825"/>
              </a:xfrm>
              <a:custGeom>
                <a:avLst/>
                <a:gdLst/>
                <a:ahLst/>
                <a:cxnLst/>
                <a:rect l="l" t="t" r="r" b="b"/>
                <a:pathLst>
                  <a:path w="9541" h="16513" fill="none" extrusionOk="0">
                    <a:moveTo>
                      <a:pt x="1" y="16513"/>
                    </a:moveTo>
                    <a:lnTo>
                      <a:pt x="9541" y="1"/>
                    </a:ln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p15">
                <a:extLst>
                  <a:ext uri="{FF2B5EF4-FFF2-40B4-BE49-F238E27FC236}">
                    <a16:creationId xmlns:a16="http://schemas.microsoft.com/office/drawing/2014/main" id="{EF50F4B5-7E93-0044-068F-B50C27D11F0D}"/>
                  </a:ext>
                </a:extLst>
              </p:cNvPr>
              <p:cNvSpPr/>
              <p:nvPr/>
            </p:nvSpPr>
            <p:spPr>
              <a:xfrm>
                <a:off x="4040550" y="2438850"/>
                <a:ext cx="238525" cy="413650"/>
              </a:xfrm>
              <a:custGeom>
                <a:avLst/>
                <a:gdLst/>
                <a:ahLst/>
                <a:cxnLst/>
                <a:rect l="l" t="t" r="r" b="b"/>
                <a:pathLst>
                  <a:path w="9541" h="16546" fill="none" extrusionOk="0">
                    <a:moveTo>
                      <a:pt x="9541" y="16546"/>
                    </a:moveTo>
                    <a:lnTo>
                      <a:pt x="1" y="1"/>
                    </a:lnTo>
                  </a:path>
                </a:pathLst>
              </a:custGeom>
              <a:noFill/>
              <a:ln w="2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94;p15">
              <a:extLst>
                <a:ext uri="{FF2B5EF4-FFF2-40B4-BE49-F238E27FC236}">
                  <a16:creationId xmlns:a16="http://schemas.microsoft.com/office/drawing/2014/main" id="{292B790E-26AD-69F2-8C8A-9B48CBF1DF39}"/>
                </a:ext>
              </a:extLst>
            </p:cNvPr>
            <p:cNvGrpSpPr/>
            <p:nvPr/>
          </p:nvGrpSpPr>
          <p:grpSpPr>
            <a:xfrm>
              <a:off x="3285079" y="697952"/>
              <a:ext cx="478414" cy="478414"/>
              <a:chOff x="1049375" y="2680675"/>
              <a:chExt cx="297725" cy="297725"/>
            </a:xfrm>
          </p:grpSpPr>
          <p:sp>
            <p:nvSpPr>
              <p:cNvPr id="10" name="Google Shape;95;p15">
                <a:extLst>
                  <a:ext uri="{FF2B5EF4-FFF2-40B4-BE49-F238E27FC236}">
                    <a16:creationId xmlns:a16="http://schemas.microsoft.com/office/drawing/2014/main" id="{501D9EED-1FEA-7692-D9A5-5B7500FB7DA5}"/>
                  </a:ext>
                </a:extLst>
              </p:cNvPr>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p15">
                <a:extLst>
                  <a:ext uri="{FF2B5EF4-FFF2-40B4-BE49-F238E27FC236}">
                    <a16:creationId xmlns:a16="http://schemas.microsoft.com/office/drawing/2014/main" id="{156B0E26-E32C-0355-D914-99FFA064BE7C}"/>
                  </a:ext>
                </a:extLst>
              </p:cNvPr>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97;p15">
              <a:extLst>
                <a:ext uri="{FF2B5EF4-FFF2-40B4-BE49-F238E27FC236}">
                  <a16:creationId xmlns:a16="http://schemas.microsoft.com/office/drawing/2014/main" id="{2DF029C7-CAD6-21AC-4119-B8B1160FD344}"/>
                </a:ext>
              </a:extLst>
            </p:cNvPr>
            <p:cNvGrpSpPr/>
            <p:nvPr/>
          </p:nvGrpSpPr>
          <p:grpSpPr>
            <a:xfrm>
              <a:off x="4741858" y="3171457"/>
              <a:ext cx="422067" cy="422031"/>
              <a:chOff x="-5276050" y="2037975"/>
              <a:chExt cx="292250" cy="292225"/>
            </a:xfrm>
          </p:grpSpPr>
          <p:sp>
            <p:nvSpPr>
              <p:cNvPr id="7" name="Google Shape;98;p15">
                <a:extLst>
                  <a:ext uri="{FF2B5EF4-FFF2-40B4-BE49-F238E27FC236}">
                    <a16:creationId xmlns:a16="http://schemas.microsoft.com/office/drawing/2014/main" id="{6C9078C4-8FDD-163E-DA60-A03ECAF1C6AD}"/>
                  </a:ext>
                </a:extLst>
              </p:cNvPr>
              <p:cNvSpPr/>
              <p:nvPr/>
            </p:nvSpPr>
            <p:spPr>
              <a:xfrm>
                <a:off x="-5102775" y="2211250"/>
                <a:ext cx="51225" cy="49650"/>
              </a:xfrm>
              <a:custGeom>
                <a:avLst/>
                <a:gdLst/>
                <a:ahLst/>
                <a:cxnLst/>
                <a:rect l="l" t="t" r="r" b="b"/>
                <a:pathLst>
                  <a:path w="2049" h="1986" extrusionOk="0">
                    <a:moveTo>
                      <a:pt x="343" y="0"/>
                    </a:moveTo>
                    <a:cubicBezTo>
                      <a:pt x="253" y="0"/>
                      <a:pt x="158" y="32"/>
                      <a:pt x="95" y="95"/>
                    </a:cubicBezTo>
                    <a:cubicBezTo>
                      <a:pt x="1" y="189"/>
                      <a:pt x="1" y="441"/>
                      <a:pt x="95" y="536"/>
                    </a:cubicBezTo>
                    <a:lnTo>
                      <a:pt x="536" y="977"/>
                    </a:lnTo>
                    <a:lnTo>
                      <a:pt x="95" y="1418"/>
                    </a:lnTo>
                    <a:cubicBezTo>
                      <a:pt x="1" y="1544"/>
                      <a:pt x="1" y="1765"/>
                      <a:pt x="95" y="1891"/>
                    </a:cubicBezTo>
                    <a:cubicBezTo>
                      <a:pt x="158" y="1954"/>
                      <a:pt x="253" y="1985"/>
                      <a:pt x="343" y="1985"/>
                    </a:cubicBezTo>
                    <a:cubicBezTo>
                      <a:pt x="434" y="1985"/>
                      <a:pt x="521" y="1954"/>
                      <a:pt x="568" y="1891"/>
                    </a:cubicBezTo>
                    <a:lnTo>
                      <a:pt x="1009" y="1450"/>
                    </a:lnTo>
                    <a:lnTo>
                      <a:pt x="1450" y="1891"/>
                    </a:lnTo>
                    <a:cubicBezTo>
                      <a:pt x="1513" y="1954"/>
                      <a:pt x="1600" y="1985"/>
                      <a:pt x="1686" y="1985"/>
                    </a:cubicBezTo>
                    <a:cubicBezTo>
                      <a:pt x="1773" y="1985"/>
                      <a:pt x="1860" y="1954"/>
                      <a:pt x="1923" y="1891"/>
                    </a:cubicBezTo>
                    <a:cubicBezTo>
                      <a:pt x="2049" y="1765"/>
                      <a:pt x="2049" y="1544"/>
                      <a:pt x="1923" y="1418"/>
                    </a:cubicBezTo>
                    <a:lnTo>
                      <a:pt x="1482" y="977"/>
                    </a:lnTo>
                    <a:lnTo>
                      <a:pt x="1923" y="536"/>
                    </a:lnTo>
                    <a:cubicBezTo>
                      <a:pt x="2049" y="441"/>
                      <a:pt x="2049" y="189"/>
                      <a:pt x="1923" y="95"/>
                    </a:cubicBezTo>
                    <a:cubicBezTo>
                      <a:pt x="1860" y="32"/>
                      <a:pt x="1773" y="0"/>
                      <a:pt x="1686" y="0"/>
                    </a:cubicBezTo>
                    <a:cubicBezTo>
                      <a:pt x="1600" y="0"/>
                      <a:pt x="1513" y="32"/>
                      <a:pt x="1450" y="95"/>
                    </a:cubicBezTo>
                    <a:lnTo>
                      <a:pt x="1009" y="504"/>
                    </a:lnTo>
                    <a:lnTo>
                      <a:pt x="568" y="95"/>
                    </a:lnTo>
                    <a:cubicBezTo>
                      <a:pt x="521" y="32"/>
                      <a:pt x="434"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9;p15">
                <a:extLst>
                  <a:ext uri="{FF2B5EF4-FFF2-40B4-BE49-F238E27FC236}">
                    <a16:creationId xmlns:a16="http://schemas.microsoft.com/office/drawing/2014/main" id="{132FC587-FC20-6897-1831-049232F01880}"/>
                  </a:ext>
                </a:extLst>
              </p:cNvPr>
              <p:cNvSpPr/>
              <p:nvPr/>
            </p:nvSpPr>
            <p:spPr>
              <a:xfrm>
                <a:off x="-5224050" y="2107875"/>
                <a:ext cx="51200" cy="49825"/>
              </a:xfrm>
              <a:custGeom>
                <a:avLst/>
                <a:gdLst/>
                <a:ahLst/>
                <a:cxnLst/>
                <a:rect l="l" t="t" r="r" b="b"/>
                <a:pathLst>
                  <a:path w="2048" h="1993" extrusionOk="0">
                    <a:moveTo>
                      <a:pt x="351" y="0"/>
                    </a:moveTo>
                    <a:cubicBezTo>
                      <a:pt x="260" y="0"/>
                      <a:pt x="173" y="24"/>
                      <a:pt x="126" y="71"/>
                    </a:cubicBezTo>
                    <a:cubicBezTo>
                      <a:pt x="0" y="197"/>
                      <a:pt x="0" y="449"/>
                      <a:pt x="126" y="544"/>
                    </a:cubicBezTo>
                    <a:lnTo>
                      <a:pt x="536" y="985"/>
                    </a:lnTo>
                    <a:lnTo>
                      <a:pt x="126" y="1426"/>
                    </a:lnTo>
                    <a:cubicBezTo>
                      <a:pt x="0" y="1552"/>
                      <a:pt x="0" y="1772"/>
                      <a:pt x="126" y="1898"/>
                    </a:cubicBezTo>
                    <a:cubicBezTo>
                      <a:pt x="173" y="1961"/>
                      <a:pt x="260" y="1993"/>
                      <a:pt x="351" y="1993"/>
                    </a:cubicBezTo>
                    <a:cubicBezTo>
                      <a:pt x="441" y="1993"/>
                      <a:pt x="536" y="1961"/>
                      <a:pt x="599" y="1898"/>
                    </a:cubicBezTo>
                    <a:lnTo>
                      <a:pt x="1008" y="1457"/>
                    </a:lnTo>
                    <a:lnTo>
                      <a:pt x="1449" y="1898"/>
                    </a:lnTo>
                    <a:cubicBezTo>
                      <a:pt x="1512" y="1961"/>
                      <a:pt x="1599" y="1993"/>
                      <a:pt x="1686" y="1993"/>
                    </a:cubicBezTo>
                    <a:cubicBezTo>
                      <a:pt x="1772" y="1993"/>
                      <a:pt x="1859" y="1961"/>
                      <a:pt x="1922" y="1898"/>
                    </a:cubicBezTo>
                    <a:cubicBezTo>
                      <a:pt x="2048" y="1772"/>
                      <a:pt x="2048" y="1520"/>
                      <a:pt x="1922" y="1426"/>
                    </a:cubicBezTo>
                    <a:lnTo>
                      <a:pt x="1481" y="985"/>
                    </a:lnTo>
                    <a:lnTo>
                      <a:pt x="1922" y="544"/>
                    </a:lnTo>
                    <a:cubicBezTo>
                      <a:pt x="2048" y="449"/>
                      <a:pt x="2048" y="197"/>
                      <a:pt x="1922" y="71"/>
                    </a:cubicBezTo>
                    <a:cubicBezTo>
                      <a:pt x="1875" y="24"/>
                      <a:pt x="1788" y="0"/>
                      <a:pt x="1697" y="0"/>
                    </a:cubicBezTo>
                    <a:cubicBezTo>
                      <a:pt x="1607" y="0"/>
                      <a:pt x="1512" y="24"/>
                      <a:pt x="1449" y="71"/>
                    </a:cubicBezTo>
                    <a:lnTo>
                      <a:pt x="1008" y="512"/>
                    </a:lnTo>
                    <a:lnTo>
                      <a:pt x="599" y="71"/>
                    </a:lnTo>
                    <a:cubicBezTo>
                      <a:pt x="536" y="24"/>
                      <a:pt x="441"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0;p15">
                <a:extLst>
                  <a:ext uri="{FF2B5EF4-FFF2-40B4-BE49-F238E27FC236}">
                    <a16:creationId xmlns:a16="http://schemas.microsoft.com/office/drawing/2014/main" id="{FFE9A7E8-51D5-C80E-AD8E-4D3E52DC5296}"/>
                  </a:ext>
                </a:extLst>
              </p:cNvPr>
              <p:cNvSpPr/>
              <p:nvPr/>
            </p:nvSpPr>
            <p:spPr>
              <a:xfrm>
                <a:off x="-5276050" y="2037975"/>
                <a:ext cx="292250" cy="292225"/>
              </a:xfrm>
              <a:custGeom>
                <a:avLst/>
                <a:gdLst/>
                <a:ahLst/>
                <a:cxnLst/>
                <a:rect l="l" t="t" r="r" b="b"/>
                <a:pathLst>
                  <a:path w="11690" h="11689" extrusionOk="0">
                    <a:moveTo>
                      <a:pt x="10334" y="3119"/>
                    </a:moveTo>
                    <a:cubicBezTo>
                      <a:pt x="10712" y="3119"/>
                      <a:pt x="11028" y="3403"/>
                      <a:pt x="11028" y="3781"/>
                    </a:cubicBezTo>
                    <a:cubicBezTo>
                      <a:pt x="11028" y="4190"/>
                      <a:pt x="10712" y="4442"/>
                      <a:pt x="10334" y="4442"/>
                    </a:cubicBezTo>
                    <a:cubicBezTo>
                      <a:pt x="9956" y="4442"/>
                      <a:pt x="9673" y="4127"/>
                      <a:pt x="9673" y="3781"/>
                    </a:cubicBezTo>
                    <a:cubicBezTo>
                      <a:pt x="9673" y="3403"/>
                      <a:pt x="9988" y="3119"/>
                      <a:pt x="10334" y="3119"/>
                    </a:cubicBezTo>
                    <a:close/>
                    <a:moveTo>
                      <a:pt x="4443" y="7593"/>
                    </a:moveTo>
                    <a:cubicBezTo>
                      <a:pt x="4853" y="7593"/>
                      <a:pt x="5105" y="7908"/>
                      <a:pt x="5105" y="8255"/>
                    </a:cubicBezTo>
                    <a:cubicBezTo>
                      <a:pt x="5105" y="8664"/>
                      <a:pt x="4790" y="8948"/>
                      <a:pt x="4443" y="8948"/>
                    </a:cubicBezTo>
                    <a:cubicBezTo>
                      <a:pt x="4065" y="8948"/>
                      <a:pt x="3781" y="8633"/>
                      <a:pt x="3781" y="8255"/>
                    </a:cubicBezTo>
                    <a:cubicBezTo>
                      <a:pt x="3781" y="7876"/>
                      <a:pt x="4096" y="7593"/>
                      <a:pt x="4443" y="7593"/>
                    </a:cubicBezTo>
                    <a:close/>
                    <a:moveTo>
                      <a:pt x="5829" y="725"/>
                    </a:moveTo>
                    <a:cubicBezTo>
                      <a:pt x="7341" y="725"/>
                      <a:pt x="8822" y="1386"/>
                      <a:pt x="9799" y="2521"/>
                    </a:cubicBezTo>
                    <a:cubicBezTo>
                      <a:pt x="9326" y="2710"/>
                      <a:pt x="8980" y="3245"/>
                      <a:pt x="8980" y="3781"/>
                    </a:cubicBezTo>
                    <a:cubicBezTo>
                      <a:pt x="8980" y="3718"/>
                      <a:pt x="8917" y="3623"/>
                      <a:pt x="8885" y="3560"/>
                    </a:cubicBezTo>
                    <a:lnTo>
                      <a:pt x="8854" y="3497"/>
                    </a:lnTo>
                    <a:lnTo>
                      <a:pt x="8192" y="2836"/>
                    </a:lnTo>
                    <a:cubicBezTo>
                      <a:pt x="8129" y="2773"/>
                      <a:pt x="8035" y="2741"/>
                      <a:pt x="7944" y="2741"/>
                    </a:cubicBezTo>
                    <a:cubicBezTo>
                      <a:pt x="7853" y="2741"/>
                      <a:pt x="7767" y="2773"/>
                      <a:pt x="7719" y="2836"/>
                    </a:cubicBezTo>
                    <a:cubicBezTo>
                      <a:pt x="7593" y="2962"/>
                      <a:pt x="7593" y="3182"/>
                      <a:pt x="7719" y="3308"/>
                    </a:cubicBezTo>
                    <a:lnTo>
                      <a:pt x="7814" y="3434"/>
                    </a:lnTo>
                    <a:cubicBezTo>
                      <a:pt x="6869" y="3466"/>
                      <a:pt x="5987" y="3875"/>
                      <a:pt x="5262" y="4568"/>
                    </a:cubicBezTo>
                    <a:cubicBezTo>
                      <a:pt x="4600" y="5230"/>
                      <a:pt x="4254" y="6081"/>
                      <a:pt x="4159" y="6963"/>
                    </a:cubicBezTo>
                    <a:cubicBezTo>
                      <a:pt x="3561" y="7120"/>
                      <a:pt x="3151" y="7656"/>
                      <a:pt x="3151" y="8318"/>
                    </a:cubicBezTo>
                    <a:cubicBezTo>
                      <a:pt x="3151" y="9074"/>
                      <a:pt x="3781" y="9704"/>
                      <a:pt x="4506" y="9704"/>
                    </a:cubicBezTo>
                    <a:cubicBezTo>
                      <a:pt x="5262" y="9704"/>
                      <a:pt x="5892" y="9074"/>
                      <a:pt x="5892" y="8318"/>
                    </a:cubicBezTo>
                    <a:cubicBezTo>
                      <a:pt x="5892" y="7687"/>
                      <a:pt x="5451" y="7120"/>
                      <a:pt x="4884" y="6963"/>
                    </a:cubicBezTo>
                    <a:cubicBezTo>
                      <a:pt x="5042" y="5482"/>
                      <a:pt x="6302" y="4222"/>
                      <a:pt x="7814" y="4127"/>
                    </a:cubicBezTo>
                    <a:lnTo>
                      <a:pt x="7814" y="4127"/>
                    </a:lnTo>
                    <a:lnTo>
                      <a:pt x="7751" y="4222"/>
                    </a:lnTo>
                    <a:cubicBezTo>
                      <a:pt x="7625" y="4348"/>
                      <a:pt x="7625" y="4568"/>
                      <a:pt x="7751" y="4694"/>
                    </a:cubicBezTo>
                    <a:cubicBezTo>
                      <a:pt x="7814" y="4757"/>
                      <a:pt x="7901" y="4789"/>
                      <a:pt x="7987" y="4789"/>
                    </a:cubicBezTo>
                    <a:cubicBezTo>
                      <a:pt x="8074" y="4789"/>
                      <a:pt x="8161" y="4757"/>
                      <a:pt x="8224" y="4694"/>
                    </a:cubicBezTo>
                    <a:lnTo>
                      <a:pt x="8885" y="4033"/>
                    </a:lnTo>
                    <a:cubicBezTo>
                      <a:pt x="8980" y="3938"/>
                      <a:pt x="9011" y="3875"/>
                      <a:pt x="9011" y="3781"/>
                    </a:cubicBezTo>
                    <a:cubicBezTo>
                      <a:pt x="9011" y="4537"/>
                      <a:pt x="9641" y="5167"/>
                      <a:pt x="10397" y="5167"/>
                    </a:cubicBezTo>
                    <a:cubicBezTo>
                      <a:pt x="10618" y="5167"/>
                      <a:pt x="10807" y="5136"/>
                      <a:pt x="11028" y="5010"/>
                    </a:cubicBezTo>
                    <a:cubicBezTo>
                      <a:pt x="11059" y="5293"/>
                      <a:pt x="11091" y="5545"/>
                      <a:pt x="11091" y="5829"/>
                    </a:cubicBezTo>
                    <a:cubicBezTo>
                      <a:pt x="11028" y="8696"/>
                      <a:pt x="8696" y="11027"/>
                      <a:pt x="5829" y="11027"/>
                    </a:cubicBezTo>
                    <a:cubicBezTo>
                      <a:pt x="2994" y="11027"/>
                      <a:pt x="694" y="8696"/>
                      <a:pt x="694" y="5829"/>
                    </a:cubicBezTo>
                    <a:cubicBezTo>
                      <a:pt x="694" y="2993"/>
                      <a:pt x="2994" y="725"/>
                      <a:pt x="5829" y="725"/>
                    </a:cubicBezTo>
                    <a:close/>
                    <a:moveTo>
                      <a:pt x="5829" y="0"/>
                    </a:moveTo>
                    <a:cubicBezTo>
                      <a:pt x="2584" y="0"/>
                      <a:pt x="1" y="2615"/>
                      <a:pt x="1" y="5829"/>
                    </a:cubicBezTo>
                    <a:cubicBezTo>
                      <a:pt x="1" y="7404"/>
                      <a:pt x="599" y="8853"/>
                      <a:pt x="1702" y="9956"/>
                    </a:cubicBezTo>
                    <a:cubicBezTo>
                      <a:pt x="2773" y="11058"/>
                      <a:pt x="4254" y="11689"/>
                      <a:pt x="5829" y="11689"/>
                    </a:cubicBezTo>
                    <a:cubicBezTo>
                      <a:pt x="6617" y="11689"/>
                      <a:pt x="7341" y="11531"/>
                      <a:pt x="8098" y="11216"/>
                    </a:cubicBezTo>
                    <a:cubicBezTo>
                      <a:pt x="8822" y="10901"/>
                      <a:pt x="9452" y="10523"/>
                      <a:pt x="9956" y="9956"/>
                    </a:cubicBezTo>
                    <a:cubicBezTo>
                      <a:pt x="10492" y="9420"/>
                      <a:pt x="10901" y="8790"/>
                      <a:pt x="11217" y="8128"/>
                    </a:cubicBezTo>
                    <a:cubicBezTo>
                      <a:pt x="11532" y="7404"/>
                      <a:pt x="11689" y="6616"/>
                      <a:pt x="11689" y="5829"/>
                    </a:cubicBezTo>
                    <a:cubicBezTo>
                      <a:pt x="11689" y="5356"/>
                      <a:pt x="11658" y="4884"/>
                      <a:pt x="11532" y="4442"/>
                    </a:cubicBezTo>
                    <a:cubicBezTo>
                      <a:pt x="11595" y="4253"/>
                      <a:pt x="11689" y="4033"/>
                      <a:pt x="11689" y="3781"/>
                    </a:cubicBezTo>
                    <a:cubicBezTo>
                      <a:pt x="11689" y="3119"/>
                      <a:pt x="11217" y="2552"/>
                      <a:pt x="10586" y="2458"/>
                    </a:cubicBezTo>
                    <a:cubicBezTo>
                      <a:pt x="9484" y="945"/>
                      <a:pt x="7719" y="0"/>
                      <a:pt x="5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01;p15">
              <a:extLst>
                <a:ext uri="{FF2B5EF4-FFF2-40B4-BE49-F238E27FC236}">
                  <a16:creationId xmlns:a16="http://schemas.microsoft.com/office/drawing/2014/main" id="{5F4CB4D8-F2C7-1D53-2391-AAB242A3F46A}"/>
                </a:ext>
              </a:extLst>
            </p:cNvPr>
            <p:cNvSpPr/>
            <p:nvPr/>
          </p:nvSpPr>
          <p:spPr>
            <a:xfrm>
              <a:off x="502833" y="743679"/>
              <a:ext cx="420631" cy="386974"/>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0865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25"/>
          <p:cNvSpPr/>
          <p:nvPr/>
        </p:nvSpPr>
        <p:spPr>
          <a:xfrm>
            <a:off x="3276930" y="1748432"/>
            <a:ext cx="2716037" cy="2713568"/>
          </a:xfrm>
          <a:custGeom>
            <a:avLst/>
            <a:gdLst/>
            <a:ahLst/>
            <a:cxnLst/>
            <a:rect l="l" t="t" r="r" b="b"/>
            <a:pathLst>
              <a:path w="34105" h="34074" extrusionOk="0">
                <a:moveTo>
                  <a:pt x="17052" y="3283"/>
                </a:moveTo>
                <a:cubicBezTo>
                  <a:pt x="24651" y="3283"/>
                  <a:pt x="30821" y="9453"/>
                  <a:pt x="30821" y="17052"/>
                </a:cubicBezTo>
                <a:cubicBezTo>
                  <a:pt x="30821" y="24621"/>
                  <a:pt x="24651" y="30791"/>
                  <a:pt x="17052" y="30791"/>
                </a:cubicBezTo>
                <a:cubicBezTo>
                  <a:pt x="9453" y="30791"/>
                  <a:pt x="3283" y="24621"/>
                  <a:pt x="3283" y="17052"/>
                </a:cubicBezTo>
                <a:cubicBezTo>
                  <a:pt x="3283" y="9453"/>
                  <a:pt x="9453" y="3283"/>
                  <a:pt x="17052" y="3283"/>
                </a:cubicBezTo>
                <a:close/>
                <a:moveTo>
                  <a:pt x="17052" y="0"/>
                </a:moveTo>
                <a:cubicBezTo>
                  <a:pt x="7630" y="0"/>
                  <a:pt x="0" y="7630"/>
                  <a:pt x="0" y="17052"/>
                </a:cubicBezTo>
                <a:cubicBezTo>
                  <a:pt x="0" y="26445"/>
                  <a:pt x="7630" y="34074"/>
                  <a:pt x="17052" y="34074"/>
                </a:cubicBezTo>
                <a:cubicBezTo>
                  <a:pt x="26475" y="34074"/>
                  <a:pt x="34104" y="26445"/>
                  <a:pt x="34104" y="17052"/>
                </a:cubicBezTo>
                <a:cubicBezTo>
                  <a:pt x="34104" y="7630"/>
                  <a:pt x="26475" y="0"/>
                  <a:pt x="1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4082930" y="1617747"/>
            <a:ext cx="2215037" cy="539863"/>
          </a:xfrm>
          <a:custGeom>
            <a:avLst/>
            <a:gdLst/>
            <a:ahLst/>
            <a:cxnLst/>
            <a:rect l="l" t="t" r="r" b="b"/>
            <a:pathLst>
              <a:path w="27814" h="6779" extrusionOk="0">
                <a:moveTo>
                  <a:pt x="24561" y="0"/>
                </a:moveTo>
                <a:lnTo>
                  <a:pt x="24561" y="1641"/>
                </a:lnTo>
                <a:lnTo>
                  <a:pt x="6931" y="1641"/>
                </a:lnTo>
                <a:cubicBezTo>
                  <a:pt x="4469" y="1641"/>
                  <a:pt x="2129" y="2158"/>
                  <a:pt x="1" y="3100"/>
                </a:cubicBezTo>
                <a:lnTo>
                  <a:pt x="1" y="6778"/>
                </a:lnTo>
                <a:cubicBezTo>
                  <a:pt x="2037" y="5593"/>
                  <a:pt x="4408" y="4924"/>
                  <a:pt x="6931" y="4924"/>
                </a:cubicBezTo>
                <a:lnTo>
                  <a:pt x="7478" y="4924"/>
                </a:lnTo>
                <a:cubicBezTo>
                  <a:pt x="7630" y="4924"/>
                  <a:pt x="7752" y="4924"/>
                  <a:pt x="7904" y="4955"/>
                </a:cubicBezTo>
                <a:lnTo>
                  <a:pt x="7904" y="4924"/>
                </a:lnTo>
                <a:lnTo>
                  <a:pt x="24561" y="4924"/>
                </a:lnTo>
                <a:lnTo>
                  <a:pt x="24561" y="6535"/>
                </a:lnTo>
                <a:lnTo>
                  <a:pt x="27813" y="3283"/>
                </a:lnTo>
                <a:lnTo>
                  <a:pt x="245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25"/>
          <p:cNvGrpSpPr/>
          <p:nvPr/>
        </p:nvGrpSpPr>
        <p:grpSpPr>
          <a:xfrm>
            <a:off x="6777228" y="1233179"/>
            <a:ext cx="2117854" cy="1000634"/>
            <a:chOff x="6779033" y="1173938"/>
            <a:chExt cx="1946077" cy="798350"/>
          </a:xfrm>
        </p:grpSpPr>
        <p:sp>
          <p:nvSpPr>
            <p:cNvPr id="570" name="Google Shape;570;p25"/>
            <p:cNvSpPr txBox="1"/>
            <p:nvPr/>
          </p:nvSpPr>
          <p:spPr>
            <a:xfrm>
              <a:off x="6779033" y="1585030"/>
              <a:ext cx="1925610" cy="387258"/>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200" dirty="0">
                  <a:solidFill>
                    <a:schemeClr val="dk1"/>
                  </a:solidFill>
                  <a:latin typeface="Fira Sans"/>
                  <a:ea typeface="Fira Sans"/>
                  <a:cs typeface="Fira Sans"/>
                  <a:sym typeface="Fira Sans"/>
                </a:rPr>
                <a:t>I</a:t>
              </a:r>
              <a:r>
                <a:rPr lang="en-US" sz="1200" dirty="0">
                  <a:solidFill>
                    <a:schemeClr val="dk1"/>
                  </a:solidFill>
                  <a:latin typeface="Fira Sans"/>
                  <a:ea typeface="Fira Sans"/>
                  <a:cs typeface="Fira Sans"/>
                  <a:sym typeface="Fira Sans"/>
                </a:rPr>
                <a:t>features allow for faster sending of the message.</a:t>
              </a:r>
              <a:endParaRPr sz="1200" dirty="0">
                <a:solidFill>
                  <a:schemeClr val="dk1"/>
                </a:solidFill>
                <a:latin typeface="Fira Sans"/>
                <a:ea typeface="Fira Sans"/>
                <a:cs typeface="Fira Sans"/>
                <a:sym typeface="Fira Sans"/>
              </a:endParaRPr>
            </a:p>
          </p:txBody>
        </p:sp>
        <p:sp>
          <p:nvSpPr>
            <p:cNvPr id="571" name="Google Shape;571;p25"/>
            <p:cNvSpPr txBox="1"/>
            <p:nvPr/>
          </p:nvSpPr>
          <p:spPr>
            <a:xfrm>
              <a:off x="6799500" y="1173938"/>
              <a:ext cx="1925610" cy="319014"/>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solidFill>
                    <a:schemeClr val="dk2"/>
                  </a:solidFill>
                  <a:latin typeface="Fira Sans"/>
                  <a:ea typeface="Fira Sans"/>
                  <a:cs typeface="Fira Sans"/>
                  <a:sym typeface="Fira Sans"/>
                </a:rPr>
                <a:t>S</a:t>
              </a:r>
              <a:r>
                <a:rPr lang="en" sz="1800" b="1" dirty="0">
                  <a:solidFill>
                    <a:schemeClr val="dk2"/>
                  </a:solidFill>
                  <a:latin typeface="Fira Sans"/>
                  <a:ea typeface="Fira Sans"/>
                  <a:cs typeface="Fira Sans"/>
                  <a:sym typeface="Fira Sans"/>
                </a:rPr>
                <a:t>low transmission</a:t>
              </a:r>
              <a:endParaRPr sz="1800" b="1" dirty="0">
                <a:solidFill>
                  <a:schemeClr val="dk2"/>
                </a:solidFill>
                <a:latin typeface="Fira Sans"/>
                <a:ea typeface="Fira Sans"/>
                <a:cs typeface="Fira Sans"/>
                <a:sym typeface="Fira Sans"/>
              </a:endParaRPr>
            </a:p>
          </p:txBody>
        </p:sp>
      </p:grpSp>
      <p:sp>
        <p:nvSpPr>
          <p:cNvPr id="572" name="Google Shape;572;p25"/>
          <p:cNvSpPr/>
          <p:nvPr/>
        </p:nvSpPr>
        <p:spPr>
          <a:xfrm>
            <a:off x="3538297" y="2009881"/>
            <a:ext cx="2193217" cy="2190748"/>
          </a:xfrm>
          <a:custGeom>
            <a:avLst/>
            <a:gdLst/>
            <a:ahLst/>
            <a:cxnLst/>
            <a:rect l="l" t="t" r="r" b="b"/>
            <a:pathLst>
              <a:path w="27540" h="27509" extrusionOk="0">
                <a:moveTo>
                  <a:pt x="13770" y="3252"/>
                </a:moveTo>
                <a:cubicBezTo>
                  <a:pt x="19545" y="3252"/>
                  <a:pt x="24257" y="7964"/>
                  <a:pt x="24257" y="13769"/>
                </a:cubicBezTo>
                <a:cubicBezTo>
                  <a:pt x="24257" y="19544"/>
                  <a:pt x="19545" y="24256"/>
                  <a:pt x="13770" y="24256"/>
                </a:cubicBezTo>
                <a:cubicBezTo>
                  <a:pt x="7995" y="24256"/>
                  <a:pt x="3284" y="19544"/>
                  <a:pt x="3284" y="13769"/>
                </a:cubicBezTo>
                <a:cubicBezTo>
                  <a:pt x="3284" y="7964"/>
                  <a:pt x="7995" y="3252"/>
                  <a:pt x="13770" y="3252"/>
                </a:cubicBezTo>
                <a:close/>
                <a:moveTo>
                  <a:pt x="13770" y="0"/>
                </a:moveTo>
                <a:cubicBezTo>
                  <a:pt x="6171" y="0"/>
                  <a:pt x="1" y="6170"/>
                  <a:pt x="1" y="13769"/>
                </a:cubicBezTo>
                <a:cubicBezTo>
                  <a:pt x="1" y="21338"/>
                  <a:pt x="6171" y="27508"/>
                  <a:pt x="13770" y="27508"/>
                </a:cubicBezTo>
                <a:cubicBezTo>
                  <a:pt x="21369" y="27508"/>
                  <a:pt x="27539" y="21338"/>
                  <a:pt x="27539" y="13769"/>
                </a:cubicBezTo>
                <a:cubicBezTo>
                  <a:pt x="27539" y="6170"/>
                  <a:pt x="21369" y="0"/>
                  <a:pt x="137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5469957" y="3106405"/>
            <a:ext cx="827991" cy="1600077"/>
          </a:xfrm>
          <a:custGeom>
            <a:avLst/>
            <a:gdLst/>
            <a:ahLst/>
            <a:cxnLst/>
            <a:rect l="l" t="t" r="r" b="b"/>
            <a:pathLst>
              <a:path w="10397" h="20092" extrusionOk="0">
                <a:moveTo>
                  <a:pt x="1" y="0"/>
                </a:moveTo>
                <a:lnTo>
                  <a:pt x="1" y="12037"/>
                </a:lnTo>
                <a:cubicBezTo>
                  <a:pt x="1" y="15532"/>
                  <a:pt x="2828" y="18359"/>
                  <a:pt x="6323" y="18359"/>
                </a:cubicBezTo>
                <a:lnTo>
                  <a:pt x="7144" y="18359"/>
                </a:lnTo>
                <a:lnTo>
                  <a:pt x="7144" y="20092"/>
                </a:lnTo>
                <a:lnTo>
                  <a:pt x="10396" y="16839"/>
                </a:lnTo>
                <a:lnTo>
                  <a:pt x="7144" y="13557"/>
                </a:lnTo>
                <a:lnTo>
                  <a:pt x="7144" y="15077"/>
                </a:lnTo>
                <a:lnTo>
                  <a:pt x="6566" y="15077"/>
                </a:lnTo>
                <a:cubicBezTo>
                  <a:pt x="4742" y="15077"/>
                  <a:pt x="3283" y="13587"/>
                  <a:pt x="3283" y="11794"/>
                </a:cubicBezTo>
                <a:lnTo>
                  <a:pt x="32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25"/>
          <p:cNvGrpSpPr/>
          <p:nvPr/>
        </p:nvGrpSpPr>
        <p:grpSpPr>
          <a:xfrm>
            <a:off x="6799500" y="3543475"/>
            <a:ext cx="1887300" cy="918525"/>
            <a:chOff x="6799500" y="3626825"/>
            <a:chExt cx="1887300" cy="918525"/>
          </a:xfrm>
        </p:grpSpPr>
        <p:sp>
          <p:nvSpPr>
            <p:cNvPr id="575" name="Google Shape;575;p25"/>
            <p:cNvSpPr txBox="1"/>
            <p:nvPr/>
          </p:nvSpPr>
          <p:spPr>
            <a:xfrm>
              <a:off x="6799500" y="3925850"/>
              <a:ext cx="1887300" cy="6195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1200" dirty="0">
                  <a:solidFill>
                    <a:schemeClr val="dk1"/>
                  </a:solidFill>
                  <a:latin typeface="Fira Sans"/>
                  <a:ea typeface="Fira Sans"/>
                  <a:cs typeface="Fira Sans"/>
                  <a:sym typeface="Fira Sans"/>
                </a:rPr>
                <a:t>feature allows users to chat with multiple people at the sem time</a:t>
              </a:r>
              <a:endParaRPr sz="1200" dirty="0">
                <a:solidFill>
                  <a:schemeClr val="dk1"/>
                </a:solidFill>
                <a:latin typeface="Fira Sans"/>
                <a:ea typeface="Fira Sans"/>
                <a:cs typeface="Fira Sans"/>
                <a:sym typeface="Fira Sans"/>
              </a:endParaRPr>
            </a:p>
          </p:txBody>
        </p:sp>
        <p:sp>
          <p:nvSpPr>
            <p:cNvPr id="576" name="Google Shape;576;p25"/>
            <p:cNvSpPr txBox="1"/>
            <p:nvPr/>
          </p:nvSpPr>
          <p:spPr>
            <a:xfrm>
              <a:off x="6799500" y="3626825"/>
              <a:ext cx="1887300" cy="239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dirty="0">
                  <a:solidFill>
                    <a:schemeClr val="accent1"/>
                  </a:solidFill>
                  <a:latin typeface="Fira Sans"/>
                  <a:ea typeface="Fira Sans"/>
                  <a:cs typeface="Fira Sans"/>
                  <a:sym typeface="Fira Sans"/>
                </a:rPr>
                <a:t>g</a:t>
              </a:r>
              <a:r>
                <a:rPr lang="en" sz="1800" b="1" dirty="0">
                  <a:solidFill>
                    <a:schemeClr val="accent1"/>
                  </a:solidFill>
                  <a:latin typeface="Fira Sans"/>
                  <a:ea typeface="Fira Sans"/>
                  <a:cs typeface="Fira Sans"/>
                  <a:sym typeface="Fira Sans"/>
                </a:rPr>
                <a:t>roup chat</a:t>
              </a:r>
              <a:endParaRPr sz="1800" b="1" dirty="0">
                <a:solidFill>
                  <a:schemeClr val="accent1"/>
                </a:solidFill>
                <a:latin typeface="Fira Sans"/>
                <a:ea typeface="Fira Sans"/>
                <a:cs typeface="Fira Sans"/>
                <a:sym typeface="Fira Sans"/>
              </a:endParaRPr>
            </a:p>
          </p:txBody>
        </p:sp>
      </p:grpSp>
      <p:sp>
        <p:nvSpPr>
          <p:cNvPr id="577" name="Google Shape;577;p25"/>
          <p:cNvSpPr/>
          <p:nvPr/>
        </p:nvSpPr>
        <p:spPr>
          <a:xfrm>
            <a:off x="3799743" y="2268861"/>
            <a:ext cx="1670317" cy="1672706"/>
          </a:xfrm>
          <a:custGeom>
            <a:avLst/>
            <a:gdLst/>
            <a:ahLst/>
            <a:cxnLst/>
            <a:rect l="l" t="t" r="r" b="b"/>
            <a:pathLst>
              <a:path w="20974" h="21004" extrusionOk="0">
                <a:moveTo>
                  <a:pt x="10487" y="3283"/>
                </a:moveTo>
                <a:cubicBezTo>
                  <a:pt x="14469" y="3283"/>
                  <a:pt x="17691" y="6536"/>
                  <a:pt x="17691" y="10517"/>
                </a:cubicBezTo>
                <a:cubicBezTo>
                  <a:pt x="17691" y="14469"/>
                  <a:pt x="14469" y="17721"/>
                  <a:pt x="10487" y="17721"/>
                </a:cubicBezTo>
                <a:cubicBezTo>
                  <a:pt x="6505" y="17721"/>
                  <a:pt x="3283" y="14469"/>
                  <a:pt x="3283" y="10517"/>
                </a:cubicBezTo>
                <a:cubicBezTo>
                  <a:pt x="3283" y="6536"/>
                  <a:pt x="6505" y="3283"/>
                  <a:pt x="10487" y="3283"/>
                </a:cubicBezTo>
                <a:close/>
                <a:moveTo>
                  <a:pt x="10487" y="0"/>
                </a:moveTo>
                <a:cubicBezTo>
                  <a:pt x="4712" y="0"/>
                  <a:pt x="1" y="4712"/>
                  <a:pt x="1" y="10517"/>
                </a:cubicBezTo>
                <a:cubicBezTo>
                  <a:pt x="1" y="16292"/>
                  <a:pt x="4712" y="21004"/>
                  <a:pt x="10487" y="21004"/>
                </a:cubicBezTo>
                <a:cubicBezTo>
                  <a:pt x="16262" y="21004"/>
                  <a:pt x="20974" y="16292"/>
                  <a:pt x="20974" y="10517"/>
                </a:cubicBezTo>
                <a:cubicBezTo>
                  <a:pt x="20974" y="4712"/>
                  <a:pt x="16262" y="0"/>
                  <a:pt x="10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2865370" y="3549347"/>
            <a:ext cx="1769625" cy="520511"/>
          </a:xfrm>
          <a:custGeom>
            <a:avLst/>
            <a:gdLst/>
            <a:ahLst/>
            <a:cxnLst/>
            <a:rect l="l" t="t" r="r" b="b"/>
            <a:pathLst>
              <a:path w="22221" h="6536" extrusionOk="0">
                <a:moveTo>
                  <a:pt x="3284" y="1"/>
                </a:moveTo>
                <a:lnTo>
                  <a:pt x="1" y="3283"/>
                </a:lnTo>
                <a:lnTo>
                  <a:pt x="3284" y="6536"/>
                </a:lnTo>
                <a:lnTo>
                  <a:pt x="3284" y="4925"/>
                </a:lnTo>
                <a:lnTo>
                  <a:pt x="22220" y="4925"/>
                </a:lnTo>
                <a:lnTo>
                  <a:pt x="22220" y="1642"/>
                </a:lnTo>
                <a:lnTo>
                  <a:pt x="3284" y="1642"/>
                </a:lnTo>
                <a:lnTo>
                  <a:pt x="32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25"/>
          <p:cNvGrpSpPr/>
          <p:nvPr/>
        </p:nvGrpSpPr>
        <p:grpSpPr>
          <a:xfrm>
            <a:off x="457200" y="3193182"/>
            <a:ext cx="2042669" cy="1268821"/>
            <a:chOff x="457200" y="3582810"/>
            <a:chExt cx="1926101" cy="962540"/>
          </a:xfrm>
        </p:grpSpPr>
        <p:sp>
          <p:nvSpPr>
            <p:cNvPr id="580" name="Google Shape;580;p25"/>
            <p:cNvSpPr txBox="1"/>
            <p:nvPr/>
          </p:nvSpPr>
          <p:spPr>
            <a:xfrm>
              <a:off x="457200" y="4030158"/>
              <a:ext cx="1887300" cy="51519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dirty="0">
                  <a:solidFill>
                    <a:schemeClr val="dk1"/>
                  </a:solidFill>
                  <a:latin typeface="Fira Sans"/>
                  <a:ea typeface="Fira Sans"/>
                  <a:cs typeface="Fira Sans"/>
                  <a:sym typeface="Fira Sans"/>
                </a:rPr>
                <a:t>D</a:t>
              </a:r>
              <a:r>
                <a:rPr lang="en-US" sz="1200" dirty="0">
                  <a:solidFill>
                    <a:schemeClr val="dk1"/>
                  </a:solidFill>
                  <a:latin typeface="Fira Sans"/>
                  <a:ea typeface="Fira Sans"/>
                  <a:cs typeface="Fira Sans"/>
                  <a:sym typeface="Fira Sans"/>
                </a:rPr>
                <a:t>a</a:t>
              </a:r>
              <a:r>
                <a:rPr lang="en" sz="1200" dirty="0">
                  <a:solidFill>
                    <a:schemeClr val="dk1"/>
                  </a:solidFill>
                  <a:latin typeface="Fira Sans"/>
                  <a:ea typeface="Fira Sans"/>
                  <a:cs typeface="Fira Sans"/>
                  <a:sym typeface="Fira Sans"/>
                </a:rPr>
                <a:t>vailable on wibe range of devices such as iOS,Android,Windows,web.</a:t>
              </a:r>
              <a:endParaRPr sz="1200" dirty="0">
                <a:solidFill>
                  <a:schemeClr val="dk1"/>
                </a:solidFill>
                <a:latin typeface="Fira Sans"/>
                <a:ea typeface="Fira Sans"/>
                <a:cs typeface="Fira Sans"/>
                <a:sym typeface="Fira Sans"/>
              </a:endParaRPr>
            </a:p>
          </p:txBody>
        </p:sp>
        <p:sp>
          <p:nvSpPr>
            <p:cNvPr id="581" name="Google Shape;581;p25"/>
            <p:cNvSpPr txBox="1"/>
            <p:nvPr/>
          </p:nvSpPr>
          <p:spPr>
            <a:xfrm>
              <a:off x="496001" y="3582810"/>
              <a:ext cx="1887300" cy="39486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4"/>
                  </a:solidFill>
                  <a:latin typeface="Fira Sans"/>
                  <a:ea typeface="Fira Sans"/>
                  <a:cs typeface="Fira Sans"/>
                  <a:sym typeface="Fira Sans"/>
                </a:rPr>
                <a:t>Device incompatibility</a:t>
              </a:r>
              <a:endParaRPr sz="1800" b="1" dirty="0">
                <a:solidFill>
                  <a:schemeClr val="accent4"/>
                </a:solidFill>
                <a:latin typeface="Fira Sans"/>
                <a:ea typeface="Fira Sans"/>
                <a:cs typeface="Fira Sans"/>
                <a:sym typeface="Fira Sans"/>
              </a:endParaRPr>
            </a:p>
          </p:txBody>
        </p:sp>
      </p:grpSp>
      <p:sp>
        <p:nvSpPr>
          <p:cNvPr id="582" name="Google Shape;582;p25"/>
          <p:cNvSpPr txBox="1">
            <a:spLocks noGrp="1"/>
          </p:cNvSpPr>
          <p:nvPr>
            <p:ph type="title"/>
          </p:nvPr>
        </p:nvSpPr>
        <p:spPr>
          <a:xfrm>
            <a:off x="457200" y="411475"/>
            <a:ext cx="82296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t>
            </a:r>
            <a:r>
              <a:rPr lang="en" dirty="0"/>
              <a:t>roblem and Proposed solution</a:t>
            </a:r>
            <a:endParaRPr dirty="0"/>
          </a:p>
        </p:txBody>
      </p:sp>
      <p:sp>
        <p:nvSpPr>
          <p:cNvPr id="583" name="Google Shape;583;p25"/>
          <p:cNvSpPr/>
          <p:nvPr/>
        </p:nvSpPr>
        <p:spPr>
          <a:xfrm>
            <a:off x="4659099" y="2009881"/>
            <a:ext cx="19432" cy="80"/>
          </a:xfrm>
          <a:custGeom>
            <a:avLst/>
            <a:gdLst/>
            <a:ahLst/>
            <a:cxnLst/>
            <a:rect l="l" t="t" r="r" b="b"/>
            <a:pathLst>
              <a:path w="244" h="1" extrusionOk="0">
                <a:moveTo>
                  <a:pt x="243" y="0"/>
                </a:moveTo>
                <a:cubicBezTo>
                  <a:pt x="152" y="0"/>
                  <a:pt x="91" y="0"/>
                  <a:pt x="0" y="0"/>
                </a:cubicBezTo>
                <a:cubicBezTo>
                  <a:pt x="91" y="0"/>
                  <a:pt x="152" y="0"/>
                  <a:pt x="243" y="0"/>
                </a:cubicBezTo>
                <a:close/>
              </a:path>
            </a:pathLst>
          </a:custGeom>
          <a:solidFill>
            <a:srgbClr val="8E8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a:off x="4061189" y="2530310"/>
            <a:ext cx="1147417" cy="1149886"/>
          </a:xfrm>
          <a:custGeom>
            <a:avLst/>
            <a:gdLst/>
            <a:ahLst/>
            <a:cxnLst/>
            <a:rect l="l" t="t" r="r" b="b"/>
            <a:pathLst>
              <a:path w="14408" h="14439" extrusionOk="0">
                <a:moveTo>
                  <a:pt x="7204" y="3283"/>
                </a:moveTo>
                <a:cubicBezTo>
                  <a:pt x="9362" y="3283"/>
                  <a:pt x="11156" y="5046"/>
                  <a:pt x="11156" y="7234"/>
                </a:cubicBezTo>
                <a:cubicBezTo>
                  <a:pt x="11156" y="9392"/>
                  <a:pt x="9362" y="11155"/>
                  <a:pt x="7204" y="11155"/>
                </a:cubicBezTo>
                <a:cubicBezTo>
                  <a:pt x="5046" y="11155"/>
                  <a:pt x="3253" y="9392"/>
                  <a:pt x="3253" y="7234"/>
                </a:cubicBezTo>
                <a:cubicBezTo>
                  <a:pt x="3253" y="5046"/>
                  <a:pt x="5046" y="3283"/>
                  <a:pt x="7204" y="3283"/>
                </a:cubicBezTo>
                <a:close/>
                <a:moveTo>
                  <a:pt x="7204" y="0"/>
                </a:moveTo>
                <a:cubicBezTo>
                  <a:pt x="3222" y="0"/>
                  <a:pt x="0" y="3253"/>
                  <a:pt x="0" y="7234"/>
                </a:cubicBezTo>
                <a:cubicBezTo>
                  <a:pt x="0" y="11186"/>
                  <a:pt x="3222" y="14438"/>
                  <a:pt x="7204" y="14438"/>
                </a:cubicBezTo>
                <a:cubicBezTo>
                  <a:pt x="11186" y="14438"/>
                  <a:pt x="14408" y="11186"/>
                  <a:pt x="14408" y="7234"/>
                </a:cubicBezTo>
                <a:cubicBezTo>
                  <a:pt x="14408" y="3253"/>
                  <a:pt x="11186" y="0"/>
                  <a:pt x="7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4061189" y="1789605"/>
            <a:ext cx="259061" cy="1345953"/>
          </a:xfrm>
          <a:custGeom>
            <a:avLst/>
            <a:gdLst/>
            <a:ahLst/>
            <a:cxnLst/>
            <a:rect l="l" t="t" r="r" b="b"/>
            <a:pathLst>
              <a:path w="3253" h="16901" extrusionOk="0">
                <a:moveTo>
                  <a:pt x="0" y="0"/>
                </a:moveTo>
                <a:lnTo>
                  <a:pt x="0" y="16900"/>
                </a:lnTo>
                <a:lnTo>
                  <a:pt x="3253" y="16900"/>
                </a:lnTo>
                <a:lnTo>
                  <a:pt x="32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a:off x="2846018" y="988375"/>
            <a:ext cx="1474249" cy="1600077"/>
          </a:xfrm>
          <a:custGeom>
            <a:avLst/>
            <a:gdLst/>
            <a:ahLst/>
            <a:cxnLst/>
            <a:rect l="l" t="t" r="r" b="b"/>
            <a:pathLst>
              <a:path w="18512" h="20092" extrusionOk="0">
                <a:moveTo>
                  <a:pt x="3253" y="0"/>
                </a:moveTo>
                <a:lnTo>
                  <a:pt x="1" y="3253"/>
                </a:lnTo>
                <a:lnTo>
                  <a:pt x="3253" y="6535"/>
                </a:lnTo>
                <a:lnTo>
                  <a:pt x="3253" y="5015"/>
                </a:lnTo>
                <a:lnTo>
                  <a:pt x="11946" y="5015"/>
                </a:lnTo>
                <a:cubicBezTo>
                  <a:pt x="13770" y="5015"/>
                  <a:pt x="15259" y="6505"/>
                  <a:pt x="15259" y="8298"/>
                </a:cubicBezTo>
                <a:lnTo>
                  <a:pt x="15259" y="20092"/>
                </a:lnTo>
                <a:lnTo>
                  <a:pt x="18512" y="20092"/>
                </a:lnTo>
                <a:lnTo>
                  <a:pt x="18512" y="8055"/>
                </a:lnTo>
                <a:cubicBezTo>
                  <a:pt x="18512" y="4560"/>
                  <a:pt x="15685" y="1733"/>
                  <a:pt x="12189" y="1733"/>
                </a:cubicBezTo>
                <a:lnTo>
                  <a:pt x="3253" y="1733"/>
                </a:lnTo>
                <a:lnTo>
                  <a:pt x="32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25"/>
          <p:cNvGrpSpPr/>
          <p:nvPr/>
        </p:nvGrpSpPr>
        <p:grpSpPr>
          <a:xfrm>
            <a:off x="457200" y="1155725"/>
            <a:ext cx="2083818" cy="901987"/>
            <a:chOff x="457200" y="1081725"/>
            <a:chExt cx="1887300" cy="778491"/>
          </a:xfrm>
        </p:grpSpPr>
        <p:sp>
          <p:nvSpPr>
            <p:cNvPr id="588" name="Google Shape;588;p25"/>
            <p:cNvSpPr txBox="1"/>
            <p:nvPr/>
          </p:nvSpPr>
          <p:spPr>
            <a:xfrm>
              <a:off x="457200" y="1397418"/>
              <a:ext cx="1887300" cy="46279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1200" dirty="0">
                  <a:effectLst/>
                  <a:latin typeface="Fira Sans" panose="020B0503050000020004" pitchFamily="34" charset="0"/>
                  <a:ea typeface="Calibri" panose="020F0502020204030204" pitchFamily="34" charset="0"/>
                  <a:cs typeface="Arial" panose="020B0604020202020204" pitchFamily="34" charset="0"/>
                </a:rPr>
                <a:t>WhatsApp offers unlimited messaging and calls over an internet connection.</a:t>
              </a:r>
              <a:endParaRPr sz="1200" dirty="0">
                <a:solidFill>
                  <a:schemeClr val="dk1"/>
                </a:solidFill>
                <a:latin typeface="Fira Sans" panose="020B0503050000020004" pitchFamily="34" charset="0"/>
                <a:ea typeface="Fira Sans"/>
                <a:cs typeface="Fira Sans"/>
                <a:sym typeface="Fira Sans"/>
              </a:endParaRPr>
            </a:p>
          </p:txBody>
        </p:sp>
        <p:sp>
          <p:nvSpPr>
            <p:cNvPr id="589" name="Google Shape;589;p25"/>
            <p:cNvSpPr txBox="1"/>
            <p:nvPr/>
          </p:nvSpPr>
          <p:spPr>
            <a:xfrm>
              <a:off x="457200" y="1081725"/>
              <a:ext cx="1887300" cy="239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1800" b="1" dirty="0">
                  <a:solidFill>
                    <a:schemeClr val="accent5"/>
                  </a:solidFill>
                  <a:latin typeface="Calibri" panose="020F0502020204030204" pitchFamily="34" charset="0"/>
                  <a:ea typeface="Calibri" panose="020F0502020204030204" pitchFamily="34" charset="0"/>
                  <a:cs typeface="Arial" panose="020B0604020202020204" pitchFamily="34" charset="0"/>
                  <a:sym typeface="Fira Sans"/>
                </a:rPr>
                <a:t>Expensive SMS fees</a:t>
              </a:r>
              <a:endParaRPr sz="1800" b="1" dirty="0">
                <a:solidFill>
                  <a:schemeClr val="accent5"/>
                </a:solidFill>
                <a:latin typeface="Fira Sans"/>
                <a:ea typeface="Fira Sans"/>
                <a:cs typeface="Fira Sans"/>
                <a:sym typeface="Fira Sans"/>
              </a:endParaRPr>
            </a:p>
          </p:txBody>
        </p:sp>
      </p:grpSp>
      <p:sp>
        <p:nvSpPr>
          <p:cNvPr id="3" name="Rectangle 2">
            <a:extLst>
              <a:ext uri="{FF2B5EF4-FFF2-40B4-BE49-F238E27FC236}">
                <a16:creationId xmlns:a16="http://schemas.microsoft.com/office/drawing/2014/main" id="{3D5726F6-6FD3-86A9-0B2F-9E86DEF2C60A}"/>
              </a:ext>
            </a:extLst>
          </p:cNvPr>
          <p:cNvSpPr>
            <a:spLocks noChangeArrowheads="1"/>
          </p:cNvSpPr>
          <p:nvPr/>
        </p:nvSpPr>
        <p:spPr bwMode="auto">
          <a:xfrm>
            <a:off x="152400" y="104001"/>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dirty="0">
                <a:ln>
                  <a:noFill/>
                </a:ln>
                <a:solidFill>
                  <a:schemeClr val="tx1"/>
                </a:solidFill>
                <a:effectLst/>
                <a:latin typeface="Arial" panose="020B0604020202020204" pitchFamily="34" charset="0"/>
              </a:rPr>
            </a:b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6"/>
                                        </p:tgtEl>
                                        <p:attrNameLst>
                                          <p:attrName>style.visibility</p:attrName>
                                        </p:attrNameLst>
                                      </p:cBhvr>
                                      <p:to>
                                        <p:strVal val="visible"/>
                                      </p:to>
                                    </p:set>
                                    <p:animEffect transition="in" filter="fade">
                                      <p:cBhvr>
                                        <p:cTn id="7" dur="500"/>
                                        <p:tgtEl>
                                          <p:spTgt spid="5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7"/>
                                        </p:tgtEl>
                                        <p:attrNameLst>
                                          <p:attrName>style.visibility</p:attrName>
                                        </p:attrNameLst>
                                      </p:cBhvr>
                                      <p:to>
                                        <p:strVal val="visible"/>
                                      </p:to>
                                    </p:set>
                                    <p:animEffect transition="in" filter="fade">
                                      <p:cBhvr>
                                        <p:cTn id="12" dur="500"/>
                                        <p:tgtEl>
                                          <p:spTgt spid="5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8"/>
                                        </p:tgtEl>
                                        <p:attrNameLst>
                                          <p:attrName>style.visibility</p:attrName>
                                        </p:attrNameLst>
                                      </p:cBhvr>
                                      <p:to>
                                        <p:strVal val="visible"/>
                                      </p:to>
                                    </p:set>
                                    <p:animEffect transition="in" filter="fade">
                                      <p:cBhvr>
                                        <p:cTn id="17" dur="500"/>
                                        <p:tgtEl>
                                          <p:spTgt spid="5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9"/>
                                        </p:tgtEl>
                                        <p:attrNameLst>
                                          <p:attrName>style.visibility</p:attrName>
                                        </p:attrNameLst>
                                      </p:cBhvr>
                                      <p:to>
                                        <p:strVal val="visible"/>
                                      </p:to>
                                    </p:set>
                                    <p:animEffect transition="in" filter="fade">
                                      <p:cBhvr>
                                        <p:cTn id="22" dur="500"/>
                                        <p:tgtEl>
                                          <p:spTgt spid="5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78"/>
                                        </p:tgtEl>
                                        <p:attrNameLst>
                                          <p:attrName>style.visibility</p:attrName>
                                        </p:attrNameLst>
                                      </p:cBhvr>
                                      <p:to>
                                        <p:strVal val="visible"/>
                                      </p:to>
                                    </p:set>
                                    <p:animEffect transition="in" filter="fade">
                                      <p:cBhvr>
                                        <p:cTn id="27" dur="500"/>
                                        <p:tgtEl>
                                          <p:spTgt spid="5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79"/>
                                        </p:tgtEl>
                                        <p:attrNameLst>
                                          <p:attrName>style.visibility</p:attrName>
                                        </p:attrNameLst>
                                      </p:cBhvr>
                                      <p:to>
                                        <p:strVal val="visible"/>
                                      </p:to>
                                    </p:set>
                                    <p:animEffect transition="in" filter="fade">
                                      <p:cBhvr>
                                        <p:cTn id="32" dur="500"/>
                                        <p:tgtEl>
                                          <p:spTgt spid="5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73"/>
                                        </p:tgtEl>
                                        <p:attrNameLst>
                                          <p:attrName>style.visibility</p:attrName>
                                        </p:attrNameLst>
                                      </p:cBhvr>
                                      <p:to>
                                        <p:strVal val="visible"/>
                                      </p:to>
                                    </p:set>
                                    <p:animEffect transition="in" filter="fade">
                                      <p:cBhvr>
                                        <p:cTn id="37" dur="500"/>
                                        <p:tgtEl>
                                          <p:spTgt spid="57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74"/>
                                        </p:tgtEl>
                                        <p:attrNameLst>
                                          <p:attrName>style.visibility</p:attrName>
                                        </p:attrNameLst>
                                      </p:cBhvr>
                                      <p:to>
                                        <p:strVal val="visible"/>
                                      </p:to>
                                    </p:set>
                                    <p:animEffect transition="in" filter="fade">
                                      <p:cBhvr>
                                        <p:cTn id="42" dur="500"/>
                                        <p:tgtEl>
                                          <p:spTgt spid="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 grpId="0" animBg="1"/>
      <p:bldP spid="573" grpId="0" animBg="1"/>
      <p:bldP spid="578" grpId="0" animBg="1"/>
      <p:bldP spid="58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18"/>
          <p:cNvSpPr txBox="1">
            <a:spLocks noGrp="1"/>
          </p:cNvSpPr>
          <p:nvPr>
            <p:ph type="title"/>
          </p:nvPr>
        </p:nvSpPr>
        <p:spPr>
          <a:xfrm>
            <a:off x="486465" y="681740"/>
            <a:ext cx="82296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Background</a:t>
            </a:r>
            <a:endParaRPr dirty="0"/>
          </a:p>
        </p:txBody>
      </p:sp>
      <p:sp>
        <p:nvSpPr>
          <p:cNvPr id="215" name="Google Shape;215;p18"/>
          <p:cNvSpPr txBox="1"/>
          <p:nvPr/>
        </p:nvSpPr>
        <p:spPr>
          <a:xfrm>
            <a:off x="2246317" y="1608510"/>
            <a:ext cx="4651364" cy="903335"/>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800" dirty="0">
                <a:solidFill>
                  <a:schemeClr val="dk1"/>
                </a:solidFill>
                <a:latin typeface="Fira Sans"/>
                <a:ea typeface="Fira Sans"/>
                <a:cs typeface="Fira Sans"/>
                <a:sym typeface="Fira Sans"/>
              </a:rPr>
              <a:t>The WhatsApp application was launched in 2009 and was purchased from Facebook for 19 billion.</a:t>
            </a:r>
            <a:endParaRPr sz="1800" dirty="0">
              <a:latin typeface="Fira Sans"/>
              <a:ea typeface="Fira Sans"/>
              <a:cs typeface="Fira Sans"/>
              <a:sym typeface="Fira Sans"/>
            </a:endParaRPr>
          </a:p>
        </p:txBody>
      </p:sp>
      <p:grpSp>
        <p:nvGrpSpPr>
          <p:cNvPr id="2" name="مجموعة 1">
            <a:extLst>
              <a:ext uri="{FF2B5EF4-FFF2-40B4-BE49-F238E27FC236}">
                <a16:creationId xmlns:a16="http://schemas.microsoft.com/office/drawing/2014/main" id="{C14638D5-AFE0-A42C-8938-4E6EAE4AE982}"/>
              </a:ext>
            </a:extLst>
          </p:cNvPr>
          <p:cNvGrpSpPr/>
          <p:nvPr/>
        </p:nvGrpSpPr>
        <p:grpSpPr>
          <a:xfrm>
            <a:off x="1003750" y="3064378"/>
            <a:ext cx="7136499" cy="856025"/>
            <a:chOff x="995925" y="2237875"/>
            <a:chExt cx="7136499" cy="856025"/>
          </a:xfrm>
        </p:grpSpPr>
        <p:sp>
          <p:nvSpPr>
            <p:cNvPr id="190" name="Google Shape;190;p18"/>
            <p:cNvSpPr/>
            <p:nvPr/>
          </p:nvSpPr>
          <p:spPr>
            <a:xfrm>
              <a:off x="995925" y="2237875"/>
              <a:ext cx="7136499" cy="856025"/>
            </a:xfrm>
            <a:custGeom>
              <a:avLst/>
              <a:gdLst/>
              <a:ahLst/>
              <a:cxnLst/>
              <a:rect l="l" t="t" r="r" b="b"/>
              <a:pathLst>
                <a:path w="283955" h="34241" extrusionOk="0">
                  <a:moveTo>
                    <a:pt x="17552" y="1"/>
                  </a:moveTo>
                  <a:cubicBezTo>
                    <a:pt x="8577" y="67"/>
                    <a:pt x="997" y="7248"/>
                    <a:pt x="532" y="16223"/>
                  </a:cubicBezTo>
                  <a:cubicBezTo>
                    <a:pt x="0" y="26063"/>
                    <a:pt x="7912" y="34240"/>
                    <a:pt x="17618" y="34240"/>
                  </a:cubicBezTo>
                  <a:cubicBezTo>
                    <a:pt x="24200" y="34240"/>
                    <a:pt x="29918" y="30584"/>
                    <a:pt x="32777" y="25132"/>
                  </a:cubicBezTo>
                  <a:cubicBezTo>
                    <a:pt x="33907" y="23004"/>
                    <a:pt x="35968" y="21675"/>
                    <a:pt x="38362" y="21675"/>
                  </a:cubicBezTo>
                  <a:lnTo>
                    <a:pt x="59304" y="21675"/>
                  </a:lnTo>
                  <a:cubicBezTo>
                    <a:pt x="61631" y="21675"/>
                    <a:pt x="63759" y="23004"/>
                    <a:pt x="64822" y="25132"/>
                  </a:cubicBezTo>
                  <a:cubicBezTo>
                    <a:pt x="67681" y="30584"/>
                    <a:pt x="73399" y="34240"/>
                    <a:pt x="79981" y="34240"/>
                  </a:cubicBezTo>
                  <a:cubicBezTo>
                    <a:pt x="86563" y="34240"/>
                    <a:pt x="92214" y="30584"/>
                    <a:pt x="95139" y="25132"/>
                  </a:cubicBezTo>
                  <a:cubicBezTo>
                    <a:pt x="96203" y="23004"/>
                    <a:pt x="98330" y="21675"/>
                    <a:pt x="100657" y="21675"/>
                  </a:cubicBezTo>
                  <a:lnTo>
                    <a:pt x="121600" y="21675"/>
                  </a:lnTo>
                  <a:cubicBezTo>
                    <a:pt x="123927" y="21675"/>
                    <a:pt x="126054" y="23004"/>
                    <a:pt x="127118" y="25132"/>
                  </a:cubicBezTo>
                  <a:cubicBezTo>
                    <a:pt x="130044" y="30584"/>
                    <a:pt x="135695" y="34240"/>
                    <a:pt x="142277" y="34240"/>
                  </a:cubicBezTo>
                  <a:cubicBezTo>
                    <a:pt x="148859" y="34240"/>
                    <a:pt x="154576" y="30584"/>
                    <a:pt x="157435" y="25132"/>
                  </a:cubicBezTo>
                  <a:cubicBezTo>
                    <a:pt x="158499" y="23004"/>
                    <a:pt x="160626" y="21675"/>
                    <a:pt x="163020" y="21675"/>
                  </a:cubicBezTo>
                  <a:lnTo>
                    <a:pt x="183896" y="21675"/>
                  </a:lnTo>
                  <a:cubicBezTo>
                    <a:pt x="186289" y="21675"/>
                    <a:pt x="188350" y="23004"/>
                    <a:pt x="189481" y="25132"/>
                  </a:cubicBezTo>
                  <a:cubicBezTo>
                    <a:pt x="192339" y="30584"/>
                    <a:pt x="198057" y="34240"/>
                    <a:pt x="204639" y="34240"/>
                  </a:cubicBezTo>
                  <a:cubicBezTo>
                    <a:pt x="211155" y="34240"/>
                    <a:pt x="216872" y="30584"/>
                    <a:pt x="219731" y="25132"/>
                  </a:cubicBezTo>
                  <a:cubicBezTo>
                    <a:pt x="220861" y="23004"/>
                    <a:pt x="222922" y="21675"/>
                    <a:pt x="225316" y="21675"/>
                  </a:cubicBezTo>
                  <a:lnTo>
                    <a:pt x="246258" y="21675"/>
                  </a:lnTo>
                  <a:cubicBezTo>
                    <a:pt x="248585" y="21675"/>
                    <a:pt x="250713" y="23004"/>
                    <a:pt x="251777" y="25132"/>
                  </a:cubicBezTo>
                  <a:cubicBezTo>
                    <a:pt x="254635" y="30584"/>
                    <a:pt x="260353" y="34240"/>
                    <a:pt x="266935" y="34240"/>
                  </a:cubicBezTo>
                  <a:cubicBezTo>
                    <a:pt x="278171" y="34240"/>
                    <a:pt x="283955" y="26661"/>
                    <a:pt x="283955" y="17220"/>
                  </a:cubicBezTo>
                  <a:cubicBezTo>
                    <a:pt x="283955" y="7713"/>
                    <a:pt x="278171" y="1"/>
                    <a:pt x="266935" y="1"/>
                  </a:cubicBezTo>
                  <a:cubicBezTo>
                    <a:pt x="260353" y="1"/>
                    <a:pt x="254635" y="3724"/>
                    <a:pt x="251777" y="9176"/>
                  </a:cubicBezTo>
                  <a:cubicBezTo>
                    <a:pt x="250713" y="11237"/>
                    <a:pt x="248585" y="12633"/>
                    <a:pt x="246258" y="12633"/>
                  </a:cubicBezTo>
                  <a:lnTo>
                    <a:pt x="225316" y="12633"/>
                  </a:lnTo>
                  <a:cubicBezTo>
                    <a:pt x="222922" y="12633"/>
                    <a:pt x="220861" y="11237"/>
                    <a:pt x="219731" y="9176"/>
                  </a:cubicBezTo>
                  <a:cubicBezTo>
                    <a:pt x="216872" y="3724"/>
                    <a:pt x="211155" y="1"/>
                    <a:pt x="204639" y="1"/>
                  </a:cubicBezTo>
                  <a:cubicBezTo>
                    <a:pt x="198057" y="1"/>
                    <a:pt x="192339" y="3724"/>
                    <a:pt x="189481" y="9176"/>
                  </a:cubicBezTo>
                  <a:cubicBezTo>
                    <a:pt x="188350" y="11237"/>
                    <a:pt x="186289" y="12633"/>
                    <a:pt x="183896" y="12633"/>
                  </a:cubicBezTo>
                  <a:lnTo>
                    <a:pt x="163020" y="12633"/>
                  </a:lnTo>
                  <a:cubicBezTo>
                    <a:pt x="160626" y="12633"/>
                    <a:pt x="158499" y="11237"/>
                    <a:pt x="157435" y="9176"/>
                  </a:cubicBezTo>
                  <a:cubicBezTo>
                    <a:pt x="154576" y="3724"/>
                    <a:pt x="148859" y="1"/>
                    <a:pt x="142277" y="1"/>
                  </a:cubicBezTo>
                  <a:cubicBezTo>
                    <a:pt x="135695" y="1"/>
                    <a:pt x="130044" y="3724"/>
                    <a:pt x="127118" y="9176"/>
                  </a:cubicBezTo>
                  <a:cubicBezTo>
                    <a:pt x="126054" y="11237"/>
                    <a:pt x="123927" y="12633"/>
                    <a:pt x="121600" y="12633"/>
                  </a:cubicBezTo>
                  <a:lnTo>
                    <a:pt x="100657" y="12633"/>
                  </a:lnTo>
                  <a:cubicBezTo>
                    <a:pt x="98330" y="12633"/>
                    <a:pt x="96203" y="11237"/>
                    <a:pt x="95139" y="9176"/>
                  </a:cubicBezTo>
                  <a:cubicBezTo>
                    <a:pt x="92214" y="3724"/>
                    <a:pt x="86563" y="1"/>
                    <a:pt x="79981" y="1"/>
                  </a:cubicBezTo>
                  <a:cubicBezTo>
                    <a:pt x="73399" y="1"/>
                    <a:pt x="67681" y="3724"/>
                    <a:pt x="64822" y="9176"/>
                  </a:cubicBezTo>
                  <a:cubicBezTo>
                    <a:pt x="63759" y="11237"/>
                    <a:pt x="61631" y="12633"/>
                    <a:pt x="59304" y="12633"/>
                  </a:cubicBezTo>
                  <a:lnTo>
                    <a:pt x="38362" y="12633"/>
                  </a:lnTo>
                  <a:cubicBezTo>
                    <a:pt x="35968" y="12633"/>
                    <a:pt x="33907" y="11237"/>
                    <a:pt x="32777" y="9176"/>
                  </a:cubicBezTo>
                  <a:cubicBezTo>
                    <a:pt x="29918" y="3724"/>
                    <a:pt x="24134" y="1"/>
                    <a:pt x="17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8"/>
            <p:cNvSpPr/>
            <p:nvPr/>
          </p:nvSpPr>
          <p:spPr>
            <a:xfrm>
              <a:off x="4391232" y="2434398"/>
              <a:ext cx="404416" cy="403349"/>
            </a:xfrm>
            <a:custGeom>
              <a:avLst/>
              <a:gdLst/>
              <a:ahLst/>
              <a:cxnLst/>
              <a:rect l="l" t="t" r="r" b="b"/>
              <a:pathLst>
                <a:path w="11752" h="11721" extrusionOk="0">
                  <a:moveTo>
                    <a:pt x="6490" y="662"/>
                  </a:moveTo>
                  <a:cubicBezTo>
                    <a:pt x="6711" y="662"/>
                    <a:pt x="6868" y="820"/>
                    <a:pt x="6868" y="1009"/>
                  </a:cubicBezTo>
                  <a:lnTo>
                    <a:pt x="6868" y="1355"/>
                  </a:lnTo>
                  <a:lnTo>
                    <a:pt x="5167" y="1355"/>
                  </a:lnTo>
                  <a:cubicBezTo>
                    <a:pt x="4600" y="1355"/>
                    <a:pt x="4127" y="1828"/>
                    <a:pt x="4127" y="2395"/>
                  </a:cubicBezTo>
                  <a:lnTo>
                    <a:pt x="4127" y="2773"/>
                  </a:lnTo>
                  <a:lnTo>
                    <a:pt x="3088" y="2773"/>
                  </a:lnTo>
                  <a:cubicBezTo>
                    <a:pt x="2993" y="2773"/>
                    <a:pt x="2867" y="2836"/>
                    <a:pt x="2836" y="2899"/>
                  </a:cubicBezTo>
                  <a:lnTo>
                    <a:pt x="2048" y="3687"/>
                  </a:lnTo>
                  <a:lnTo>
                    <a:pt x="2048" y="3151"/>
                  </a:lnTo>
                  <a:cubicBezTo>
                    <a:pt x="2048" y="2931"/>
                    <a:pt x="1891" y="2773"/>
                    <a:pt x="1702" y="2773"/>
                  </a:cubicBezTo>
                  <a:lnTo>
                    <a:pt x="1040" y="2773"/>
                  </a:lnTo>
                  <a:cubicBezTo>
                    <a:pt x="819" y="2773"/>
                    <a:pt x="662" y="2616"/>
                    <a:pt x="662" y="2427"/>
                  </a:cubicBezTo>
                  <a:lnTo>
                    <a:pt x="662" y="1009"/>
                  </a:lnTo>
                  <a:cubicBezTo>
                    <a:pt x="662" y="820"/>
                    <a:pt x="819" y="662"/>
                    <a:pt x="1040" y="662"/>
                  </a:cubicBezTo>
                  <a:close/>
                  <a:moveTo>
                    <a:pt x="10649" y="1986"/>
                  </a:moveTo>
                  <a:cubicBezTo>
                    <a:pt x="10838" y="1986"/>
                    <a:pt x="10995" y="2143"/>
                    <a:pt x="10995" y="2364"/>
                  </a:cubicBezTo>
                  <a:lnTo>
                    <a:pt x="10995" y="3781"/>
                  </a:lnTo>
                  <a:cubicBezTo>
                    <a:pt x="10995" y="3970"/>
                    <a:pt x="10838" y="4128"/>
                    <a:pt x="10649" y="4128"/>
                  </a:cubicBezTo>
                  <a:lnTo>
                    <a:pt x="8601" y="4128"/>
                  </a:lnTo>
                  <a:cubicBezTo>
                    <a:pt x="8412" y="4128"/>
                    <a:pt x="8255" y="4285"/>
                    <a:pt x="8255" y="4474"/>
                  </a:cubicBezTo>
                  <a:lnTo>
                    <a:pt x="8255" y="5041"/>
                  </a:lnTo>
                  <a:lnTo>
                    <a:pt x="7404" y="4191"/>
                  </a:lnTo>
                  <a:cubicBezTo>
                    <a:pt x="7372" y="4159"/>
                    <a:pt x="7246" y="4128"/>
                    <a:pt x="7183" y="4128"/>
                  </a:cubicBezTo>
                  <a:lnTo>
                    <a:pt x="5136" y="4128"/>
                  </a:lnTo>
                  <a:cubicBezTo>
                    <a:pt x="4947" y="4128"/>
                    <a:pt x="4789" y="3970"/>
                    <a:pt x="4789" y="3781"/>
                  </a:cubicBezTo>
                  <a:lnTo>
                    <a:pt x="4789" y="2364"/>
                  </a:lnTo>
                  <a:cubicBezTo>
                    <a:pt x="4789" y="2143"/>
                    <a:pt x="4947" y="1986"/>
                    <a:pt x="5136" y="1986"/>
                  </a:cubicBezTo>
                  <a:close/>
                  <a:moveTo>
                    <a:pt x="3088" y="6207"/>
                  </a:moveTo>
                  <a:cubicBezTo>
                    <a:pt x="3623" y="6207"/>
                    <a:pt x="4096" y="6680"/>
                    <a:pt x="4096" y="7247"/>
                  </a:cubicBezTo>
                  <a:cubicBezTo>
                    <a:pt x="4096" y="7782"/>
                    <a:pt x="3623" y="8255"/>
                    <a:pt x="3088" y="8255"/>
                  </a:cubicBezTo>
                  <a:cubicBezTo>
                    <a:pt x="2521" y="8255"/>
                    <a:pt x="2048" y="7782"/>
                    <a:pt x="2048" y="7247"/>
                  </a:cubicBezTo>
                  <a:cubicBezTo>
                    <a:pt x="2048" y="6648"/>
                    <a:pt x="2489" y="6207"/>
                    <a:pt x="3088" y="6207"/>
                  </a:cubicBezTo>
                  <a:close/>
                  <a:moveTo>
                    <a:pt x="8601" y="6207"/>
                  </a:moveTo>
                  <a:cubicBezTo>
                    <a:pt x="9137" y="6207"/>
                    <a:pt x="9609" y="6648"/>
                    <a:pt x="9609" y="7247"/>
                  </a:cubicBezTo>
                  <a:cubicBezTo>
                    <a:pt x="9609" y="7782"/>
                    <a:pt x="9137" y="8255"/>
                    <a:pt x="8601" y="8255"/>
                  </a:cubicBezTo>
                  <a:cubicBezTo>
                    <a:pt x="8003" y="8255"/>
                    <a:pt x="7530" y="7782"/>
                    <a:pt x="7530" y="7247"/>
                  </a:cubicBezTo>
                  <a:cubicBezTo>
                    <a:pt x="7530" y="6680"/>
                    <a:pt x="8003" y="6207"/>
                    <a:pt x="8601" y="6207"/>
                  </a:cubicBezTo>
                  <a:close/>
                  <a:moveTo>
                    <a:pt x="3749" y="8980"/>
                  </a:moveTo>
                  <a:cubicBezTo>
                    <a:pt x="4695" y="8980"/>
                    <a:pt x="5451" y="9704"/>
                    <a:pt x="5451" y="10649"/>
                  </a:cubicBezTo>
                  <a:lnTo>
                    <a:pt x="5451" y="11027"/>
                  </a:lnTo>
                  <a:lnTo>
                    <a:pt x="630" y="11027"/>
                  </a:lnTo>
                  <a:lnTo>
                    <a:pt x="630" y="10649"/>
                  </a:lnTo>
                  <a:lnTo>
                    <a:pt x="662" y="10649"/>
                  </a:lnTo>
                  <a:cubicBezTo>
                    <a:pt x="662" y="9704"/>
                    <a:pt x="1418" y="8980"/>
                    <a:pt x="2363" y="8980"/>
                  </a:cubicBezTo>
                  <a:close/>
                  <a:moveTo>
                    <a:pt x="9369" y="8976"/>
                  </a:moveTo>
                  <a:cubicBezTo>
                    <a:pt x="10266" y="8976"/>
                    <a:pt x="10995" y="9740"/>
                    <a:pt x="10995" y="10649"/>
                  </a:cubicBezTo>
                  <a:lnTo>
                    <a:pt x="10995" y="11027"/>
                  </a:lnTo>
                  <a:lnTo>
                    <a:pt x="6144" y="11027"/>
                  </a:lnTo>
                  <a:lnTo>
                    <a:pt x="6144" y="10649"/>
                  </a:lnTo>
                  <a:cubicBezTo>
                    <a:pt x="6144" y="9704"/>
                    <a:pt x="6900" y="8980"/>
                    <a:pt x="7845" y="8980"/>
                  </a:cubicBezTo>
                  <a:lnTo>
                    <a:pt x="9263" y="8980"/>
                  </a:lnTo>
                  <a:cubicBezTo>
                    <a:pt x="9298" y="8977"/>
                    <a:pt x="9334" y="8976"/>
                    <a:pt x="9369" y="8976"/>
                  </a:cubicBezTo>
                  <a:close/>
                  <a:moveTo>
                    <a:pt x="1040" y="1"/>
                  </a:moveTo>
                  <a:cubicBezTo>
                    <a:pt x="473" y="1"/>
                    <a:pt x="0" y="473"/>
                    <a:pt x="0" y="1009"/>
                  </a:cubicBezTo>
                  <a:lnTo>
                    <a:pt x="0" y="2427"/>
                  </a:lnTo>
                  <a:cubicBezTo>
                    <a:pt x="0" y="2994"/>
                    <a:pt x="473" y="3466"/>
                    <a:pt x="1040" y="3466"/>
                  </a:cubicBezTo>
                  <a:lnTo>
                    <a:pt x="1386" y="3466"/>
                  </a:lnTo>
                  <a:lnTo>
                    <a:pt x="1386" y="4474"/>
                  </a:lnTo>
                  <a:cubicBezTo>
                    <a:pt x="1386" y="4688"/>
                    <a:pt x="1546" y="4829"/>
                    <a:pt x="1727" y="4829"/>
                  </a:cubicBezTo>
                  <a:cubicBezTo>
                    <a:pt x="1813" y="4829"/>
                    <a:pt x="1904" y="4797"/>
                    <a:pt x="1985" y="4726"/>
                  </a:cubicBezTo>
                  <a:lnTo>
                    <a:pt x="3245" y="3466"/>
                  </a:lnTo>
                  <a:lnTo>
                    <a:pt x="4096" y="3466"/>
                  </a:lnTo>
                  <a:lnTo>
                    <a:pt x="4096" y="3813"/>
                  </a:lnTo>
                  <a:cubicBezTo>
                    <a:pt x="4096" y="4348"/>
                    <a:pt x="4568" y="4821"/>
                    <a:pt x="5136" y="4821"/>
                  </a:cubicBezTo>
                  <a:lnTo>
                    <a:pt x="7057" y="4821"/>
                  </a:lnTo>
                  <a:lnTo>
                    <a:pt x="7908" y="5672"/>
                  </a:lnTo>
                  <a:cubicBezTo>
                    <a:pt x="7341" y="5924"/>
                    <a:pt x="6868" y="6522"/>
                    <a:pt x="6868" y="7247"/>
                  </a:cubicBezTo>
                  <a:cubicBezTo>
                    <a:pt x="6868" y="7625"/>
                    <a:pt x="7026" y="8034"/>
                    <a:pt x="7278" y="8349"/>
                  </a:cubicBezTo>
                  <a:cubicBezTo>
                    <a:pt x="6648" y="8507"/>
                    <a:pt x="6144" y="8885"/>
                    <a:pt x="5829" y="9452"/>
                  </a:cubicBezTo>
                  <a:cubicBezTo>
                    <a:pt x="5514" y="8917"/>
                    <a:pt x="5010" y="8539"/>
                    <a:pt x="4411" y="8381"/>
                  </a:cubicBezTo>
                  <a:cubicBezTo>
                    <a:pt x="4663" y="8066"/>
                    <a:pt x="4821" y="7719"/>
                    <a:pt x="4821" y="7278"/>
                  </a:cubicBezTo>
                  <a:cubicBezTo>
                    <a:pt x="4821" y="6333"/>
                    <a:pt x="4064" y="5577"/>
                    <a:pt x="3119" y="5577"/>
                  </a:cubicBezTo>
                  <a:cubicBezTo>
                    <a:pt x="2174" y="5577"/>
                    <a:pt x="1418" y="6333"/>
                    <a:pt x="1418" y="7278"/>
                  </a:cubicBezTo>
                  <a:cubicBezTo>
                    <a:pt x="1418" y="7719"/>
                    <a:pt x="1576" y="8097"/>
                    <a:pt x="1828" y="8381"/>
                  </a:cubicBezTo>
                  <a:cubicBezTo>
                    <a:pt x="788" y="8665"/>
                    <a:pt x="32" y="9610"/>
                    <a:pt x="32" y="10712"/>
                  </a:cubicBezTo>
                  <a:lnTo>
                    <a:pt x="32" y="11374"/>
                  </a:lnTo>
                  <a:cubicBezTo>
                    <a:pt x="32" y="11563"/>
                    <a:pt x="189" y="11721"/>
                    <a:pt x="410" y="11721"/>
                  </a:cubicBezTo>
                  <a:lnTo>
                    <a:pt x="11374" y="11721"/>
                  </a:lnTo>
                  <a:cubicBezTo>
                    <a:pt x="11594" y="11721"/>
                    <a:pt x="11752" y="11563"/>
                    <a:pt x="11752" y="11374"/>
                  </a:cubicBezTo>
                  <a:lnTo>
                    <a:pt x="11752" y="10712"/>
                  </a:lnTo>
                  <a:cubicBezTo>
                    <a:pt x="11752" y="9610"/>
                    <a:pt x="10995" y="8665"/>
                    <a:pt x="9956" y="8381"/>
                  </a:cubicBezTo>
                  <a:cubicBezTo>
                    <a:pt x="10208" y="8066"/>
                    <a:pt x="10365" y="7719"/>
                    <a:pt x="10365" y="7278"/>
                  </a:cubicBezTo>
                  <a:cubicBezTo>
                    <a:pt x="10365" y="6459"/>
                    <a:pt x="9767" y="5735"/>
                    <a:pt x="8979" y="5577"/>
                  </a:cubicBezTo>
                  <a:lnTo>
                    <a:pt x="8979" y="4884"/>
                  </a:lnTo>
                  <a:lnTo>
                    <a:pt x="10649" y="4884"/>
                  </a:lnTo>
                  <a:lnTo>
                    <a:pt x="10649" y="4821"/>
                  </a:lnTo>
                  <a:cubicBezTo>
                    <a:pt x="11185" y="4821"/>
                    <a:pt x="11657" y="4348"/>
                    <a:pt x="11657" y="3813"/>
                  </a:cubicBezTo>
                  <a:lnTo>
                    <a:pt x="11657" y="2395"/>
                  </a:lnTo>
                  <a:cubicBezTo>
                    <a:pt x="11657" y="1828"/>
                    <a:pt x="11185" y="1355"/>
                    <a:pt x="10649" y="1355"/>
                  </a:cubicBezTo>
                  <a:lnTo>
                    <a:pt x="7530" y="1355"/>
                  </a:lnTo>
                  <a:lnTo>
                    <a:pt x="7530" y="1009"/>
                  </a:lnTo>
                  <a:cubicBezTo>
                    <a:pt x="7530" y="473"/>
                    <a:pt x="7057" y="1"/>
                    <a:pt x="6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18"/>
            <p:cNvGrpSpPr/>
            <p:nvPr/>
          </p:nvGrpSpPr>
          <p:grpSpPr>
            <a:xfrm>
              <a:off x="2826509" y="2465282"/>
              <a:ext cx="403349" cy="401181"/>
              <a:chOff x="2826509" y="2465282"/>
              <a:chExt cx="403349" cy="401181"/>
            </a:xfrm>
          </p:grpSpPr>
          <p:sp>
            <p:nvSpPr>
              <p:cNvPr id="197" name="Google Shape;197;p18"/>
              <p:cNvSpPr/>
              <p:nvPr/>
            </p:nvSpPr>
            <p:spPr>
              <a:xfrm>
                <a:off x="2826509" y="2465282"/>
                <a:ext cx="403349" cy="401181"/>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3017326" y="2512978"/>
                <a:ext cx="140988" cy="140988"/>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8"/>
            <p:cNvGrpSpPr/>
            <p:nvPr/>
          </p:nvGrpSpPr>
          <p:grpSpPr>
            <a:xfrm>
              <a:off x="1233603" y="2434406"/>
              <a:ext cx="460781" cy="462909"/>
              <a:chOff x="1233603" y="2434406"/>
              <a:chExt cx="460781" cy="462909"/>
            </a:xfrm>
          </p:grpSpPr>
          <p:sp>
            <p:nvSpPr>
              <p:cNvPr id="202" name="Google Shape;202;p18"/>
              <p:cNvSpPr/>
              <p:nvPr/>
            </p:nvSpPr>
            <p:spPr>
              <a:xfrm>
                <a:off x="1310590" y="2434406"/>
                <a:ext cx="301524" cy="462909"/>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1639708" y="2570641"/>
                <a:ext cx="54676" cy="28619"/>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1233603" y="2570641"/>
                <a:ext cx="54676" cy="28619"/>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1612390" y="2461527"/>
                <a:ext cx="55898" cy="41903"/>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8"/>
              <p:cNvSpPr/>
              <p:nvPr/>
            </p:nvSpPr>
            <p:spPr>
              <a:xfrm>
                <a:off x="1259660" y="2665762"/>
                <a:ext cx="55937" cy="41352"/>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1613612" y="2665762"/>
                <a:ext cx="54676" cy="40248"/>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1260921" y="2462630"/>
                <a:ext cx="54676" cy="40248"/>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8"/>
              <p:cNvSpPr/>
              <p:nvPr/>
            </p:nvSpPr>
            <p:spPr>
              <a:xfrm>
                <a:off x="1382611" y="2490737"/>
                <a:ext cx="161504" cy="241408"/>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18"/>
            <p:cNvSpPr/>
            <p:nvPr/>
          </p:nvSpPr>
          <p:spPr>
            <a:xfrm>
              <a:off x="5914043" y="2434412"/>
              <a:ext cx="464142" cy="462921"/>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6059226" y="2487782"/>
              <a:ext cx="163813" cy="189887"/>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7500129" y="2477344"/>
              <a:ext cx="409853" cy="377058"/>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
                                        </p:tgtEl>
                                        <p:attrNameLst>
                                          <p:attrName>style.visibility</p:attrName>
                                        </p:attrNameLst>
                                      </p:cBhvr>
                                      <p:to>
                                        <p:strVal val="visible"/>
                                      </p:to>
                                    </p:set>
                                    <p:animEffect transition="in" filter="fade">
                                      <p:cBhvr>
                                        <p:cTn id="12" dur="500"/>
                                        <p:tgtEl>
                                          <p:spTgt spid="215"/>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2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7"/>
          <p:cNvSpPr txBox="1">
            <a:spLocks noGrp="1"/>
          </p:cNvSpPr>
          <p:nvPr>
            <p:ph type="title"/>
          </p:nvPr>
        </p:nvSpPr>
        <p:spPr>
          <a:xfrm>
            <a:off x="776934" y="1323220"/>
            <a:ext cx="2553679" cy="6842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Work plan</a:t>
            </a:r>
          </a:p>
        </p:txBody>
      </p:sp>
      <p:sp>
        <p:nvSpPr>
          <p:cNvPr id="147" name="Google Shape;147;p17"/>
          <p:cNvSpPr txBox="1"/>
          <p:nvPr/>
        </p:nvSpPr>
        <p:spPr>
          <a:xfrm>
            <a:off x="861601" y="2110843"/>
            <a:ext cx="3583908" cy="104144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dirty="0">
                <a:solidFill>
                  <a:srgbClr val="000000"/>
                </a:solidFill>
                <a:latin typeface="Fira Sans"/>
                <a:ea typeface="Fira Sans"/>
                <a:cs typeface="Fira Sans"/>
                <a:sym typeface="Fira Sans"/>
              </a:rPr>
              <a:t>I</a:t>
            </a:r>
            <a:r>
              <a:rPr lang="en-US" sz="1200" dirty="0">
                <a:solidFill>
                  <a:srgbClr val="000000"/>
                </a:solidFill>
                <a:latin typeface="Fira Sans"/>
                <a:ea typeface="Fira Sans"/>
                <a:cs typeface="Fira Sans"/>
                <a:sym typeface="Fira Sans"/>
              </a:rPr>
              <a:t>w</a:t>
            </a:r>
            <a:r>
              <a:rPr lang="en" sz="1200" dirty="0">
                <a:solidFill>
                  <a:srgbClr val="000000"/>
                </a:solidFill>
                <a:latin typeface="Fira Sans"/>
                <a:ea typeface="Fira Sans"/>
                <a:cs typeface="Fira Sans"/>
                <a:sym typeface="Fira Sans"/>
              </a:rPr>
              <a:t>aterfall</a:t>
            </a:r>
            <a:r>
              <a:rPr lang="ar-SA" sz="1200" dirty="0">
                <a:solidFill>
                  <a:srgbClr val="000000"/>
                </a:solidFill>
                <a:latin typeface="Fira Sans"/>
                <a:ea typeface="Fira Sans"/>
                <a:cs typeface="Fira Sans"/>
                <a:sym typeface="Fira Sans"/>
              </a:rPr>
              <a:t> </a:t>
            </a:r>
            <a:r>
              <a:rPr lang="en-US" sz="1200" dirty="0">
                <a:solidFill>
                  <a:srgbClr val="000000"/>
                </a:solidFill>
                <a:latin typeface="Fira Sans"/>
                <a:ea typeface="Fira Sans"/>
                <a:cs typeface="Fira Sans"/>
                <a:sym typeface="Fira Sans"/>
              </a:rPr>
              <a:t>model for </a:t>
            </a:r>
            <a:r>
              <a:rPr lang="en-US" sz="1200" dirty="0">
                <a:latin typeface="Fira Sans"/>
                <a:ea typeface="Fira Sans"/>
                <a:cs typeface="Fira Sans"/>
                <a:sym typeface="Fira Sans"/>
              </a:rPr>
              <a:t>W</a:t>
            </a:r>
            <a:r>
              <a:rPr lang="en-US" sz="1200" dirty="0">
                <a:solidFill>
                  <a:srgbClr val="000000"/>
                </a:solidFill>
                <a:latin typeface="Fira Sans"/>
                <a:ea typeface="Fira Sans"/>
                <a:cs typeface="Fira Sans"/>
                <a:sym typeface="Fira Sans"/>
              </a:rPr>
              <a:t>hatsApp </a:t>
            </a:r>
            <a:r>
              <a:rPr lang="en-US" sz="1200" dirty="0">
                <a:latin typeface="Fira Sans"/>
                <a:ea typeface="Fira Sans"/>
                <a:cs typeface="Fira Sans"/>
                <a:sym typeface="Fira Sans"/>
              </a:rPr>
              <a:t>analysis</a:t>
            </a:r>
            <a:r>
              <a:rPr lang="en-US" sz="1200" dirty="0">
                <a:solidFill>
                  <a:srgbClr val="000000"/>
                </a:solidFill>
                <a:latin typeface="Fira Sans"/>
                <a:ea typeface="Fira Sans"/>
                <a:cs typeface="Fira Sans"/>
                <a:sym typeface="Fira Sans"/>
              </a:rPr>
              <a:t>, design, </a:t>
            </a:r>
            <a:r>
              <a:rPr lang="en-US" sz="1200" dirty="0">
                <a:solidFill>
                  <a:srgbClr val="202124"/>
                </a:solidFill>
                <a:effectLst/>
                <a:latin typeface="Fira Sans" panose="020B0503050000020004" pitchFamily="34" charset="0"/>
                <a:ea typeface="Calibri" panose="020F0502020204030204" pitchFamily="34" charset="0"/>
                <a:cs typeface="Arial" panose="020B0604020202020204" pitchFamily="34" charset="0"/>
              </a:rPr>
              <a:t>implementation</a:t>
            </a:r>
            <a:r>
              <a:rPr lang="en-US" sz="1200" dirty="0">
                <a:solidFill>
                  <a:srgbClr val="000000"/>
                </a:solidFill>
                <a:latin typeface="Fira Sans"/>
                <a:ea typeface="Fira Sans"/>
                <a:cs typeface="Fira Sans"/>
                <a:sym typeface="Fira Sans"/>
              </a:rPr>
              <a:t>, testing, and then publishing application to users.</a:t>
            </a:r>
            <a:endParaRPr sz="1200" dirty="0">
              <a:solidFill>
                <a:srgbClr val="000000"/>
              </a:solidFill>
              <a:latin typeface="Fira Sans"/>
              <a:ea typeface="Fira Sans"/>
              <a:cs typeface="Fira Sans"/>
              <a:sym typeface="Fira Sans"/>
            </a:endParaRPr>
          </a:p>
        </p:txBody>
      </p:sp>
      <p:grpSp>
        <p:nvGrpSpPr>
          <p:cNvPr id="161" name="Google Shape;161;p17"/>
          <p:cNvGrpSpPr/>
          <p:nvPr/>
        </p:nvGrpSpPr>
        <p:grpSpPr>
          <a:xfrm>
            <a:off x="5136323" y="1235700"/>
            <a:ext cx="3006479" cy="3126017"/>
            <a:chOff x="3068763" y="1197600"/>
            <a:chExt cx="3006479" cy="3126017"/>
          </a:xfrm>
        </p:grpSpPr>
        <p:sp>
          <p:nvSpPr>
            <p:cNvPr id="162" name="Google Shape;162;p17"/>
            <p:cNvSpPr/>
            <p:nvPr/>
          </p:nvSpPr>
          <p:spPr>
            <a:xfrm>
              <a:off x="3068763" y="1718209"/>
              <a:ext cx="1203432" cy="1041445"/>
            </a:xfrm>
            <a:custGeom>
              <a:avLst/>
              <a:gdLst/>
              <a:ahLst/>
              <a:cxnLst/>
              <a:rect l="l" t="t" r="r" b="b"/>
              <a:pathLst>
                <a:path w="18056" h="15625" extrusionOk="0">
                  <a:moveTo>
                    <a:pt x="4499" y="1"/>
                  </a:moveTo>
                  <a:lnTo>
                    <a:pt x="1" y="7813"/>
                  </a:lnTo>
                  <a:lnTo>
                    <a:pt x="4499" y="15624"/>
                  </a:lnTo>
                  <a:lnTo>
                    <a:pt x="13527" y="15624"/>
                  </a:lnTo>
                  <a:lnTo>
                    <a:pt x="18056" y="7813"/>
                  </a:lnTo>
                  <a:lnTo>
                    <a:pt x="135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7"/>
            <p:cNvGrpSpPr/>
            <p:nvPr/>
          </p:nvGrpSpPr>
          <p:grpSpPr>
            <a:xfrm>
              <a:off x="3464331" y="2072743"/>
              <a:ext cx="412345" cy="410128"/>
              <a:chOff x="-5635200" y="2037975"/>
              <a:chExt cx="293025" cy="291450"/>
            </a:xfrm>
          </p:grpSpPr>
          <p:sp>
            <p:nvSpPr>
              <p:cNvPr id="164" name="Google Shape;164;p17"/>
              <p:cNvSpPr/>
              <p:nvPr/>
            </p:nvSpPr>
            <p:spPr>
              <a:xfrm>
                <a:off x="-5635200" y="2037975"/>
                <a:ext cx="293025" cy="291450"/>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5496575" y="2072625"/>
                <a:ext cx="102425" cy="102425"/>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17"/>
            <p:cNvSpPr/>
            <p:nvPr/>
          </p:nvSpPr>
          <p:spPr>
            <a:xfrm>
              <a:off x="3068763" y="2759562"/>
              <a:ext cx="1203432" cy="1043378"/>
            </a:xfrm>
            <a:custGeom>
              <a:avLst/>
              <a:gdLst/>
              <a:ahLst/>
              <a:cxnLst/>
              <a:rect l="l" t="t" r="r" b="b"/>
              <a:pathLst>
                <a:path w="18056" h="15654" extrusionOk="0">
                  <a:moveTo>
                    <a:pt x="4499" y="0"/>
                  </a:moveTo>
                  <a:lnTo>
                    <a:pt x="1" y="7842"/>
                  </a:lnTo>
                  <a:lnTo>
                    <a:pt x="4499" y="15654"/>
                  </a:lnTo>
                  <a:lnTo>
                    <a:pt x="13527" y="15654"/>
                  </a:lnTo>
                  <a:lnTo>
                    <a:pt x="18056" y="7842"/>
                  </a:lnTo>
                  <a:lnTo>
                    <a:pt x="135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7" name="Google Shape;167;p17"/>
            <p:cNvGrpSpPr/>
            <p:nvPr/>
          </p:nvGrpSpPr>
          <p:grpSpPr>
            <a:xfrm>
              <a:off x="3467679" y="3075639"/>
              <a:ext cx="411254" cy="411219"/>
              <a:chOff x="-5276050" y="2037975"/>
              <a:chExt cx="292250" cy="292225"/>
            </a:xfrm>
          </p:grpSpPr>
          <p:sp>
            <p:nvSpPr>
              <p:cNvPr id="168" name="Google Shape;168;p17"/>
              <p:cNvSpPr/>
              <p:nvPr/>
            </p:nvSpPr>
            <p:spPr>
              <a:xfrm>
                <a:off x="-5102775" y="2211250"/>
                <a:ext cx="51225" cy="49650"/>
              </a:xfrm>
              <a:custGeom>
                <a:avLst/>
                <a:gdLst/>
                <a:ahLst/>
                <a:cxnLst/>
                <a:rect l="l" t="t" r="r" b="b"/>
                <a:pathLst>
                  <a:path w="2049" h="1986" extrusionOk="0">
                    <a:moveTo>
                      <a:pt x="343" y="0"/>
                    </a:moveTo>
                    <a:cubicBezTo>
                      <a:pt x="253" y="0"/>
                      <a:pt x="158" y="32"/>
                      <a:pt x="95" y="95"/>
                    </a:cubicBezTo>
                    <a:cubicBezTo>
                      <a:pt x="1" y="189"/>
                      <a:pt x="1" y="441"/>
                      <a:pt x="95" y="536"/>
                    </a:cubicBezTo>
                    <a:lnTo>
                      <a:pt x="536" y="977"/>
                    </a:lnTo>
                    <a:lnTo>
                      <a:pt x="95" y="1418"/>
                    </a:lnTo>
                    <a:cubicBezTo>
                      <a:pt x="1" y="1544"/>
                      <a:pt x="1" y="1765"/>
                      <a:pt x="95" y="1891"/>
                    </a:cubicBezTo>
                    <a:cubicBezTo>
                      <a:pt x="158" y="1954"/>
                      <a:pt x="253" y="1985"/>
                      <a:pt x="343" y="1985"/>
                    </a:cubicBezTo>
                    <a:cubicBezTo>
                      <a:pt x="434" y="1985"/>
                      <a:pt x="521" y="1954"/>
                      <a:pt x="568" y="1891"/>
                    </a:cubicBezTo>
                    <a:lnTo>
                      <a:pt x="1009" y="1450"/>
                    </a:lnTo>
                    <a:lnTo>
                      <a:pt x="1450" y="1891"/>
                    </a:lnTo>
                    <a:cubicBezTo>
                      <a:pt x="1513" y="1954"/>
                      <a:pt x="1600" y="1985"/>
                      <a:pt x="1686" y="1985"/>
                    </a:cubicBezTo>
                    <a:cubicBezTo>
                      <a:pt x="1773" y="1985"/>
                      <a:pt x="1860" y="1954"/>
                      <a:pt x="1923" y="1891"/>
                    </a:cubicBezTo>
                    <a:cubicBezTo>
                      <a:pt x="2049" y="1765"/>
                      <a:pt x="2049" y="1544"/>
                      <a:pt x="1923" y="1418"/>
                    </a:cubicBezTo>
                    <a:lnTo>
                      <a:pt x="1482" y="977"/>
                    </a:lnTo>
                    <a:lnTo>
                      <a:pt x="1923" y="536"/>
                    </a:lnTo>
                    <a:cubicBezTo>
                      <a:pt x="2049" y="441"/>
                      <a:pt x="2049" y="189"/>
                      <a:pt x="1923" y="95"/>
                    </a:cubicBezTo>
                    <a:cubicBezTo>
                      <a:pt x="1860" y="32"/>
                      <a:pt x="1773" y="0"/>
                      <a:pt x="1686" y="0"/>
                    </a:cubicBezTo>
                    <a:cubicBezTo>
                      <a:pt x="1600" y="0"/>
                      <a:pt x="1513" y="32"/>
                      <a:pt x="1450" y="95"/>
                    </a:cubicBezTo>
                    <a:lnTo>
                      <a:pt x="1009" y="504"/>
                    </a:lnTo>
                    <a:lnTo>
                      <a:pt x="568" y="95"/>
                    </a:lnTo>
                    <a:cubicBezTo>
                      <a:pt x="521" y="32"/>
                      <a:pt x="434" y="0"/>
                      <a:pt x="3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5224050" y="2107875"/>
                <a:ext cx="51200" cy="49825"/>
              </a:xfrm>
              <a:custGeom>
                <a:avLst/>
                <a:gdLst/>
                <a:ahLst/>
                <a:cxnLst/>
                <a:rect l="l" t="t" r="r" b="b"/>
                <a:pathLst>
                  <a:path w="2048" h="1993" extrusionOk="0">
                    <a:moveTo>
                      <a:pt x="351" y="0"/>
                    </a:moveTo>
                    <a:cubicBezTo>
                      <a:pt x="260" y="0"/>
                      <a:pt x="173" y="24"/>
                      <a:pt x="126" y="71"/>
                    </a:cubicBezTo>
                    <a:cubicBezTo>
                      <a:pt x="0" y="197"/>
                      <a:pt x="0" y="449"/>
                      <a:pt x="126" y="544"/>
                    </a:cubicBezTo>
                    <a:lnTo>
                      <a:pt x="536" y="985"/>
                    </a:lnTo>
                    <a:lnTo>
                      <a:pt x="126" y="1426"/>
                    </a:lnTo>
                    <a:cubicBezTo>
                      <a:pt x="0" y="1552"/>
                      <a:pt x="0" y="1772"/>
                      <a:pt x="126" y="1898"/>
                    </a:cubicBezTo>
                    <a:cubicBezTo>
                      <a:pt x="173" y="1961"/>
                      <a:pt x="260" y="1993"/>
                      <a:pt x="351" y="1993"/>
                    </a:cubicBezTo>
                    <a:cubicBezTo>
                      <a:pt x="441" y="1993"/>
                      <a:pt x="536" y="1961"/>
                      <a:pt x="599" y="1898"/>
                    </a:cubicBezTo>
                    <a:lnTo>
                      <a:pt x="1008" y="1457"/>
                    </a:lnTo>
                    <a:lnTo>
                      <a:pt x="1449" y="1898"/>
                    </a:lnTo>
                    <a:cubicBezTo>
                      <a:pt x="1512" y="1961"/>
                      <a:pt x="1599" y="1993"/>
                      <a:pt x="1686" y="1993"/>
                    </a:cubicBezTo>
                    <a:cubicBezTo>
                      <a:pt x="1772" y="1993"/>
                      <a:pt x="1859" y="1961"/>
                      <a:pt x="1922" y="1898"/>
                    </a:cubicBezTo>
                    <a:cubicBezTo>
                      <a:pt x="2048" y="1772"/>
                      <a:pt x="2048" y="1520"/>
                      <a:pt x="1922" y="1426"/>
                    </a:cubicBezTo>
                    <a:lnTo>
                      <a:pt x="1481" y="985"/>
                    </a:lnTo>
                    <a:lnTo>
                      <a:pt x="1922" y="544"/>
                    </a:lnTo>
                    <a:cubicBezTo>
                      <a:pt x="2048" y="449"/>
                      <a:pt x="2048" y="197"/>
                      <a:pt x="1922" y="71"/>
                    </a:cubicBezTo>
                    <a:cubicBezTo>
                      <a:pt x="1875" y="24"/>
                      <a:pt x="1788" y="0"/>
                      <a:pt x="1697" y="0"/>
                    </a:cubicBezTo>
                    <a:cubicBezTo>
                      <a:pt x="1607" y="0"/>
                      <a:pt x="1512" y="24"/>
                      <a:pt x="1449" y="71"/>
                    </a:cubicBezTo>
                    <a:lnTo>
                      <a:pt x="1008" y="512"/>
                    </a:lnTo>
                    <a:lnTo>
                      <a:pt x="599" y="71"/>
                    </a:lnTo>
                    <a:cubicBezTo>
                      <a:pt x="536" y="24"/>
                      <a:pt x="441" y="0"/>
                      <a:pt x="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5276050" y="2037975"/>
                <a:ext cx="292250" cy="292225"/>
              </a:xfrm>
              <a:custGeom>
                <a:avLst/>
                <a:gdLst/>
                <a:ahLst/>
                <a:cxnLst/>
                <a:rect l="l" t="t" r="r" b="b"/>
                <a:pathLst>
                  <a:path w="11690" h="11689" extrusionOk="0">
                    <a:moveTo>
                      <a:pt x="10334" y="3119"/>
                    </a:moveTo>
                    <a:cubicBezTo>
                      <a:pt x="10712" y="3119"/>
                      <a:pt x="11028" y="3403"/>
                      <a:pt x="11028" y="3781"/>
                    </a:cubicBezTo>
                    <a:cubicBezTo>
                      <a:pt x="11028" y="4190"/>
                      <a:pt x="10712" y="4442"/>
                      <a:pt x="10334" y="4442"/>
                    </a:cubicBezTo>
                    <a:cubicBezTo>
                      <a:pt x="9956" y="4442"/>
                      <a:pt x="9673" y="4127"/>
                      <a:pt x="9673" y="3781"/>
                    </a:cubicBezTo>
                    <a:cubicBezTo>
                      <a:pt x="9673" y="3403"/>
                      <a:pt x="9988" y="3119"/>
                      <a:pt x="10334" y="3119"/>
                    </a:cubicBezTo>
                    <a:close/>
                    <a:moveTo>
                      <a:pt x="4443" y="7593"/>
                    </a:moveTo>
                    <a:cubicBezTo>
                      <a:pt x="4853" y="7593"/>
                      <a:pt x="5105" y="7908"/>
                      <a:pt x="5105" y="8255"/>
                    </a:cubicBezTo>
                    <a:cubicBezTo>
                      <a:pt x="5105" y="8664"/>
                      <a:pt x="4790" y="8948"/>
                      <a:pt x="4443" y="8948"/>
                    </a:cubicBezTo>
                    <a:cubicBezTo>
                      <a:pt x="4065" y="8948"/>
                      <a:pt x="3781" y="8633"/>
                      <a:pt x="3781" y="8255"/>
                    </a:cubicBezTo>
                    <a:cubicBezTo>
                      <a:pt x="3781" y="7876"/>
                      <a:pt x="4096" y="7593"/>
                      <a:pt x="4443" y="7593"/>
                    </a:cubicBezTo>
                    <a:close/>
                    <a:moveTo>
                      <a:pt x="5829" y="725"/>
                    </a:moveTo>
                    <a:cubicBezTo>
                      <a:pt x="7341" y="725"/>
                      <a:pt x="8822" y="1386"/>
                      <a:pt x="9799" y="2521"/>
                    </a:cubicBezTo>
                    <a:cubicBezTo>
                      <a:pt x="9326" y="2710"/>
                      <a:pt x="8980" y="3245"/>
                      <a:pt x="8980" y="3781"/>
                    </a:cubicBezTo>
                    <a:cubicBezTo>
                      <a:pt x="8980" y="3718"/>
                      <a:pt x="8917" y="3623"/>
                      <a:pt x="8885" y="3560"/>
                    </a:cubicBezTo>
                    <a:lnTo>
                      <a:pt x="8854" y="3497"/>
                    </a:lnTo>
                    <a:lnTo>
                      <a:pt x="8192" y="2836"/>
                    </a:lnTo>
                    <a:cubicBezTo>
                      <a:pt x="8129" y="2773"/>
                      <a:pt x="8035" y="2741"/>
                      <a:pt x="7944" y="2741"/>
                    </a:cubicBezTo>
                    <a:cubicBezTo>
                      <a:pt x="7853" y="2741"/>
                      <a:pt x="7767" y="2773"/>
                      <a:pt x="7719" y="2836"/>
                    </a:cubicBezTo>
                    <a:cubicBezTo>
                      <a:pt x="7593" y="2962"/>
                      <a:pt x="7593" y="3182"/>
                      <a:pt x="7719" y="3308"/>
                    </a:cubicBezTo>
                    <a:lnTo>
                      <a:pt x="7814" y="3434"/>
                    </a:lnTo>
                    <a:cubicBezTo>
                      <a:pt x="6869" y="3466"/>
                      <a:pt x="5987" y="3875"/>
                      <a:pt x="5262" y="4568"/>
                    </a:cubicBezTo>
                    <a:cubicBezTo>
                      <a:pt x="4600" y="5230"/>
                      <a:pt x="4254" y="6081"/>
                      <a:pt x="4159" y="6963"/>
                    </a:cubicBezTo>
                    <a:cubicBezTo>
                      <a:pt x="3561" y="7120"/>
                      <a:pt x="3151" y="7656"/>
                      <a:pt x="3151" y="8318"/>
                    </a:cubicBezTo>
                    <a:cubicBezTo>
                      <a:pt x="3151" y="9074"/>
                      <a:pt x="3781" y="9704"/>
                      <a:pt x="4506" y="9704"/>
                    </a:cubicBezTo>
                    <a:cubicBezTo>
                      <a:pt x="5262" y="9704"/>
                      <a:pt x="5892" y="9074"/>
                      <a:pt x="5892" y="8318"/>
                    </a:cubicBezTo>
                    <a:cubicBezTo>
                      <a:pt x="5892" y="7687"/>
                      <a:pt x="5451" y="7120"/>
                      <a:pt x="4884" y="6963"/>
                    </a:cubicBezTo>
                    <a:cubicBezTo>
                      <a:pt x="5042" y="5482"/>
                      <a:pt x="6302" y="4222"/>
                      <a:pt x="7814" y="4127"/>
                    </a:cubicBezTo>
                    <a:lnTo>
                      <a:pt x="7814" y="4127"/>
                    </a:lnTo>
                    <a:lnTo>
                      <a:pt x="7751" y="4222"/>
                    </a:lnTo>
                    <a:cubicBezTo>
                      <a:pt x="7625" y="4348"/>
                      <a:pt x="7625" y="4568"/>
                      <a:pt x="7751" y="4694"/>
                    </a:cubicBezTo>
                    <a:cubicBezTo>
                      <a:pt x="7814" y="4757"/>
                      <a:pt x="7901" y="4789"/>
                      <a:pt x="7987" y="4789"/>
                    </a:cubicBezTo>
                    <a:cubicBezTo>
                      <a:pt x="8074" y="4789"/>
                      <a:pt x="8161" y="4757"/>
                      <a:pt x="8224" y="4694"/>
                    </a:cubicBezTo>
                    <a:lnTo>
                      <a:pt x="8885" y="4033"/>
                    </a:lnTo>
                    <a:cubicBezTo>
                      <a:pt x="8980" y="3938"/>
                      <a:pt x="9011" y="3875"/>
                      <a:pt x="9011" y="3781"/>
                    </a:cubicBezTo>
                    <a:cubicBezTo>
                      <a:pt x="9011" y="4537"/>
                      <a:pt x="9641" y="5167"/>
                      <a:pt x="10397" y="5167"/>
                    </a:cubicBezTo>
                    <a:cubicBezTo>
                      <a:pt x="10618" y="5167"/>
                      <a:pt x="10807" y="5136"/>
                      <a:pt x="11028" y="5010"/>
                    </a:cubicBezTo>
                    <a:cubicBezTo>
                      <a:pt x="11059" y="5293"/>
                      <a:pt x="11091" y="5545"/>
                      <a:pt x="11091" y="5829"/>
                    </a:cubicBezTo>
                    <a:cubicBezTo>
                      <a:pt x="11028" y="8696"/>
                      <a:pt x="8696" y="11027"/>
                      <a:pt x="5829" y="11027"/>
                    </a:cubicBezTo>
                    <a:cubicBezTo>
                      <a:pt x="2994" y="11027"/>
                      <a:pt x="694" y="8696"/>
                      <a:pt x="694" y="5829"/>
                    </a:cubicBezTo>
                    <a:cubicBezTo>
                      <a:pt x="694" y="2993"/>
                      <a:pt x="2994" y="725"/>
                      <a:pt x="5829" y="725"/>
                    </a:cubicBezTo>
                    <a:close/>
                    <a:moveTo>
                      <a:pt x="5829" y="0"/>
                    </a:moveTo>
                    <a:cubicBezTo>
                      <a:pt x="2584" y="0"/>
                      <a:pt x="1" y="2615"/>
                      <a:pt x="1" y="5829"/>
                    </a:cubicBezTo>
                    <a:cubicBezTo>
                      <a:pt x="1" y="7404"/>
                      <a:pt x="599" y="8853"/>
                      <a:pt x="1702" y="9956"/>
                    </a:cubicBezTo>
                    <a:cubicBezTo>
                      <a:pt x="2773" y="11058"/>
                      <a:pt x="4254" y="11689"/>
                      <a:pt x="5829" y="11689"/>
                    </a:cubicBezTo>
                    <a:cubicBezTo>
                      <a:pt x="6617" y="11689"/>
                      <a:pt x="7341" y="11531"/>
                      <a:pt x="8098" y="11216"/>
                    </a:cubicBezTo>
                    <a:cubicBezTo>
                      <a:pt x="8822" y="10901"/>
                      <a:pt x="9452" y="10523"/>
                      <a:pt x="9956" y="9956"/>
                    </a:cubicBezTo>
                    <a:cubicBezTo>
                      <a:pt x="10492" y="9420"/>
                      <a:pt x="10901" y="8790"/>
                      <a:pt x="11217" y="8128"/>
                    </a:cubicBezTo>
                    <a:cubicBezTo>
                      <a:pt x="11532" y="7404"/>
                      <a:pt x="11689" y="6616"/>
                      <a:pt x="11689" y="5829"/>
                    </a:cubicBezTo>
                    <a:cubicBezTo>
                      <a:pt x="11689" y="5356"/>
                      <a:pt x="11658" y="4884"/>
                      <a:pt x="11532" y="4442"/>
                    </a:cubicBezTo>
                    <a:cubicBezTo>
                      <a:pt x="11595" y="4253"/>
                      <a:pt x="11689" y="4033"/>
                      <a:pt x="11689" y="3781"/>
                    </a:cubicBezTo>
                    <a:cubicBezTo>
                      <a:pt x="11689" y="3119"/>
                      <a:pt x="11217" y="2552"/>
                      <a:pt x="10586" y="2458"/>
                    </a:cubicBezTo>
                    <a:cubicBezTo>
                      <a:pt x="9484" y="945"/>
                      <a:pt x="7719" y="0"/>
                      <a:pt x="5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7"/>
            <p:cNvSpPr/>
            <p:nvPr/>
          </p:nvSpPr>
          <p:spPr>
            <a:xfrm>
              <a:off x="3970286" y="3282238"/>
              <a:ext cx="1203432" cy="1041379"/>
            </a:xfrm>
            <a:custGeom>
              <a:avLst/>
              <a:gdLst/>
              <a:ahLst/>
              <a:cxnLst/>
              <a:rect l="l" t="t" r="r" b="b"/>
              <a:pathLst>
                <a:path w="18056" h="15624" extrusionOk="0">
                  <a:moveTo>
                    <a:pt x="4530" y="0"/>
                  </a:moveTo>
                  <a:lnTo>
                    <a:pt x="1" y="7812"/>
                  </a:lnTo>
                  <a:lnTo>
                    <a:pt x="4530" y="15624"/>
                  </a:lnTo>
                  <a:lnTo>
                    <a:pt x="13557" y="15624"/>
                  </a:lnTo>
                  <a:lnTo>
                    <a:pt x="18056" y="7812"/>
                  </a:lnTo>
                  <a:lnTo>
                    <a:pt x="13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7"/>
            <p:cNvGrpSpPr/>
            <p:nvPr/>
          </p:nvGrpSpPr>
          <p:grpSpPr>
            <a:xfrm>
              <a:off x="4365754" y="3596209"/>
              <a:ext cx="414561" cy="413471"/>
              <a:chOff x="-4570325" y="2405775"/>
              <a:chExt cx="294600" cy="293825"/>
            </a:xfrm>
          </p:grpSpPr>
          <p:sp>
            <p:nvSpPr>
              <p:cNvPr id="173" name="Google Shape;173;p17"/>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17"/>
            <p:cNvSpPr/>
            <p:nvPr/>
          </p:nvSpPr>
          <p:spPr>
            <a:xfrm>
              <a:off x="4873876" y="1718209"/>
              <a:ext cx="1201366" cy="1041445"/>
            </a:xfrm>
            <a:custGeom>
              <a:avLst/>
              <a:gdLst/>
              <a:ahLst/>
              <a:cxnLst/>
              <a:rect l="l" t="t" r="r" b="b"/>
              <a:pathLst>
                <a:path w="18025" h="15625" extrusionOk="0">
                  <a:moveTo>
                    <a:pt x="4499" y="1"/>
                  </a:moveTo>
                  <a:lnTo>
                    <a:pt x="0" y="7813"/>
                  </a:lnTo>
                  <a:lnTo>
                    <a:pt x="4499" y="15624"/>
                  </a:lnTo>
                  <a:lnTo>
                    <a:pt x="13526" y="15624"/>
                  </a:lnTo>
                  <a:lnTo>
                    <a:pt x="18025" y="7813"/>
                  </a:lnTo>
                  <a:lnTo>
                    <a:pt x="135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5267313" y="2032751"/>
              <a:ext cx="413435" cy="412345"/>
            </a:xfrm>
            <a:custGeom>
              <a:avLst/>
              <a:gdLst/>
              <a:ahLst/>
              <a:cxnLst/>
              <a:rect l="l" t="t" r="r" b="b"/>
              <a:pathLst>
                <a:path w="11752" h="11721" extrusionOk="0">
                  <a:moveTo>
                    <a:pt x="6490" y="662"/>
                  </a:moveTo>
                  <a:cubicBezTo>
                    <a:pt x="6711" y="662"/>
                    <a:pt x="6868" y="820"/>
                    <a:pt x="6868" y="1009"/>
                  </a:cubicBezTo>
                  <a:lnTo>
                    <a:pt x="6868" y="1355"/>
                  </a:lnTo>
                  <a:lnTo>
                    <a:pt x="5167" y="1355"/>
                  </a:lnTo>
                  <a:cubicBezTo>
                    <a:pt x="4600" y="1355"/>
                    <a:pt x="4127" y="1828"/>
                    <a:pt x="4127" y="2395"/>
                  </a:cubicBezTo>
                  <a:lnTo>
                    <a:pt x="4127" y="2773"/>
                  </a:lnTo>
                  <a:lnTo>
                    <a:pt x="3088" y="2773"/>
                  </a:lnTo>
                  <a:cubicBezTo>
                    <a:pt x="2993" y="2773"/>
                    <a:pt x="2867" y="2836"/>
                    <a:pt x="2836" y="2899"/>
                  </a:cubicBezTo>
                  <a:lnTo>
                    <a:pt x="2048" y="3687"/>
                  </a:lnTo>
                  <a:lnTo>
                    <a:pt x="2048" y="3151"/>
                  </a:lnTo>
                  <a:cubicBezTo>
                    <a:pt x="2048" y="2931"/>
                    <a:pt x="1891" y="2773"/>
                    <a:pt x="1702" y="2773"/>
                  </a:cubicBezTo>
                  <a:lnTo>
                    <a:pt x="1040" y="2773"/>
                  </a:lnTo>
                  <a:cubicBezTo>
                    <a:pt x="819" y="2773"/>
                    <a:pt x="662" y="2616"/>
                    <a:pt x="662" y="2427"/>
                  </a:cubicBezTo>
                  <a:lnTo>
                    <a:pt x="662" y="1009"/>
                  </a:lnTo>
                  <a:cubicBezTo>
                    <a:pt x="662" y="820"/>
                    <a:pt x="819" y="662"/>
                    <a:pt x="1040" y="662"/>
                  </a:cubicBezTo>
                  <a:close/>
                  <a:moveTo>
                    <a:pt x="10649" y="1986"/>
                  </a:moveTo>
                  <a:cubicBezTo>
                    <a:pt x="10838" y="1986"/>
                    <a:pt x="10995" y="2143"/>
                    <a:pt x="10995" y="2364"/>
                  </a:cubicBezTo>
                  <a:lnTo>
                    <a:pt x="10995" y="3781"/>
                  </a:lnTo>
                  <a:cubicBezTo>
                    <a:pt x="10995" y="3970"/>
                    <a:pt x="10838" y="4128"/>
                    <a:pt x="10649" y="4128"/>
                  </a:cubicBezTo>
                  <a:lnTo>
                    <a:pt x="8601" y="4128"/>
                  </a:lnTo>
                  <a:cubicBezTo>
                    <a:pt x="8412" y="4128"/>
                    <a:pt x="8255" y="4285"/>
                    <a:pt x="8255" y="4474"/>
                  </a:cubicBezTo>
                  <a:lnTo>
                    <a:pt x="8255" y="5041"/>
                  </a:lnTo>
                  <a:lnTo>
                    <a:pt x="7404" y="4191"/>
                  </a:lnTo>
                  <a:cubicBezTo>
                    <a:pt x="7372" y="4159"/>
                    <a:pt x="7246" y="4128"/>
                    <a:pt x="7183" y="4128"/>
                  </a:cubicBezTo>
                  <a:lnTo>
                    <a:pt x="5136" y="4128"/>
                  </a:lnTo>
                  <a:cubicBezTo>
                    <a:pt x="4947" y="4128"/>
                    <a:pt x="4789" y="3970"/>
                    <a:pt x="4789" y="3781"/>
                  </a:cubicBezTo>
                  <a:lnTo>
                    <a:pt x="4789" y="2364"/>
                  </a:lnTo>
                  <a:cubicBezTo>
                    <a:pt x="4789" y="2143"/>
                    <a:pt x="4947" y="1986"/>
                    <a:pt x="5136" y="1986"/>
                  </a:cubicBezTo>
                  <a:close/>
                  <a:moveTo>
                    <a:pt x="3088" y="6207"/>
                  </a:moveTo>
                  <a:cubicBezTo>
                    <a:pt x="3623" y="6207"/>
                    <a:pt x="4096" y="6680"/>
                    <a:pt x="4096" y="7247"/>
                  </a:cubicBezTo>
                  <a:cubicBezTo>
                    <a:pt x="4096" y="7782"/>
                    <a:pt x="3623" y="8255"/>
                    <a:pt x="3088" y="8255"/>
                  </a:cubicBezTo>
                  <a:cubicBezTo>
                    <a:pt x="2521" y="8255"/>
                    <a:pt x="2048" y="7782"/>
                    <a:pt x="2048" y="7247"/>
                  </a:cubicBezTo>
                  <a:cubicBezTo>
                    <a:pt x="2048" y="6648"/>
                    <a:pt x="2489" y="6207"/>
                    <a:pt x="3088" y="6207"/>
                  </a:cubicBezTo>
                  <a:close/>
                  <a:moveTo>
                    <a:pt x="8601" y="6207"/>
                  </a:moveTo>
                  <a:cubicBezTo>
                    <a:pt x="9137" y="6207"/>
                    <a:pt x="9609" y="6648"/>
                    <a:pt x="9609" y="7247"/>
                  </a:cubicBezTo>
                  <a:cubicBezTo>
                    <a:pt x="9609" y="7782"/>
                    <a:pt x="9137" y="8255"/>
                    <a:pt x="8601" y="8255"/>
                  </a:cubicBezTo>
                  <a:cubicBezTo>
                    <a:pt x="8003" y="8255"/>
                    <a:pt x="7530" y="7782"/>
                    <a:pt x="7530" y="7247"/>
                  </a:cubicBezTo>
                  <a:cubicBezTo>
                    <a:pt x="7530" y="6680"/>
                    <a:pt x="8003" y="6207"/>
                    <a:pt x="8601" y="6207"/>
                  </a:cubicBezTo>
                  <a:close/>
                  <a:moveTo>
                    <a:pt x="3749" y="8980"/>
                  </a:moveTo>
                  <a:cubicBezTo>
                    <a:pt x="4695" y="8980"/>
                    <a:pt x="5451" y="9704"/>
                    <a:pt x="5451" y="10649"/>
                  </a:cubicBezTo>
                  <a:lnTo>
                    <a:pt x="5451" y="11027"/>
                  </a:lnTo>
                  <a:lnTo>
                    <a:pt x="630" y="11027"/>
                  </a:lnTo>
                  <a:lnTo>
                    <a:pt x="630" y="10649"/>
                  </a:lnTo>
                  <a:lnTo>
                    <a:pt x="662" y="10649"/>
                  </a:lnTo>
                  <a:cubicBezTo>
                    <a:pt x="662" y="9704"/>
                    <a:pt x="1418" y="8980"/>
                    <a:pt x="2363" y="8980"/>
                  </a:cubicBezTo>
                  <a:close/>
                  <a:moveTo>
                    <a:pt x="9369" y="8976"/>
                  </a:moveTo>
                  <a:cubicBezTo>
                    <a:pt x="10266" y="8976"/>
                    <a:pt x="10995" y="9740"/>
                    <a:pt x="10995" y="10649"/>
                  </a:cubicBezTo>
                  <a:lnTo>
                    <a:pt x="10995" y="11027"/>
                  </a:lnTo>
                  <a:lnTo>
                    <a:pt x="6144" y="11027"/>
                  </a:lnTo>
                  <a:lnTo>
                    <a:pt x="6144" y="10649"/>
                  </a:lnTo>
                  <a:cubicBezTo>
                    <a:pt x="6144" y="9704"/>
                    <a:pt x="6900" y="8980"/>
                    <a:pt x="7845" y="8980"/>
                  </a:cubicBezTo>
                  <a:lnTo>
                    <a:pt x="9263" y="8980"/>
                  </a:lnTo>
                  <a:cubicBezTo>
                    <a:pt x="9298" y="8977"/>
                    <a:pt x="9334" y="8976"/>
                    <a:pt x="9369" y="8976"/>
                  </a:cubicBezTo>
                  <a:close/>
                  <a:moveTo>
                    <a:pt x="1040" y="1"/>
                  </a:moveTo>
                  <a:cubicBezTo>
                    <a:pt x="473" y="1"/>
                    <a:pt x="0" y="473"/>
                    <a:pt x="0" y="1009"/>
                  </a:cubicBezTo>
                  <a:lnTo>
                    <a:pt x="0" y="2427"/>
                  </a:lnTo>
                  <a:cubicBezTo>
                    <a:pt x="0" y="2994"/>
                    <a:pt x="473" y="3466"/>
                    <a:pt x="1040" y="3466"/>
                  </a:cubicBezTo>
                  <a:lnTo>
                    <a:pt x="1386" y="3466"/>
                  </a:lnTo>
                  <a:lnTo>
                    <a:pt x="1386" y="4474"/>
                  </a:lnTo>
                  <a:cubicBezTo>
                    <a:pt x="1386" y="4688"/>
                    <a:pt x="1546" y="4829"/>
                    <a:pt x="1727" y="4829"/>
                  </a:cubicBezTo>
                  <a:cubicBezTo>
                    <a:pt x="1813" y="4829"/>
                    <a:pt x="1904" y="4797"/>
                    <a:pt x="1985" y="4726"/>
                  </a:cubicBezTo>
                  <a:lnTo>
                    <a:pt x="3245" y="3466"/>
                  </a:lnTo>
                  <a:lnTo>
                    <a:pt x="4096" y="3466"/>
                  </a:lnTo>
                  <a:lnTo>
                    <a:pt x="4096" y="3813"/>
                  </a:lnTo>
                  <a:cubicBezTo>
                    <a:pt x="4096" y="4348"/>
                    <a:pt x="4568" y="4821"/>
                    <a:pt x="5136" y="4821"/>
                  </a:cubicBezTo>
                  <a:lnTo>
                    <a:pt x="7057" y="4821"/>
                  </a:lnTo>
                  <a:lnTo>
                    <a:pt x="7908" y="5672"/>
                  </a:lnTo>
                  <a:cubicBezTo>
                    <a:pt x="7341" y="5924"/>
                    <a:pt x="6868" y="6522"/>
                    <a:pt x="6868" y="7247"/>
                  </a:cubicBezTo>
                  <a:cubicBezTo>
                    <a:pt x="6868" y="7625"/>
                    <a:pt x="7026" y="8034"/>
                    <a:pt x="7278" y="8349"/>
                  </a:cubicBezTo>
                  <a:cubicBezTo>
                    <a:pt x="6648" y="8507"/>
                    <a:pt x="6144" y="8885"/>
                    <a:pt x="5829" y="9452"/>
                  </a:cubicBezTo>
                  <a:cubicBezTo>
                    <a:pt x="5514" y="8917"/>
                    <a:pt x="5010" y="8539"/>
                    <a:pt x="4411" y="8381"/>
                  </a:cubicBezTo>
                  <a:cubicBezTo>
                    <a:pt x="4663" y="8066"/>
                    <a:pt x="4821" y="7719"/>
                    <a:pt x="4821" y="7278"/>
                  </a:cubicBezTo>
                  <a:cubicBezTo>
                    <a:pt x="4821" y="6333"/>
                    <a:pt x="4064" y="5577"/>
                    <a:pt x="3119" y="5577"/>
                  </a:cubicBezTo>
                  <a:cubicBezTo>
                    <a:pt x="2174" y="5577"/>
                    <a:pt x="1418" y="6333"/>
                    <a:pt x="1418" y="7278"/>
                  </a:cubicBezTo>
                  <a:cubicBezTo>
                    <a:pt x="1418" y="7719"/>
                    <a:pt x="1576" y="8097"/>
                    <a:pt x="1828" y="8381"/>
                  </a:cubicBezTo>
                  <a:cubicBezTo>
                    <a:pt x="788" y="8665"/>
                    <a:pt x="32" y="9610"/>
                    <a:pt x="32" y="10712"/>
                  </a:cubicBezTo>
                  <a:lnTo>
                    <a:pt x="32" y="11374"/>
                  </a:lnTo>
                  <a:cubicBezTo>
                    <a:pt x="32" y="11563"/>
                    <a:pt x="189" y="11721"/>
                    <a:pt x="410" y="11721"/>
                  </a:cubicBezTo>
                  <a:lnTo>
                    <a:pt x="11374" y="11721"/>
                  </a:lnTo>
                  <a:cubicBezTo>
                    <a:pt x="11594" y="11721"/>
                    <a:pt x="11752" y="11563"/>
                    <a:pt x="11752" y="11374"/>
                  </a:cubicBezTo>
                  <a:lnTo>
                    <a:pt x="11752" y="10712"/>
                  </a:lnTo>
                  <a:cubicBezTo>
                    <a:pt x="11752" y="9610"/>
                    <a:pt x="10995" y="8665"/>
                    <a:pt x="9956" y="8381"/>
                  </a:cubicBezTo>
                  <a:cubicBezTo>
                    <a:pt x="10208" y="8066"/>
                    <a:pt x="10365" y="7719"/>
                    <a:pt x="10365" y="7278"/>
                  </a:cubicBezTo>
                  <a:cubicBezTo>
                    <a:pt x="10365" y="6459"/>
                    <a:pt x="9767" y="5735"/>
                    <a:pt x="8979" y="5577"/>
                  </a:cubicBezTo>
                  <a:lnTo>
                    <a:pt x="8979" y="4884"/>
                  </a:lnTo>
                  <a:lnTo>
                    <a:pt x="10649" y="4884"/>
                  </a:lnTo>
                  <a:lnTo>
                    <a:pt x="10649" y="4821"/>
                  </a:lnTo>
                  <a:cubicBezTo>
                    <a:pt x="11185" y="4821"/>
                    <a:pt x="11657" y="4348"/>
                    <a:pt x="11657" y="3813"/>
                  </a:cubicBezTo>
                  <a:lnTo>
                    <a:pt x="11657" y="2395"/>
                  </a:lnTo>
                  <a:cubicBezTo>
                    <a:pt x="11657" y="1828"/>
                    <a:pt x="11185" y="1355"/>
                    <a:pt x="10649" y="1355"/>
                  </a:cubicBezTo>
                  <a:lnTo>
                    <a:pt x="7530" y="1355"/>
                  </a:lnTo>
                  <a:lnTo>
                    <a:pt x="7530" y="1009"/>
                  </a:lnTo>
                  <a:cubicBezTo>
                    <a:pt x="7530" y="473"/>
                    <a:pt x="7057" y="1"/>
                    <a:pt x="6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4873876" y="2759562"/>
              <a:ext cx="1201366" cy="1043378"/>
            </a:xfrm>
            <a:custGeom>
              <a:avLst/>
              <a:gdLst/>
              <a:ahLst/>
              <a:cxnLst/>
              <a:rect l="l" t="t" r="r" b="b"/>
              <a:pathLst>
                <a:path w="18025" h="15654" extrusionOk="0">
                  <a:moveTo>
                    <a:pt x="4499" y="0"/>
                  </a:moveTo>
                  <a:lnTo>
                    <a:pt x="0" y="7842"/>
                  </a:lnTo>
                  <a:lnTo>
                    <a:pt x="4499" y="15654"/>
                  </a:lnTo>
                  <a:lnTo>
                    <a:pt x="13526" y="15654"/>
                  </a:lnTo>
                  <a:lnTo>
                    <a:pt x="18025" y="7842"/>
                  </a:lnTo>
                  <a:lnTo>
                    <a:pt x="135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5265067" y="3088518"/>
              <a:ext cx="418994" cy="385467"/>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3970286" y="1197600"/>
              <a:ext cx="1203432" cy="1041379"/>
            </a:xfrm>
            <a:custGeom>
              <a:avLst/>
              <a:gdLst/>
              <a:ahLst/>
              <a:cxnLst/>
              <a:rect l="l" t="t" r="r" b="b"/>
              <a:pathLst>
                <a:path w="18056" h="15624" extrusionOk="0">
                  <a:moveTo>
                    <a:pt x="4530" y="0"/>
                  </a:moveTo>
                  <a:lnTo>
                    <a:pt x="1" y="7812"/>
                  </a:lnTo>
                  <a:lnTo>
                    <a:pt x="4530" y="15624"/>
                  </a:lnTo>
                  <a:lnTo>
                    <a:pt x="13557" y="15624"/>
                  </a:lnTo>
                  <a:lnTo>
                    <a:pt x="18056" y="7812"/>
                  </a:lnTo>
                  <a:lnTo>
                    <a:pt x="135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17"/>
            <p:cNvGrpSpPr/>
            <p:nvPr/>
          </p:nvGrpSpPr>
          <p:grpSpPr>
            <a:xfrm>
              <a:off x="4348504" y="1494372"/>
              <a:ext cx="449066" cy="447834"/>
              <a:chOff x="-30805300" y="1938725"/>
              <a:chExt cx="291450" cy="290650"/>
            </a:xfrm>
          </p:grpSpPr>
          <p:sp>
            <p:nvSpPr>
              <p:cNvPr id="181" name="Google Shape;181;p17"/>
              <p:cNvSpPr/>
              <p:nvPr/>
            </p:nvSpPr>
            <p:spPr>
              <a:xfrm>
                <a:off x="-30805300" y="1938725"/>
                <a:ext cx="291450" cy="290650"/>
              </a:xfrm>
              <a:custGeom>
                <a:avLst/>
                <a:gdLst/>
                <a:ahLst/>
                <a:cxnLst/>
                <a:rect l="l" t="t" r="r" b="b"/>
                <a:pathLst>
                  <a:path w="11658" h="11626" extrusionOk="0">
                    <a:moveTo>
                      <a:pt x="6806" y="694"/>
                    </a:moveTo>
                    <a:lnTo>
                      <a:pt x="6806" y="1450"/>
                    </a:lnTo>
                    <a:lnTo>
                      <a:pt x="6112" y="1450"/>
                    </a:lnTo>
                    <a:lnTo>
                      <a:pt x="6112" y="694"/>
                    </a:lnTo>
                    <a:close/>
                    <a:moveTo>
                      <a:pt x="10586" y="4821"/>
                    </a:moveTo>
                    <a:cubicBezTo>
                      <a:pt x="10807" y="4821"/>
                      <a:pt x="10964" y="5010"/>
                      <a:pt x="10964" y="5199"/>
                    </a:cubicBezTo>
                    <a:cubicBezTo>
                      <a:pt x="10964" y="5388"/>
                      <a:pt x="10807" y="5545"/>
                      <a:pt x="10586" y="5545"/>
                    </a:cubicBezTo>
                    <a:lnTo>
                      <a:pt x="8570" y="5545"/>
                    </a:lnTo>
                    <a:cubicBezTo>
                      <a:pt x="8349" y="5545"/>
                      <a:pt x="8192" y="5388"/>
                      <a:pt x="8192" y="5199"/>
                    </a:cubicBezTo>
                    <a:cubicBezTo>
                      <a:pt x="8192" y="5010"/>
                      <a:pt x="8349" y="4821"/>
                      <a:pt x="8570" y="4821"/>
                    </a:cubicBezTo>
                    <a:close/>
                    <a:moveTo>
                      <a:pt x="6459" y="3529"/>
                    </a:moveTo>
                    <a:cubicBezTo>
                      <a:pt x="7089" y="3529"/>
                      <a:pt x="7656" y="3844"/>
                      <a:pt x="7971" y="4411"/>
                    </a:cubicBezTo>
                    <a:cubicBezTo>
                      <a:pt x="7688" y="4600"/>
                      <a:pt x="7499" y="4915"/>
                      <a:pt x="7499" y="5262"/>
                    </a:cubicBezTo>
                    <a:cubicBezTo>
                      <a:pt x="7499" y="5388"/>
                      <a:pt x="7530" y="5545"/>
                      <a:pt x="7562" y="5672"/>
                    </a:cubicBezTo>
                    <a:cubicBezTo>
                      <a:pt x="7121" y="5703"/>
                      <a:pt x="6806" y="6113"/>
                      <a:pt x="6806" y="6585"/>
                    </a:cubicBezTo>
                    <a:cubicBezTo>
                      <a:pt x="6806" y="6680"/>
                      <a:pt x="6806" y="6774"/>
                      <a:pt x="6869" y="6900"/>
                    </a:cubicBezTo>
                    <a:cubicBezTo>
                      <a:pt x="6743" y="6932"/>
                      <a:pt x="6617" y="6932"/>
                      <a:pt x="6459" y="6932"/>
                    </a:cubicBezTo>
                    <a:cubicBezTo>
                      <a:pt x="5514" y="6932"/>
                      <a:pt x="4758" y="6176"/>
                      <a:pt x="4758" y="5230"/>
                    </a:cubicBezTo>
                    <a:cubicBezTo>
                      <a:pt x="4758" y="4285"/>
                      <a:pt x="5514" y="3529"/>
                      <a:pt x="6459" y="3529"/>
                    </a:cubicBezTo>
                    <a:close/>
                    <a:moveTo>
                      <a:pt x="9893" y="6207"/>
                    </a:moveTo>
                    <a:cubicBezTo>
                      <a:pt x="10082" y="6207"/>
                      <a:pt x="10240" y="6365"/>
                      <a:pt x="10240" y="6585"/>
                    </a:cubicBezTo>
                    <a:cubicBezTo>
                      <a:pt x="10240" y="6774"/>
                      <a:pt x="10082" y="6932"/>
                      <a:pt x="9893" y="6932"/>
                    </a:cubicBezTo>
                    <a:lnTo>
                      <a:pt x="7845" y="6932"/>
                    </a:lnTo>
                    <a:cubicBezTo>
                      <a:pt x="7656" y="6932"/>
                      <a:pt x="7499" y="6774"/>
                      <a:pt x="7499" y="6585"/>
                    </a:cubicBezTo>
                    <a:cubicBezTo>
                      <a:pt x="7499" y="6365"/>
                      <a:pt x="7656" y="6207"/>
                      <a:pt x="7845" y="6207"/>
                    </a:cubicBezTo>
                    <a:close/>
                    <a:moveTo>
                      <a:pt x="9231" y="7562"/>
                    </a:moveTo>
                    <a:cubicBezTo>
                      <a:pt x="9420" y="7562"/>
                      <a:pt x="9578" y="7719"/>
                      <a:pt x="9578" y="7908"/>
                    </a:cubicBezTo>
                    <a:cubicBezTo>
                      <a:pt x="9578" y="8097"/>
                      <a:pt x="9420" y="8255"/>
                      <a:pt x="9231" y="8255"/>
                    </a:cubicBezTo>
                    <a:lnTo>
                      <a:pt x="7845" y="8255"/>
                    </a:lnTo>
                    <a:cubicBezTo>
                      <a:pt x="7656" y="8255"/>
                      <a:pt x="7499" y="8097"/>
                      <a:pt x="7499" y="7908"/>
                    </a:cubicBezTo>
                    <a:cubicBezTo>
                      <a:pt x="7499" y="7719"/>
                      <a:pt x="7656" y="7562"/>
                      <a:pt x="7845" y="7562"/>
                    </a:cubicBezTo>
                    <a:close/>
                    <a:moveTo>
                      <a:pt x="6595" y="2171"/>
                    </a:moveTo>
                    <a:cubicBezTo>
                      <a:pt x="7889" y="2171"/>
                      <a:pt x="8963" y="3033"/>
                      <a:pt x="9389" y="4159"/>
                    </a:cubicBezTo>
                    <a:lnTo>
                      <a:pt x="8633" y="4159"/>
                    </a:lnTo>
                    <a:cubicBezTo>
                      <a:pt x="8223" y="3340"/>
                      <a:pt x="7404" y="2805"/>
                      <a:pt x="6459" y="2805"/>
                    </a:cubicBezTo>
                    <a:cubicBezTo>
                      <a:pt x="5136" y="2805"/>
                      <a:pt x="4065" y="3844"/>
                      <a:pt x="4065" y="5199"/>
                    </a:cubicBezTo>
                    <a:cubicBezTo>
                      <a:pt x="4065" y="6522"/>
                      <a:pt x="5136" y="7593"/>
                      <a:pt x="6459" y="7593"/>
                    </a:cubicBezTo>
                    <a:cubicBezTo>
                      <a:pt x="6617" y="7593"/>
                      <a:pt x="6743" y="7593"/>
                      <a:pt x="6900" y="7562"/>
                    </a:cubicBezTo>
                    <a:lnTo>
                      <a:pt x="6900" y="7562"/>
                    </a:lnTo>
                    <a:cubicBezTo>
                      <a:pt x="6869" y="7688"/>
                      <a:pt x="6806" y="7782"/>
                      <a:pt x="6806" y="7940"/>
                    </a:cubicBezTo>
                    <a:cubicBezTo>
                      <a:pt x="6806" y="8066"/>
                      <a:pt x="6806" y="8192"/>
                      <a:pt x="6869" y="8255"/>
                    </a:cubicBezTo>
                    <a:cubicBezTo>
                      <a:pt x="6743" y="8255"/>
                      <a:pt x="6585" y="8318"/>
                      <a:pt x="6459" y="8318"/>
                    </a:cubicBezTo>
                    <a:cubicBezTo>
                      <a:pt x="4758" y="8318"/>
                      <a:pt x="3403" y="6932"/>
                      <a:pt x="3403" y="5230"/>
                    </a:cubicBezTo>
                    <a:cubicBezTo>
                      <a:pt x="3403" y="3529"/>
                      <a:pt x="4758" y="2174"/>
                      <a:pt x="6459" y="2174"/>
                    </a:cubicBezTo>
                    <a:cubicBezTo>
                      <a:pt x="6505" y="2172"/>
                      <a:pt x="6550" y="2171"/>
                      <a:pt x="6595" y="2171"/>
                    </a:cubicBezTo>
                    <a:close/>
                    <a:moveTo>
                      <a:pt x="8538" y="8917"/>
                    </a:moveTo>
                    <a:cubicBezTo>
                      <a:pt x="8759" y="8917"/>
                      <a:pt x="8916" y="9074"/>
                      <a:pt x="8916" y="9295"/>
                    </a:cubicBezTo>
                    <a:cubicBezTo>
                      <a:pt x="8853" y="9484"/>
                      <a:pt x="8696" y="9641"/>
                      <a:pt x="8538" y="9641"/>
                    </a:cubicBezTo>
                    <a:lnTo>
                      <a:pt x="7877" y="9641"/>
                    </a:lnTo>
                    <a:cubicBezTo>
                      <a:pt x="7688" y="9641"/>
                      <a:pt x="7530" y="9484"/>
                      <a:pt x="7530" y="9295"/>
                    </a:cubicBezTo>
                    <a:cubicBezTo>
                      <a:pt x="7530" y="9074"/>
                      <a:pt x="7688" y="8917"/>
                      <a:pt x="7877" y="8917"/>
                    </a:cubicBezTo>
                    <a:close/>
                    <a:moveTo>
                      <a:pt x="3592" y="1765"/>
                    </a:moveTo>
                    <a:cubicBezTo>
                      <a:pt x="3655" y="2111"/>
                      <a:pt x="3655" y="2427"/>
                      <a:pt x="3592" y="2805"/>
                    </a:cubicBezTo>
                    <a:cubicBezTo>
                      <a:pt x="3025" y="3466"/>
                      <a:pt x="2710" y="4285"/>
                      <a:pt x="2710" y="5199"/>
                    </a:cubicBezTo>
                    <a:cubicBezTo>
                      <a:pt x="2710" y="7278"/>
                      <a:pt x="4411" y="8917"/>
                      <a:pt x="6459" y="8917"/>
                    </a:cubicBezTo>
                    <a:cubicBezTo>
                      <a:pt x="6585" y="8917"/>
                      <a:pt x="6743" y="8917"/>
                      <a:pt x="6869" y="8885"/>
                    </a:cubicBezTo>
                    <a:lnTo>
                      <a:pt x="6869" y="8885"/>
                    </a:lnTo>
                    <a:cubicBezTo>
                      <a:pt x="6806" y="9011"/>
                      <a:pt x="6774" y="9137"/>
                      <a:pt x="6774" y="9232"/>
                    </a:cubicBezTo>
                    <a:cubicBezTo>
                      <a:pt x="6774" y="9358"/>
                      <a:pt x="6806" y="9484"/>
                      <a:pt x="6806" y="9610"/>
                    </a:cubicBezTo>
                    <a:lnTo>
                      <a:pt x="4915" y="9610"/>
                    </a:lnTo>
                    <a:cubicBezTo>
                      <a:pt x="4537" y="9641"/>
                      <a:pt x="4096" y="9830"/>
                      <a:pt x="3781" y="10145"/>
                    </a:cubicBezTo>
                    <a:lnTo>
                      <a:pt x="3088" y="10870"/>
                    </a:lnTo>
                    <a:lnTo>
                      <a:pt x="788" y="8633"/>
                    </a:lnTo>
                    <a:lnTo>
                      <a:pt x="1544" y="7908"/>
                    </a:lnTo>
                    <a:cubicBezTo>
                      <a:pt x="1859" y="7593"/>
                      <a:pt x="2048" y="7152"/>
                      <a:pt x="2048" y="6680"/>
                    </a:cubicBezTo>
                    <a:lnTo>
                      <a:pt x="2048" y="3655"/>
                    </a:lnTo>
                    <a:cubicBezTo>
                      <a:pt x="2048" y="3592"/>
                      <a:pt x="2080" y="3498"/>
                      <a:pt x="2143" y="3435"/>
                    </a:cubicBezTo>
                    <a:lnTo>
                      <a:pt x="3592" y="1765"/>
                    </a:lnTo>
                    <a:close/>
                    <a:moveTo>
                      <a:pt x="5167" y="1"/>
                    </a:moveTo>
                    <a:cubicBezTo>
                      <a:pt x="4978" y="1"/>
                      <a:pt x="4821" y="158"/>
                      <a:pt x="4821" y="347"/>
                    </a:cubicBezTo>
                    <a:cubicBezTo>
                      <a:pt x="4821" y="536"/>
                      <a:pt x="4978" y="694"/>
                      <a:pt x="5167" y="694"/>
                    </a:cubicBezTo>
                    <a:lnTo>
                      <a:pt x="5514" y="694"/>
                    </a:lnTo>
                    <a:lnTo>
                      <a:pt x="5514" y="1576"/>
                    </a:lnTo>
                    <a:cubicBezTo>
                      <a:pt x="5136" y="1702"/>
                      <a:pt x="4726" y="1891"/>
                      <a:pt x="4380" y="2111"/>
                    </a:cubicBezTo>
                    <a:cubicBezTo>
                      <a:pt x="4380" y="1796"/>
                      <a:pt x="4317" y="1481"/>
                      <a:pt x="4222" y="1229"/>
                    </a:cubicBezTo>
                    <a:lnTo>
                      <a:pt x="4159" y="977"/>
                    </a:lnTo>
                    <a:cubicBezTo>
                      <a:pt x="4096" y="851"/>
                      <a:pt x="4033" y="788"/>
                      <a:pt x="3907" y="757"/>
                    </a:cubicBezTo>
                    <a:cubicBezTo>
                      <a:pt x="3872" y="739"/>
                      <a:pt x="3839" y="731"/>
                      <a:pt x="3808" y="731"/>
                    </a:cubicBezTo>
                    <a:cubicBezTo>
                      <a:pt x="3728" y="731"/>
                      <a:pt x="3660" y="783"/>
                      <a:pt x="3592" y="851"/>
                    </a:cubicBezTo>
                    <a:lnTo>
                      <a:pt x="1702" y="2962"/>
                    </a:lnTo>
                    <a:cubicBezTo>
                      <a:pt x="1544" y="3151"/>
                      <a:pt x="1418" y="3372"/>
                      <a:pt x="1418" y="3624"/>
                    </a:cubicBezTo>
                    <a:lnTo>
                      <a:pt x="1418" y="6648"/>
                    </a:lnTo>
                    <a:cubicBezTo>
                      <a:pt x="1418" y="6932"/>
                      <a:pt x="1292" y="7152"/>
                      <a:pt x="1103" y="7373"/>
                    </a:cubicBezTo>
                    <a:lnTo>
                      <a:pt x="127" y="8349"/>
                    </a:lnTo>
                    <a:cubicBezTo>
                      <a:pt x="64" y="8412"/>
                      <a:pt x="1" y="8507"/>
                      <a:pt x="1" y="8570"/>
                    </a:cubicBezTo>
                    <a:cubicBezTo>
                      <a:pt x="1" y="8664"/>
                      <a:pt x="32" y="8790"/>
                      <a:pt x="127" y="8822"/>
                    </a:cubicBezTo>
                    <a:lnTo>
                      <a:pt x="2867" y="11531"/>
                    </a:lnTo>
                    <a:cubicBezTo>
                      <a:pt x="2930" y="11594"/>
                      <a:pt x="3025" y="11626"/>
                      <a:pt x="3116" y="11626"/>
                    </a:cubicBezTo>
                    <a:cubicBezTo>
                      <a:pt x="3206" y="11626"/>
                      <a:pt x="3293" y="11594"/>
                      <a:pt x="3340" y="11531"/>
                    </a:cubicBezTo>
                    <a:lnTo>
                      <a:pt x="4348" y="10555"/>
                    </a:lnTo>
                    <a:cubicBezTo>
                      <a:pt x="4537" y="10366"/>
                      <a:pt x="4758" y="10240"/>
                      <a:pt x="5041" y="10240"/>
                    </a:cubicBezTo>
                    <a:lnTo>
                      <a:pt x="8601" y="10240"/>
                    </a:lnTo>
                    <a:cubicBezTo>
                      <a:pt x="9137" y="10240"/>
                      <a:pt x="9610" y="9767"/>
                      <a:pt x="9610" y="9200"/>
                    </a:cubicBezTo>
                    <a:cubicBezTo>
                      <a:pt x="9610" y="9106"/>
                      <a:pt x="9578" y="8948"/>
                      <a:pt x="9547" y="8822"/>
                    </a:cubicBezTo>
                    <a:cubicBezTo>
                      <a:pt x="9956" y="8696"/>
                      <a:pt x="10303" y="8318"/>
                      <a:pt x="10303" y="7845"/>
                    </a:cubicBezTo>
                    <a:cubicBezTo>
                      <a:pt x="10303" y="7719"/>
                      <a:pt x="10240" y="7562"/>
                      <a:pt x="10208" y="7436"/>
                    </a:cubicBezTo>
                    <a:cubicBezTo>
                      <a:pt x="10649" y="7310"/>
                      <a:pt x="10964" y="6932"/>
                      <a:pt x="10964" y="6459"/>
                    </a:cubicBezTo>
                    <a:cubicBezTo>
                      <a:pt x="10964" y="6333"/>
                      <a:pt x="10933" y="6176"/>
                      <a:pt x="10870" y="6050"/>
                    </a:cubicBezTo>
                    <a:cubicBezTo>
                      <a:pt x="11027" y="6018"/>
                      <a:pt x="11185" y="5955"/>
                      <a:pt x="11342" y="5798"/>
                    </a:cubicBezTo>
                    <a:cubicBezTo>
                      <a:pt x="11563" y="5577"/>
                      <a:pt x="11657" y="5325"/>
                      <a:pt x="11657" y="5041"/>
                    </a:cubicBezTo>
                    <a:cubicBezTo>
                      <a:pt x="11657" y="4758"/>
                      <a:pt x="11563" y="4474"/>
                      <a:pt x="11342" y="4285"/>
                    </a:cubicBezTo>
                    <a:cubicBezTo>
                      <a:pt x="11122" y="4285"/>
                      <a:pt x="10870" y="4159"/>
                      <a:pt x="10586" y="4159"/>
                    </a:cubicBezTo>
                    <a:lnTo>
                      <a:pt x="10145" y="4159"/>
                    </a:lnTo>
                    <a:cubicBezTo>
                      <a:pt x="9767" y="2899"/>
                      <a:pt x="8790" y="1922"/>
                      <a:pt x="7530" y="1576"/>
                    </a:cubicBezTo>
                    <a:lnTo>
                      <a:pt x="7530" y="694"/>
                    </a:lnTo>
                    <a:lnTo>
                      <a:pt x="7877" y="694"/>
                    </a:lnTo>
                    <a:cubicBezTo>
                      <a:pt x="8097" y="694"/>
                      <a:pt x="8255" y="536"/>
                      <a:pt x="8255" y="347"/>
                    </a:cubicBezTo>
                    <a:cubicBezTo>
                      <a:pt x="8255" y="158"/>
                      <a:pt x="8097" y="1"/>
                      <a:pt x="7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30670625" y="2042700"/>
                <a:ext cx="35475" cy="35450"/>
              </a:xfrm>
              <a:custGeom>
                <a:avLst/>
                <a:gdLst/>
                <a:ahLst/>
                <a:cxnLst/>
                <a:rect l="l" t="t" r="r" b="b"/>
                <a:pathLst>
                  <a:path w="1419" h="1418" extrusionOk="0">
                    <a:moveTo>
                      <a:pt x="1072" y="0"/>
                    </a:moveTo>
                    <a:cubicBezTo>
                      <a:pt x="883" y="0"/>
                      <a:pt x="725" y="158"/>
                      <a:pt x="725" y="378"/>
                    </a:cubicBezTo>
                    <a:lnTo>
                      <a:pt x="725" y="725"/>
                    </a:lnTo>
                    <a:lnTo>
                      <a:pt x="379" y="725"/>
                    </a:lnTo>
                    <a:cubicBezTo>
                      <a:pt x="158" y="725"/>
                      <a:pt x="1" y="882"/>
                      <a:pt x="1" y="1071"/>
                    </a:cubicBezTo>
                    <a:cubicBezTo>
                      <a:pt x="1" y="1260"/>
                      <a:pt x="158" y="1418"/>
                      <a:pt x="379" y="1418"/>
                    </a:cubicBezTo>
                    <a:lnTo>
                      <a:pt x="1041" y="1418"/>
                    </a:lnTo>
                    <a:cubicBezTo>
                      <a:pt x="1230" y="1418"/>
                      <a:pt x="1387" y="1260"/>
                      <a:pt x="1387" y="1071"/>
                    </a:cubicBezTo>
                    <a:lnTo>
                      <a:pt x="1387" y="410"/>
                    </a:lnTo>
                    <a:cubicBezTo>
                      <a:pt x="1419" y="158"/>
                      <a:pt x="1261" y="0"/>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7"/>
                                        </p:tgtEl>
                                        <p:attrNameLst>
                                          <p:attrName>style.visibility</p:attrName>
                                        </p:attrNameLst>
                                      </p:cBhvr>
                                      <p:to>
                                        <p:strVal val="visible"/>
                                      </p:to>
                                    </p:set>
                                    <p:animEffect transition="in" filter="fade">
                                      <p:cBhvr>
                                        <p:cTn id="12"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43"/>
          <p:cNvSpPr txBox="1">
            <a:spLocks noGrp="1"/>
          </p:cNvSpPr>
          <p:nvPr>
            <p:ph type="title"/>
          </p:nvPr>
        </p:nvSpPr>
        <p:spPr>
          <a:xfrm>
            <a:off x="457200" y="411475"/>
            <a:ext cx="82296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project Requirements: functional requirements</a:t>
            </a:r>
            <a:endParaRPr dirty="0"/>
          </a:p>
        </p:txBody>
      </p:sp>
      <p:grpSp>
        <p:nvGrpSpPr>
          <p:cNvPr id="1558" name="Google Shape;1558;p43"/>
          <p:cNvGrpSpPr/>
          <p:nvPr/>
        </p:nvGrpSpPr>
        <p:grpSpPr>
          <a:xfrm>
            <a:off x="1720161" y="1032400"/>
            <a:ext cx="5715822" cy="842224"/>
            <a:chOff x="1720161" y="1032400"/>
            <a:chExt cx="5715822" cy="842224"/>
          </a:xfrm>
        </p:grpSpPr>
        <p:sp>
          <p:nvSpPr>
            <p:cNvPr id="1559" name="Google Shape;1559;p43"/>
            <p:cNvSpPr/>
            <p:nvPr/>
          </p:nvSpPr>
          <p:spPr>
            <a:xfrm flipH="1">
              <a:off x="4103157" y="1032400"/>
              <a:ext cx="949921" cy="842224"/>
            </a:xfrm>
            <a:custGeom>
              <a:avLst/>
              <a:gdLst/>
              <a:ahLst/>
              <a:cxnLst/>
              <a:rect l="l" t="t" r="r" b="b"/>
              <a:pathLst>
                <a:path w="20913" h="18542" extrusionOk="0">
                  <a:moveTo>
                    <a:pt x="9271" y="0"/>
                  </a:moveTo>
                  <a:cubicBezTo>
                    <a:pt x="4134" y="0"/>
                    <a:pt x="0" y="4164"/>
                    <a:pt x="0" y="9271"/>
                  </a:cubicBezTo>
                  <a:cubicBezTo>
                    <a:pt x="0" y="14377"/>
                    <a:pt x="4134" y="18542"/>
                    <a:pt x="9271" y="18542"/>
                  </a:cubicBezTo>
                  <a:cubicBezTo>
                    <a:pt x="17265" y="18542"/>
                    <a:pt x="20913" y="9271"/>
                    <a:pt x="20913" y="9271"/>
                  </a:cubicBezTo>
                  <a:cubicBezTo>
                    <a:pt x="20913" y="9271"/>
                    <a:pt x="16809" y="0"/>
                    <a:pt x="9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3"/>
            <p:cNvSpPr/>
            <p:nvPr/>
          </p:nvSpPr>
          <p:spPr>
            <a:xfrm flipH="1">
              <a:off x="1720161" y="1100034"/>
              <a:ext cx="3181074" cy="706956"/>
            </a:xfrm>
            <a:custGeom>
              <a:avLst/>
              <a:gdLst/>
              <a:ahLst/>
              <a:cxnLst/>
              <a:rect l="l" t="t" r="r" b="b"/>
              <a:pathLst>
                <a:path w="70033" h="15564" extrusionOk="0">
                  <a:moveTo>
                    <a:pt x="24530" y="1"/>
                  </a:moveTo>
                  <a:cubicBezTo>
                    <a:pt x="22038" y="1"/>
                    <a:pt x="20062" y="2007"/>
                    <a:pt x="20062" y="4469"/>
                  </a:cubicBezTo>
                  <a:cubicBezTo>
                    <a:pt x="20062" y="6049"/>
                    <a:pt x="18755" y="7326"/>
                    <a:pt x="17174" y="7326"/>
                  </a:cubicBezTo>
                  <a:lnTo>
                    <a:pt x="15229" y="7326"/>
                  </a:lnTo>
                  <a:cubicBezTo>
                    <a:pt x="13557" y="7326"/>
                    <a:pt x="12007" y="6536"/>
                    <a:pt x="11095" y="5138"/>
                  </a:cubicBezTo>
                  <a:cubicBezTo>
                    <a:pt x="10123" y="3679"/>
                    <a:pt x="8512" y="2159"/>
                    <a:pt x="6141" y="2159"/>
                  </a:cubicBezTo>
                  <a:cubicBezTo>
                    <a:pt x="6120" y="2159"/>
                    <a:pt x="6100" y="2158"/>
                    <a:pt x="6079" y="2158"/>
                  </a:cubicBezTo>
                  <a:cubicBezTo>
                    <a:pt x="3369" y="2158"/>
                    <a:pt x="1000" y="4155"/>
                    <a:pt x="548" y="6840"/>
                  </a:cubicBezTo>
                  <a:cubicBezTo>
                    <a:pt x="1" y="10366"/>
                    <a:pt x="2706" y="13405"/>
                    <a:pt x="6110" y="13405"/>
                  </a:cubicBezTo>
                  <a:cubicBezTo>
                    <a:pt x="8633" y="13405"/>
                    <a:pt x="10214" y="11916"/>
                    <a:pt x="11156" y="10457"/>
                  </a:cubicBezTo>
                  <a:cubicBezTo>
                    <a:pt x="12068" y="9028"/>
                    <a:pt x="13679" y="8238"/>
                    <a:pt x="15351" y="8238"/>
                  </a:cubicBezTo>
                  <a:lnTo>
                    <a:pt x="17174" y="8238"/>
                  </a:lnTo>
                  <a:cubicBezTo>
                    <a:pt x="18755" y="8238"/>
                    <a:pt x="20062" y="9514"/>
                    <a:pt x="20062" y="11095"/>
                  </a:cubicBezTo>
                  <a:cubicBezTo>
                    <a:pt x="20062" y="13557"/>
                    <a:pt x="22038" y="15563"/>
                    <a:pt x="24530" y="15563"/>
                  </a:cubicBezTo>
                  <a:lnTo>
                    <a:pt x="62251" y="15563"/>
                  </a:lnTo>
                  <a:cubicBezTo>
                    <a:pt x="66537" y="15563"/>
                    <a:pt x="70033" y="12068"/>
                    <a:pt x="70033" y="7782"/>
                  </a:cubicBezTo>
                  <a:cubicBezTo>
                    <a:pt x="70033" y="5624"/>
                    <a:pt x="69151" y="3679"/>
                    <a:pt x="67753" y="2280"/>
                  </a:cubicBezTo>
                  <a:cubicBezTo>
                    <a:pt x="66355" y="882"/>
                    <a:pt x="64409" y="1"/>
                    <a:pt x="6225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43"/>
            <p:cNvSpPr/>
            <p:nvPr/>
          </p:nvSpPr>
          <p:spPr>
            <a:xfrm flipH="1">
              <a:off x="4522870" y="1340274"/>
              <a:ext cx="226477" cy="226477"/>
            </a:xfrm>
            <a:custGeom>
              <a:avLst/>
              <a:gdLst/>
              <a:ahLst/>
              <a:cxnLst/>
              <a:rect l="l" t="t" r="r" b="b"/>
              <a:pathLst>
                <a:path w="4986" h="4986" extrusionOk="0">
                  <a:moveTo>
                    <a:pt x="2493" y="0"/>
                  </a:moveTo>
                  <a:cubicBezTo>
                    <a:pt x="1125" y="0"/>
                    <a:pt x="0" y="1095"/>
                    <a:pt x="0" y="2493"/>
                  </a:cubicBezTo>
                  <a:cubicBezTo>
                    <a:pt x="0" y="3861"/>
                    <a:pt x="1125" y="4985"/>
                    <a:pt x="2493" y="4985"/>
                  </a:cubicBezTo>
                  <a:cubicBezTo>
                    <a:pt x="3861" y="4985"/>
                    <a:pt x="4985" y="3861"/>
                    <a:pt x="4985" y="2493"/>
                  </a:cubicBezTo>
                  <a:cubicBezTo>
                    <a:pt x="4985" y="1095"/>
                    <a:pt x="3861" y="0"/>
                    <a:pt x="2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3"/>
            <p:cNvSpPr/>
            <p:nvPr/>
          </p:nvSpPr>
          <p:spPr>
            <a:xfrm flipH="1">
              <a:off x="1720249" y="1101442"/>
              <a:ext cx="331403" cy="704140"/>
            </a:xfrm>
            <a:custGeom>
              <a:avLst/>
              <a:gdLst/>
              <a:ahLst/>
              <a:cxnLst/>
              <a:rect l="l" t="t" r="r" b="b"/>
              <a:pathLst>
                <a:path w="7296" h="15502" extrusionOk="0">
                  <a:moveTo>
                    <a:pt x="1" y="0"/>
                  </a:moveTo>
                  <a:lnTo>
                    <a:pt x="1" y="15502"/>
                  </a:lnTo>
                  <a:cubicBezTo>
                    <a:pt x="4074" y="15228"/>
                    <a:pt x="7296" y="11885"/>
                    <a:pt x="7296" y="7751"/>
                  </a:cubicBezTo>
                  <a:cubicBezTo>
                    <a:pt x="7296" y="5593"/>
                    <a:pt x="6414" y="3648"/>
                    <a:pt x="5016" y="2249"/>
                  </a:cubicBezTo>
                  <a:cubicBezTo>
                    <a:pt x="3709" y="942"/>
                    <a:pt x="1976" y="12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3"/>
            <p:cNvSpPr txBox="1"/>
            <p:nvPr/>
          </p:nvSpPr>
          <p:spPr>
            <a:xfrm>
              <a:off x="5160000" y="1229562"/>
              <a:ext cx="2275983" cy="44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2.Chat archiving and muting.</a:t>
              </a:r>
              <a:endParaRPr sz="1200" dirty="0">
                <a:solidFill>
                  <a:schemeClr val="dk1"/>
                </a:solidFill>
                <a:latin typeface="Fira Sans"/>
                <a:ea typeface="Fira Sans"/>
                <a:cs typeface="Fira Sans"/>
                <a:sym typeface="Fira Sans"/>
              </a:endParaRPr>
            </a:p>
          </p:txBody>
        </p:sp>
      </p:grpSp>
      <p:grpSp>
        <p:nvGrpSpPr>
          <p:cNvPr id="1565" name="Google Shape;1565;p43"/>
          <p:cNvGrpSpPr/>
          <p:nvPr/>
        </p:nvGrpSpPr>
        <p:grpSpPr>
          <a:xfrm>
            <a:off x="1720161" y="2948662"/>
            <a:ext cx="5384331" cy="842224"/>
            <a:chOff x="1720161" y="2948662"/>
            <a:chExt cx="5384331" cy="842224"/>
          </a:xfrm>
        </p:grpSpPr>
        <p:sp>
          <p:nvSpPr>
            <p:cNvPr id="1566" name="Google Shape;1566;p43"/>
            <p:cNvSpPr/>
            <p:nvPr/>
          </p:nvSpPr>
          <p:spPr>
            <a:xfrm flipH="1">
              <a:off x="4103157" y="2948662"/>
              <a:ext cx="949921" cy="842224"/>
            </a:xfrm>
            <a:custGeom>
              <a:avLst/>
              <a:gdLst/>
              <a:ahLst/>
              <a:cxnLst/>
              <a:rect l="l" t="t" r="r" b="b"/>
              <a:pathLst>
                <a:path w="20913" h="18542" extrusionOk="0">
                  <a:moveTo>
                    <a:pt x="20913" y="9271"/>
                  </a:moveTo>
                  <a:cubicBezTo>
                    <a:pt x="20913" y="9271"/>
                    <a:pt x="17265" y="18542"/>
                    <a:pt x="9271" y="18542"/>
                  </a:cubicBezTo>
                  <a:cubicBezTo>
                    <a:pt x="4134" y="18542"/>
                    <a:pt x="0" y="14408"/>
                    <a:pt x="0" y="9271"/>
                  </a:cubicBezTo>
                  <a:cubicBezTo>
                    <a:pt x="0" y="4165"/>
                    <a:pt x="4134" y="0"/>
                    <a:pt x="9271" y="0"/>
                  </a:cubicBezTo>
                  <a:cubicBezTo>
                    <a:pt x="16809" y="0"/>
                    <a:pt x="20913" y="9271"/>
                    <a:pt x="20913" y="92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3"/>
            <p:cNvSpPr/>
            <p:nvPr/>
          </p:nvSpPr>
          <p:spPr>
            <a:xfrm flipH="1">
              <a:off x="1720161" y="3016296"/>
              <a:ext cx="3181074" cy="706956"/>
            </a:xfrm>
            <a:custGeom>
              <a:avLst/>
              <a:gdLst/>
              <a:ahLst/>
              <a:cxnLst/>
              <a:rect l="l" t="t" r="r" b="b"/>
              <a:pathLst>
                <a:path w="70033" h="15564" extrusionOk="0">
                  <a:moveTo>
                    <a:pt x="24530" y="1"/>
                  </a:moveTo>
                  <a:cubicBezTo>
                    <a:pt x="22038" y="1"/>
                    <a:pt x="20062" y="2007"/>
                    <a:pt x="20062" y="4469"/>
                  </a:cubicBezTo>
                  <a:cubicBezTo>
                    <a:pt x="20062" y="6080"/>
                    <a:pt x="18755" y="7356"/>
                    <a:pt x="17174" y="7356"/>
                  </a:cubicBezTo>
                  <a:lnTo>
                    <a:pt x="15229" y="7356"/>
                  </a:lnTo>
                  <a:cubicBezTo>
                    <a:pt x="13557" y="7356"/>
                    <a:pt x="12007" y="6536"/>
                    <a:pt x="11095" y="5168"/>
                  </a:cubicBezTo>
                  <a:cubicBezTo>
                    <a:pt x="10123" y="3709"/>
                    <a:pt x="8512" y="2159"/>
                    <a:pt x="6141" y="2159"/>
                  </a:cubicBezTo>
                  <a:cubicBezTo>
                    <a:pt x="3405" y="2159"/>
                    <a:pt x="1004" y="4165"/>
                    <a:pt x="548" y="6870"/>
                  </a:cubicBezTo>
                  <a:cubicBezTo>
                    <a:pt x="1" y="10366"/>
                    <a:pt x="2706" y="13405"/>
                    <a:pt x="6110" y="13405"/>
                  </a:cubicBezTo>
                  <a:cubicBezTo>
                    <a:pt x="8633" y="13405"/>
                    <a:pt x="10214" y="11916"/>
                    <a:pt x="11156" y="10457"/>
                  </a:cubicBezTo>
                  <a:cubicBezTo>
                    <a:pt x="12068" y="9059"/>
                    <a:pt x="13679" y="8238"/>
                    <a:pt x="15351" y="8238"/>
                  </a:cubicBezTo>
                  <a:lnTo>
                    <a:pt x="17174" y="8238"/>
                  </a:lnTo>
                  <a:cubicBezTo>
                    <a:pt x="18755" y="8238"/>
                    <a:pt x="20062" y="9515"/>
                    <a:pt x="20062" y="11095"/>
                  </a:cubicBezTo>
                  <a:cubicBezTo>
                    <a:pt x="20062" y="13557"/>
                    <a:pt x="22038" y="15563"/>
                    <a:pt x="24530" y="15563"/>
                  </a:cubicBezTo>
                  <a:lnTo>
                    <a:pt x="62251" y="15563"/>
                  </a:lnTo>
                  <a:cubicBezTo>
                    <a:pt x="66537" y="15563"/>
                    <a:pt x="70033" y="12098"/>
                    <a:pt x="70033" y="7782"/>
                  </a:cubicBezTo>
                  <a:cubicBezTo>
                    <a:pt x="70033" y="5654"/>
                    <a:pt x="69151" y="3709"/>
                    <a:pt x="67753" y="2280"/>
                  </a:cubicBezTo>
                  <a:cubicBezTo>
                    <a:pt x="66355" y="882"/>
                    <a:pt x="64409" y="1"/>
                    <a:pt x="6225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3"/>
            <p:cNvSpPr/>
            <p:nvPr/>
          </p:nvSpPr>
          <p:spPr>
            <a:xfrm flipH="1">
              <a:off x="4522870" y="3256535"/>
              <a:ext cx="226477" cy="226477"/>
            </a:xfrm>
            <a:custGeom>
              <a:avLst/>
              <a:gdLst/>
              <a:ahLst/>
              <a:cxnLst/>
              <a:rect l="l" t="t" r="r" b="b"/>
              <a:pathLst>
                <a:path w="4986" h="4986" extrusionOk="0">
                  <a:moveTo>
                    <a:pt x="4985" y="2493"/>
                  </a:moveTo>
                  <a:cubicBezTo>
                    <a:pt x="4985" y="3891"/>
                    <a:pt x="3861" y="4985"/>
                    <a:pt x="2493" y="4985"/>
                  </a:cubicBezTo>
                  <a:cubicBezTo>
                    <a:pt x="1125" y="4985"/>
                    <a:pt x="0" y="3891"/>
                    <a:pt x="0" y="2493"/>
                  </a:cubicBezTo>
                  <a:cubicBezTo>
                    <a:pt x="0" y="1125"/>
                    <a:pt x="1125" y="0"/>
                    <a:pt x="2493" y="0"/>
                  </a:cubicBezTo>
                  <a:cubicBezTo>
                    <a:pt x="3861" y="0"/>
                    <a:pt x="4985" y="1125"/>
                    <a:pt x="4985" y="24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3"/>
            <p:cNvSpPr/>
            <p:nvPr/>
          </p:nvSpPr>
          <p:spPr>
            <a:xfrm flipH="1">
              <a:off x="1720249" y="3017704"/>
              <a:ext cx="331403" cy="704140"/>
            </a:xfrm>
            <a:custGeom>
              <a:avLst/>
              <a:gdLst/>
              <a:ahLst/>
              <a:cxnLst/>
              <a:rect l="l" t="t" r="r" b="b"/>
              <a:pathLst>
                <a:path w="7296" h="15502" extrusionOk="0">
                  <a:moveTo>
                    <a:pt x="5016" y="2249"/>
                  </a:moveTo>
                  <a:cubicBezTo>
                    <a:pt x="3709" y="973"/>
                    <a:pt x="1976" y="122"/>
                    <a:pt x="1" y="0"/>
                  </a:cubicBezTo>
                  <a:lnTo>
                    <a:pt x="1" y="15502"/>
                  </a:lnTo>
                  <a:cubicBezTo>
                    <a:pt x="4074" y="15259"/>
                    <a:pt x="7296" y="11885"/>
                    <a:pt x="7296" y="7751"/>
                  </a:cubicBezTo>
                  <a:cubicBezTo>
                    <a:pt x="7296" y="5623"/>
                    <a:pt x="6414" y="3678"/>
                    <a:pt x="5016" y="22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txBox="1"/>
            <p:nvPr/>
          </p:nvSpPr>
          <p:spPr>
            <a:xfrm>
              <a:off x="5308599" y="3145823"/>
              <a:ext cx="1795893" cy="63722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6.Show a flag when the message arrives and another flag to.</a:t>
              </a:r>
              <a:endParaRPr sz="1200" dirty="0">
                <a:solidFill>
                  <a:schemeClr val="dk1"/>
                </a:solidFill>
                <a:latin typeface="Fira Sans"/>
                <a:ea typeface="Fira Sans"/>
                <a:cs typeface="Fira Sans"/>
                <a:sym typeface="Fira Sans"/>
              </a:endParaRPr>
            </a:p>
          </p:txBody>
        </p:sp>
      </p:grpSp>
      <p:grpSp>
        <p:nvGrpSpPr>
          <p:cNvPr id="1572" name="Google Shape;1572;p43"/>
          <p:cNvGrpSpPr/>
          <p:nvPr/>
        </p:nvGrpSpPr>
        <p:grpSpPr>
          <a:xfrm>
            <a:off x="1930400" y="1979471"/>
            <a:ext cx="5505671" cy="840861"/>
            <a:chOff x="1930400" y="1979471"/>
            <a:chExt cx="5505671" cy="840861"/>
          </a:xfrm>
        </p:grpSpPr>
        <p:sp>
          <p:nvSpPr>
            <p:cNvPr id="1573" name="Google Shape;1573;p43"/>
            <p:cNvSpPr/>
            <p:nvPr/>
          </p:nvSpPr>
          <p:spPr>
            <a:xfrm>
              <a:off x="4103154" y="1979471"/>
              <a:ext cx="949921" cy="840861"/>
            </a:xfrm>
            <a:custGeom>
              <a:avLst/>
              <a:gdLst/>
              <a:ahLst/>
              <a:cxnLst/>
              <a:rect l="l" t="t" r="r" b="b"/>
              <a:pathLst>
                <a:path w="20913" h="18512" extrusionOk="0">
                  <a:moveTo>
                    <a:pt x="9271" y="1"/>
                  </a:moveTo>
                  <a:cubicBezTo>
                    <a:pt x="4134" y="1"/>
                    <a:pt x="0" y="4134"/>
                    <a:pt x="0" y="9241"/>
                  </a:cubicBezTo>
                  <a:cubicBezTo>
                    <a:pt x="0" y="14378"/>
                    <a:pt x="4134" y="18512"/>
                    <a:pt x="9271" y="18512"/>
                  </a:cubicBezTo>
                  <a:cubicBezTo>
                    <a:pt x="17265" y="18512"/>
                    <a:pt x="20913" y="9241"/>
                    <a:pt x="20913" y="9241"/>
                  </a:cubicBezTo>
                  <a:cubicBezTo>
                    <a:pt x="20913" y="9241"/>
                    <a:pt x="16809" y="1"/>
                    <a:pt x="92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3"/>
            <p:cNvSpPr/>
            <p:nvPr/>
          </p:nvSpPr>
          <p:spPr>
            <a:xfrm>
              <a:off x="4254997" y="2045740"/>
              <a:ext cx="3181074" cy="706956"/>
            </a:xfrm>
            <a:custGeom>
              <a:avLst/>
              <a:gdLst/>
              <a:ahLst/>
              <a:cxnLst/>
              <a:rect l="l" t="t" r="r" b="b"/>
              <a:pathLst>
                <a:path w="70033" h="15564" extrusionOk="0">
                  <a:moveTo>
                    <a:pt x="24530" y="1"/>
                  </a:moveTo>
                  <a:cubicBezTo>
                    <a:pt x="22038" y="1"/>
                    <a:pt x="20062" y="2007"/>
                    <a:pt x="20062" y="4499"/>
                  </a:cubicBezTo>
                  <a:cubicBezTo>
                    <a:pt x="20062" y="6080"/>
                    <a:pt x="18755" y="7356"/>
                    <a:pt x="17174" y="7356"/>
                  </a:cubicBezTo>
                  <a:lnTo>
                    <a:pt x="15229" y="7356"/>
                  </a:lnTo>
                  <a:cubicBezTo>
                    <a:pt x="13557" y="7356"/>
                    <a:pt x="12007" y="6536"/>
                    <a:pt x="11095" y="5168"/>
                  </a:cubicBezTo>
                  <a:cubicBezTo>
                    <a:pt x="10123" y="3709"/>
                    <a:pt x="8512" y="2189"/>
                    <a:pt x="6141" y="2159"/>
                  </a:cubicBezTo>
                  <a:cubicBezTo>
                    <a:pt x="3405" y="2159"/>
                    <a:pt x="1004" y="4165"/>
                    <a:pt x="548" y="6870"/>
                  </a:cubicBezTo>
                  <a:cubicBezTo>
                    <a:pt x="1" y="10396"/>
                    <a:pt x="2706" y="13435"/>
                    <a:pt x="6110" y="13435"/>
                  </a:cubicBezTo>
                  <a:cubicBezTo>
                    <a:pt x="8633" y="13435"/>
                    <a:pt x="10214" y="11916"/>
                    <a:pt x="11156" y="10457"/>
                  </a:cubicBezTo>
                  <a:cubicBezTo>
                    <a:pt x="12068" y="9059"/>
                    <a:pt x="13679" y="8238"/>
                    <a:pt x="15351" y="8238"/>
                  </a:cubicBezTo>
                  <a:lnTo>
                    <a:pt x="17174" y="8238"/>
                  </a:lnTo>
                  <a:cubicBezTo>
                    <a:pt x="18755" y="8238"/>
                    <a:pt x="20062" y="9514"/>
                    <a:pt x="20062" y="11095"/>
                  </a:cubicBezTo>
                  <a:cubicBezTo>
                    <a:pt x="20062" y="13587"/>
                    <a:pt x="22038" y="15563"/>
                    <a:pt x="24530" y="15563"/>
                  </a:cubicBezTo>
                  <a:lnTo>
                    <a:pt x="62251" y="15563"/>
                  </a:lnTo>
                  <a:cubicBezTo>
                    <a:pt x="66537" y="15563"/>
                    <a:pt x="70033" y="12098"/>
                    <a:pt x="70033" y="7782"/>
                  </a:cubicBezTo>
                  <a:cubicBezTo>
                    <a:pt x="70033" y="5654"/>
                    <a:pt x="69151" y="3709"/>
                    <a:pt x="67753" y="2280"/>
                  </a:cubicBezTo>
                  <a:cubicBezTo>
                    <a:pt x="66355" y="882"/>
                    <a:pt x="64409" y="1"/>
                    <a:pt x="6225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3"/>
            <p:cNvSpPr/>
            <p:nvPr/>
          </p:nvSpPr>
          <p:spPr>
            <a:xfrm>
              <a:off x="4406885" y="2288742"/>
              <a:ext cx="226477" cy="227839"/>
            </a:xfrm>
            <a:custGeom>
              <a:avLst/>
              <a:gdLst/>
              <a:ahLst/>
              <a:cxnLst/>
              <a:rect l="l" t="t" r="r" b="b"/>
              <a:pathLst>
                <a:path w="4986" h="5016" extrusionOk="0">
                  <a:moveTo>
                    <a:pt x="2493" y="0"/>
                  </a:moveTo>
                  <a:cubicBezTo>
                    <a:pt x="1125" y="0"/>
                    <a:pt x="0" y="1125"/>
                    <a:pt x="0" y="2493"/>
                  </a:cubicBezTo>
                  <a:cubicBezTo>
                    <a:pt x="0" y="3891"/>
                    <a:pt x="1125" y="5016"/>
                    <a:pt x="2493" y="5016"/>
                  </a:cubicBezTo>
                  <a:cubicBezTo>
                    <a:pt x="3861" y="5016"/>
                    <a:pt x="4985" y="3891"/>
                    <a:pt x="4985" y="2493"/>
                  </a:cubicBezTo>
                  <a:cubicBezTo>
                    <a:pt x="4985" y="1125"/>
                    <a:pt x="3861" y="0"/>
                    <a:pt x="24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3"/>
            <p:cNvSpPr/>
            <p:nvPr/>
          </p:nvSpPr>
          <p:spPr>
            <a:xfrm>
              <a:off x="7104580" y="2047148"/>
              <a:ext cx="331403" cy="705548"/>
            </a:xfrm>
            <a:custGeom>
              <a:avLst/>
              <a:gdLst/>
              <a:ahLst/>
              <a:cxnLst/>
              <a:rect l="l" t="t" r="r" b="b"/>
              <a:pathLst>
                <a:path w="7296" h="15533" extrusionOk="0">
                  <a:moveTo>
                    <a:pt x="1" y="0"/>
                  </a:moveTo>
                  <a:lnTo>
                    <a:pt x="1" y="15532"/>
                  </a:lnTo>
                  <a:cubicBezTo>
                    <a:pt x="4074" y="15259"/>
                    <a:pt x="7296" y="11885"/>
                    <a:pt x="7296" y="7751"/>
                  </a:cubicBezTo>
                  <a:cubicBezTo>
                    <a:pt x="7296" y="5623"/>
                    <a:pt x="6414" y="3678"/>
                    <a:pt x="5016" y="2249"/>
                  </a:cubicBezTo>
                  <a:cubicBezTo>
                    <a:pt x="3709" y="973"/>
                    <a:pt x="1976" y="12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txBox="1"/>
            <p:nvPr/>
          </p:nvSpPr>
          <p:spPr>
            <a:xfrm>
              <a:off x="1930400" y="2186999"/>
              <a:ext cx="1903775" cy="43972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Fira Sans"/>
                  <a:ea typeface="Fira Sans"/>
                  <a:cs typeface="Fira Sans"/>
                  <a:sym typeface="Fira Sans"/>
                </a:rPr>
                <a:t>3.Search for the contact list the number or registered with it. </a:t>
              </a:r>
              <a:endParaRPr sz="1200" dirty="0">
                <a:solidFill>
                  <a:schemeClr val="dk1"/>
                </a:solidFill>
                <a:latin typeface="Fira Sans"/>
                <a:ea typeface="Fira Sans"/>
                <a:cs typeface="Fira Sans"/>
                <a:sym typeface="Fira Sans"/>
              </a:endParaRPr>
            </a:p>
          </p:txBody>
        </p:sp>
      </p:grpSp>
      <p:grpSp>
        <p:nvGrpSpPr>
          <p:cNvPr id="1579" name="Google Shape;1579;p43"/>
          <p:cNvGrpSpPr/>
          <p:nvPr/>
        </p:nvGrpSpPr>
        <p:grpSpPr>
          <a:xfrm>
            <a:off x="2051649" y="3895732"/>
            <a:ext cx="5460340" cy="840861"/>
            <a:chOff x="2051649" y="3895732"/>
            <a:chExt cx="5460340" cy="840861"/>
          </a:xfrm>
        </p:grpSpPr>
        <p:sp>
          <p:nvSpPr>
            <p:cNvPr id="1580" name="Google Shape;1580;p43"/>
            <p:cNvSpPr/>
            <p:nvPr/>
          </p:nvSpPr>
          <p:spPr>
            <a:xfrm>
              <a:off x="4179072" y="3895732"/>
              <a:ext cx="949921" cy="840861"/>
            </a:xfrm>
            <a:custGeom>
              <a:avLst/>
              <a:gdLst/>
              <a:ahLst/>
              <a:cxnLst/>
              <a:rect l="l" t="t" r="r" b="b"/>
              <a:pathLst>
                <a:path w="20913" h="18512" extrusionOk="0">
                  <a:moveTo>
                    <a:pt x="9271" y="1"/>
                  </a:moveTo>
                  <a:cubicBezTo>
                    <a:pt x="4134" y="1"/>
                    <a:pt x="0" y="4135"/>
                    <a:pt x="0" y="9271"/>
                  </a:cubicBezTo>
                  <a:cubicBezTo>
                    <a:pt x="0" y="14378"/>
                    <a:pt x="4134" y="18512"/>
                    <a:pt x="9271" y="18512"/>
                  </a:cubicBezTo>
                  <a:cubicBezTo>
                    <a:pt x="17265" y="18512"/>
                    <a:pt x="20913" y="9271"/>
                    <a:pt x="20913" y="9271"/>
                  </a:cubicBezTo>
                  <a:cubicBezTo>
                    <a:pt x="20913" y="9271"/>
                    <a:pt x="16809" y="1"/>
                    <a:pt x="9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3"/>
            <p:cNvSpPr/>
            <p:nvPr/>
          </p:nvSpPr>
          <p:spPr>
            <a:xfrm>
              <a:off x="4330915" y="3963410"/>
              <a:ext cx="3181074" cy="706910"/>
            </a:xfrm>
            <a:custGeom>
              <a:avLst/>
              <a:gdLst/>
              <a:ahLst/>
              <a:cxnLst/>
              <a:rect l="l" t="t" r="r" b="b"/>
              <a:pathLst>
                <a:path w="70033" h="15563" extrusionOk="0">
                  <a:moveTo>
                    <a:pt x="24530" y="0"/>
                  </a:moveTo>
                  <a:cubicBezTo>
                    <a:pt x="22038" y="0"/>
                    <a:pt x="20062" y="2006"/>
                    <a:pt x="20062" y="4468"/>
                  </a:cubicBezTo>
                  <a:cubicBezTo>
                    <a:pt x="20062" y="6049"/>
                    <a:pt x="18755" y="7325"/>
                    <a:pt x="17174" y="7325"/>
                  </a:cubicBezTo>
                  <a:lnTo>
                    <a:pt x="15229" y="7325"/>
                  </a:lnTo>
                  <a:cubicBezTo>
                    <a:pt x="13557" y="7325"/>
                    <a:pt x="12007" y="6535"/>
                    <a:pt x="11095" y="5137"/>
                  </a:cubicBezTo>
                  <a:cubicBezTo>
                    <a:pt x="10123" y="3678"/>
                    <a:pt x="8512" y="2158"/>
                    <a:pt x="6141" y="2158"/>
                  </a:cubicBezTo>
                  <a:cubicBezTo>
                    <a:pt x="6120" y="2158"/>
                    <a:pt x="6100" y="2158"/>
                    <a:pt x="6079" y="2158"/>
                  </a:cubicBezTo>
                  <a:cubicBezTo>
                    <a:pt x="3369" y="2158"/>
                    <a:pt x="1000" y="4154"/>
                    <a:pt x="548" y="6839"/>
                  </a:cubicBezTo>
                  <a:cubicBezTo>
                    <a:pt x="1" y="10365"/>
                    <a:pt x="2706" y="13405"/>
                    <a:pt x="6110" y="13405"/>
                  </a:cubicBezTo>
                  <a:cubicBezTo>
                    <a:pt x="8633" y="13405"/>
                    <a:pt x="10214" y="11885"/>
                    <a:pt x="11156" y="10426"/>
                  </a:cubicBezTo>
                  <a:cubicBezTo>
                    <a:pt x="12068" y="9028"/>
                    <a:pt x="13679" y="8207"/>
                    <a:pt x="15351" y="8207"/>
                  </a:cubicBezTo>
                  <a:lnTo>
                    <a:pt x="17174" y="8207"/>
                  </a:lnTo>
                  <a:cubicBezTo>
                    <a:pt x="18755" y="8207"/>
                    <a:pt x="20062" y="9484"/>
                    <a:pt x="20062" y="11094"/>
                  </a:cubicBezTo>
                  <a:cubicBezTo>
                    <a:pt x="20062" y="13557"/>
                    <a:pt x="22038" y="15563"/>
                    <a:pt x="24530" y="15563"/>
                  </a:cubicBezTo>
                  <a:lnTo>
                    <a:pt x="62251" y="15563"/>
                  </a:lnTo>
                  <a:cubicBezTo>
                    <a:pt x="66537" y="15563"/>
                    <a:pt x="70033" y="12067"/>
                    <a:pt x="70033" y="7781"/>
                  </a:cubicBezTo>
                  <a:cubicBezTo>
                    <a:pt x="70033" y="5623"/>
                    <a:pt x="69151" y="3678"/>
                    <a:pt x="67753" y="2280"/>
                  </a:cubicBezTo>
                  <a:cubicBezTo>
                    <a:pt x="66355" y="851"/>
                    <a:pt x="64409" y="0"/>
                    <a:pt x="622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3"/>
            <p:cNvSpPr/>
            <p:nvPr/>
          </p:nvSpPr>
          <p:spPr>
            <a:xfrm>
              <a:off x="7180498" y="3964772"/>
              <a:ext cx="331403" cy="704185"/>
            </a:xfrm>
            <a:custGeom>
              <a:avLst/>
              <a:gdLst/>
              <a:ahLst/>
              <a:cxnLst/>
              <a:rect l="l" t="t" r="r" b="b"/>
              <a:pathLst>
                <a:path w="7296" h="15503" extrusionOk="0">
                  <a:moveTo>
                    <a:pt x="1" y="0"/>
                  </a:moveTo>
                  <a:lnTo>
                    <a:pt x="1" y="15502"/>
                  </a:lnTo>
                  <a:cubicBezTo>
                    <a:pt x="4074" y="15229"/>
                    <a:pt x="7296" y="11855"/>
                    <a:pt x="7296" y="7751"/>
                  </a:cubicBezTo>
                  <a:cubicBezTo>
                    <a:pt x="7296" y="5593"/>
                    <a:pt x="6414" y="3648"/>
                    <a:pt x="5016" y="2250"/>
                  </a:cubicBezTo>
                  <a:cubicBezTo>
                    <a:pt x="3709" y="943"/>
                    <a:pt x="1976" y="122"/>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4482803" y="4205003"/>
              <a:ext cx="226477" cy="227839"/>
            </a:xfrm>
            <a:custGeom>
              <a:avLst/>
              <a:gdLst/>
              <a:ahLst/>
              <a:cxnLst/>
              <a:rect l="l" t="t" r="r" b="b"/>
              <a:pathLst>
                <a:path w="4986" h="5016" extrusionOk="0">
                  <a:moveTo>
                    <a:pt x="2493" y="0"/>
                  </a:moveTo>
                  <a:cubicBezTo>
                    <a:pt x="1125" y="0"/>
                    <a:pt x="0" y="1125"/>
                    <a:pt x="0" y="2523"/>
                  </a:cubicBezTo>
                  <a:cubicBezTo>
                    <a:pt x="0" y="3891"/>
                    <a:pt x="1125" y="5016"/>
                    <a:pt x="2493" y="5016"/>
                  </a:cubicBezTo>
                  <a:cubicBezTo>
                    <a:pt x="3861" y="5016"/>
                    <a:pt x="4985" y="3891"/>
                    <a:pt x="4985" y="2523"/>
                  </a:cubicBezTo>
                  <a:cubicBezTo>
                    <a:pt x="4985" y="1125"/>
                    <a:pt x="3861" y="0"/>
                    <a:pt x="2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3"/>
            <p:cNvSpPr txBox="1"/>
            <p:nvPr/>
          </p:nvSpPr>
          <p:spPr>
            <a:xfrm>
              <a:off x="2051649" y="4042058"/>
              <a:ext cx="1782525" cy="44789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Fira Sans"/>
                  <a:ea typeface="Fira Sans"/>
                  <a:cs typeface="Fira Sans"/>
                  <a:sym typeface="Fira Sans"/>
                </a:rPr>
                <a:t>7.</a:t>
              </a:r>
              <a:r>
                <a:rPr lang="en-US" sz="1200" dirty="0">
                  <a:solidFill>
                    <a:schemeClr val="dk1"/>
                  </a:solidFill>
                  <a:latin typeface="Fira Sans"/>
                  <a:ea typeface="Fira Sans"/>
                  <a:cs typeface="Fira Sans"/>
                  <a:sym typeface="Fira Sans"/>
                </a:rPr>
                <a:t>S</a:t>
              </a:r>
              <a:r>
                <a:rPr lang="en" sz="1200" dirty="0">
                  <a:solidFill>
                    <a:schemeClr val="dk1"/>
                  </a:solidFill>
                  <a:latin typeface="Fira Sans"/>
                  <a:ea typeface="Fira Sans"/>
                  <a:cs typeface="Fira Sans"/>
                  <a:sym typeface="Fira Sans"/>
                </a:rPr>
                <a:t>ending the message to the addressee at the same time.</a:t>
              </a:r>
              <a:endParaRPr sz="1200" dirty="0">
                <a:solidFill>
                  <a:schemeClr val="dk1"/>
                </a:solidFill>
                <a:latin typeface="Fira Sans"/>
                <a:ea typeface="Fira Sans"/>
                <a:cs typeface="Fira Sans"/>
                <a:sym typeface="Fira Sans"/>
              </a:endParaRPr>
            </a:p>
          </p:txBody>
        </p:sp>
      </p:grpSp>
      <p:sp>
        <p:nvSpPr>
          <p:cNvPr id="2" name="Google Shape;1563;p43">
            <a:extLst>
              <a:ext uri="{FF2B5EF4-FFF2-40B4-BE49-F238E27FC236}">
                <a16:creationId xmlns:a16="http://schemas.microsoft.com/office/drawing/2014/main" id="{55AF548F-D081-584D-ECB8-2ACE3ED3859F}"/>
              </a:ext>
            </a:extLst>
          </p:cNvPr>
          <p:cNvSpPr txBox="1"/>
          <p:nvPr/>
        </p:nvSpPr>
        <p:spPr>
          <a:xfrm>
            <a:off x="2123475" y="1321022"/>
            <a:ext cx="1710700" cy="2927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1.Chat backups and restore.</a:t>
            </a:r>
            <a:endParaRPr sz="1200" dirty="0">
              <a:solidFill>
                <a:schemeClr val="dk1"/>
              </a:solidFill>
              <a:latin typeface="Fira Sans"/>
              <a:ea typeface="Fira Sans"/>
              <a:cs typeface="Fira Sans"/>
              <a:sym typeface="Fira Sans"/>
            </a:endParaRPr>
          </a:p>
        </p:txBody>
      </p:sp>
      <p:sp>
        <p:nvSpPr>
          <p:cNvPr id="4" name="Google Shape;1563;p43">
            <a:extLst>
              <a:ext uri="{FF2B5EF4-FFF2-40B4-BE49-F238E27FC236}">
                <a16:creationId xmlns:a16="http://schemas.microsoft.com/office/drawing/2014/main" id="{B7544A00-2178-7B3E-893D-E6366EC4E501}"/>
              </a:ext>
            </a:extLst>
          </p:cNvPr>
          <p:cNvSpPr txBox="1"/>
          <p:nvPr/>
        </p:nvSpPr>
        <p:spPr>
          <a:xfrm>
            <a:off x="5308600" y="2216137"/>
            <a:ext cx="1795892" cy="41059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4.Login usingn phone umber.</a:t>
            </a:r>
            <a:endParaRPr sz="1200" dirty="0">
              <a:solidFill>
                <a:schemeClr val="dk1"/>
              </a:solidFill>
              <a:latin typeface="Fira Sans"/>
              <a:ea typeface="Fira Sans"/>
              <a:cs typeface="Fira Sans"/>
              <a:sym typeface="Fira Sans"/>
            </a:endParaRPr>
          </a:p>
        </p:txBody>
      </p:sp>
      <p:sp>
        <p:nvSpPr>
          <p:cNvPr id="6" name="Google Shape;1563;p43">
            <a:extLst>
              <a:ext uri="{FF2B5EF4-FFF2-40B4-BE49-F238E27FC236}">
                <a16:creationId xmlns:a16="http://schemas.microsoft.com/office/drawing/2014/main" id="{5B569752-C24B-8247-3039-1E23E7180DC7}"/>
              </a:ext>
            </a:extLst>
          </p:cNvPr>
          <p:cNvSpPr txBox="1"/>
          <p:nvPr/>
        </p:nvSpPr>
        <p:spPr>
          <a:xfrm>
            <a:off x="2051651" y="3236473"/>
            <a:ext cx="1782523" cy="2465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5.Group message of 256 people.</a:t>
            </a:r>
            <a:endParaRPr sz="1200" dirty="0">
              <a:solidFill>
                <a:schemeClr val="dk1"/>
              </a:solidFill>
              <a:latin typeface="Fira Sans"/>
              <a:ea typeface="Fira Sans"/>
              <a:cs typeface="Fira Sans"/>
              <a:sym typeface="Fira Sans"/>
            </a:endParaRPr>
          </a:p>
        </p:txBody>
      </p:sp>
      <p:sp>
        <p:nvSpPr>
          <p:cNvPr id="3" name="Google Shape;1563;p43">
            <a:extLst>
              <a:ext uri="{FF2B5EF4-FFF2-40B4-BE49-F238E27FC236}">
                <a16:creationId xmlns:a16="http://schemas.microsoft.com/office/drawing/2014/main" id="{445D8049-FB6E-7BA6-B084-558CF6721A55}"/>
              </a:ext>
            </a:extLst>
          </p:cNvPr>
          <p:cNvSpPr txBox="1"/>
          <p:nvPr/>
        </p:nvSpPr>
        <p:spPr>
          <a:xfrm>
            <a:off x="5308600" y="4182208"/>
            <a:ext cx="1795977" cy="3077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8.</a:t>
            </a:r>
            <a:r>
              <a:rPr lang="en-US" sz="1200" dirty="0">
                <a:solidFill>
                  <a:schemeClr val="dk1"/>
                </a:solidFill>
                <a:latin typeface="Fira Sans"/>
                <a:ea typeface="Fira Sans"/>
                <a:cs typeface="Fira Sans"/>
                <a:sym typeface="Fira Sans"/>
              </a:rPr>
              <a:t>T</a:t>
            </a:r>
            <a:r>
              <a:rPr lang="en" sz="1200" dirty="0">
                <a:solidFill>
                  <a:schemeClr val="dk1"/>
                </a:solidFill>
                <a:latin typeface="Fira Sans"/>
                <a:ea typeface="Fira Sans"/>
                <a:cs typeface="Fira Sans"/>
                <a:sym typeface="Fira Sans"/>
              </a:rPr>
              <a:t>he ability to delete the message.</a:t>
            </a:r>
            <a:endParaRPr sz="1200" dirty="0">
              <a:solidFill>
                <a:schemeClr val="dk1"/>
              </a:solidFill>
              <a:latin typeface="Fira Sans"/>
              <a:ea typeface="Fira Sans"/>
              <a:cs typeface="Fira Sans"/>
              <a:sym typeface="Fir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57;p43">
            <a:extLst>
              <a:ext uri="{FF2B5EF4-FFF2-40B4-BE49-F238E27FC236}">
                <a16:creationId xmlns:a16="http://schemas.microsoft.com/office/drawing/2014/main" id="{831F7248-5FE4-188F-853B-CE4265BCEDEC}"/>
              </a:ext>
            </a:extLst>
          </p:cNvPr>
          <p:cNvSpPr txBox="1">
            <a:spLocks/>
          </p:cNvSpPr>
          <p:nvPr/>
        </p:nvSpPr>
        <p:spPr>
          <a:xfrm>
            <a:off x="481241" y="377294"/>
            <a:ext cx="8229600" cy="336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Condensed Medium"/>
              <a:buNone/>
              <a:defRPr sz="2800" b="0" i="0" u="none" strike="noStrike" cap="none">
                <a:solidFill>
                  <a:schemeClr val="dk1"/>
                </a:solidFill>
                <a:latin typeface="Fira Sans Condensed Medium"/>
                <a:ea typeface="Fira Sans Condensed Medium"/>
                <a:cs typeface="Fira Sans Condensed Medium"/>
                <a:sym typeface="Fira Sans Condensed Medium"/>
              </a:defRPr>
            </a:lvl1pPr>
            <a:lvl2pPr marR="0" lvl="1" algn="ctr" rtl="0">
              <a:lnSpc>
                <a:spcPct val="100000"/>
              </a:lnSpc>
              <a:spcBef>
                <a:spcPts val="0"/>
              </a:spcBef>
              <a:spcAft>
                <a:spcPts val="0"/>
              </a:spcAft>
              <a:buClr>
                <a:schemeClr val="dk1"/>
              </a:buClr>
              <a:buSzPts val="2800"/>
              <a:buFont typeface="Fira Sans Condensed"/>
              <a:buNone/>
              <a:defRPr sz="2800" b="0" i="0" u="none" strike="noStrike" cap="none">
                <a:solidFill>
                  <a:schemeClr val="dk1"/>
                </a:solidFill>
                <a:latin typeface="Fira Sans Condensed"/>
                <a:ea typeface="Fira Sans Condensed"/>
                <a:cs typeface="Fira Sans Condensed"/>
                <a:sym typeface="Fira Sans Condensed"/>
              </a:defRPr>
            </a:lvl2pPr>
            <a:lvl3pPr marR="0" lvl="2" algn="ctr" rtl="0">
              <a:lnSpc>
                <a:spcPct val="100000"/>
              </a:lnSpc>
              <a:spcBef>
                <a:spcPts val="0"/>
              </a:spcBef>
              <a:spcAft>
                <a:spcPts val="0"/>
              </a:spcAft>
              <a:buClr>
                <a:schemeClr val="dk1"/>
              </a:buClr>
              <a:buSzPts val="2800"/>
              <a:buFont typeface="Fira Sans Condensed"/>
              <a:buNone/>
              <a:defRPr sz="2800" b="0" i="0" u="none" strike="noStrike" cap="none">
                <a:solidFill>
                  <a:schemeClr val="dk1"/>
                </a:solidFill>
                <a:latin typeface="Fira Sans Condensed"/>
                <a:ea typeface="Fira Sans Condensed"/>
                <a:cs typeface="Fira Sans Condensed"/>
                <a:sym typeface="Fira Sans Condensed"/>
              </a:defRPr>
            </a:lvl3pPr>
            <a:lvl4pPr marR="0" lvl="3" algn="ctr" rtl="0">
              <a:lnSpc>
                <a:spcPct val="100000"/>
              </a:lnSpc>
              <a:spcBef>
                <a:spcPts val="0"/>
              </a:spcBef>
              <a:spcAft>
                <a:spcPts val="0"/>
              </a:spcAft>
              <a:buClr>
                <a:schemeClr val="dk1"/>
              </a:buClr>
              <a:buSzPts val="2800"/>
              <a:buFont typeface="Fira Sans Condensed"/>
              <a:buNone/>
              <a:defRPr sz="2800" b="0" i="0" u="none" strike="noStrike" cap="none">
                <a:solidFill>
                  <a:schemeClr val="dk1"/>
                </a:solidFill>
                <a:latin typeface="Fira Sans Condensed"/>
                <a:ea typeface="Fira Sans Condensed"/>
                <a:cs typeface="Fira Sans Condensed"/>
                <a:sym typeface="Fira Sans Condensed"/>
              </a:defRPr>
            </a:lvl4pPr>
            <a:lvl5pPr marR="0" lvl="4" algn="ctr" rtl="0">
              <a:lnSpc>
                <a:spcPct val="100000"/>
              </a:lnSpc>
              <a:spcBef>
                <a:spcPts val="0"/>
              </a:spcBef>
              <a:spcAft>
                <a:spcPts val="0"/>
              </a:spcAft>
              <a:buClr>
                <a:schemeClr val="dk1"/>
              </a:buClr>
              <a:buSzPts val="2800"/>
              <a:buFont typeface="Fira Sans Condensed"/>
              <a:buNone/>
              <a:defRPr sz="2800" b="0" i="0" u="none" strike="noStrike" cap="none">
                <a:solidFill>
                  <a:schemeClr val="dk1"/>
                </a:solidFill>
                <a:latin typeface="Fira Sans Condensed"/>
                <a:ea typeface="Fira Sans Condensed"/>
                <a:cs typeface="Fira Sans Condensed"/>
                <a:sym typeface="Fira Sans Condensed"/>
              </a:defRPr>
            </a:lvl5pPr>
            <a:lvl6pPr marR="0" lvl="5" algn="ctr" rtl="0">
              <a:lnSpc>
                <a:spcPct val="100000"/>
              </a:lnSpc>
              <a:spcBef>
                <a:spcPts val="0"/>
              </a:spcBef>
              <a:spcAft>
                <a:spcPts val="0"/>
              </a:spcAft>
              <a:buClr>
                <a:schemeClr val="dk1"/>
              </a:buClr>
              <a:buSzPts val="2800"/>
              <a:buFont typeface="Fira Sans Condensed"/>
              <a:buNone/>
              <a:defRPr sz="2800" b="0" i="0" u="none" strike="noStrike" cap="none">
                <a:solidFill>
                  <a:schemeClr val="dk1"/>
                </a:solidFill>
                <a:latin typeface="Fira Sans Condensed"/>
                <a:ea typeface="Fira Sans Condensed"/>
                <a:cs typeface="Fira Sans Condensed"/>
                <a:sym typeface="Fira Sans Condensed"/>
              </a:defRPr>
            </a:lvl6pPr>
            <a:lvl7pPr marR="0" lvl="6" algn="ctr" rtl="0">
              <a:lnSpc>
                <a:spcPct val="100000"/>
              </a:lnSpc>
              <a:spcBef>
                <a:spcPts val="0"/>
              </a:spcBef>
              <a:spcAft>
                <a:spcPts val="0"/>
              </a:spcAft>
              <a:buClr>
                <a:schemeClr val="dk1"/>
              </a:buClr>
              <a:buSzPts val="2800"/>
              <a:buFont typeface="Fira Sans Condensed"/>
              <a:buNone/>
              <a:defRPr sz="2800" b="0" i="0" u="none" strike="noStrike" cap="none">
                <a:solidFill>
                  <a:schemeClr val="dk1"/>
                </a:solidFill>
                <a:latin typeface="Fira Sans Condensed"/>
                <a:ea typeface="Fira Sans Condensed"/>
                <a:cs typeface="Fira Sans Condensed"/>
                <a:sym typeface="Fira Sans Condensed"/>
              </a:defRPr>
            </a:lvl7pPr>
            <a:lvl8pPr marR="0" lvl="7" algn="ctr" rtl="0">
              <a:lnSpc>
                <a:spcPct val="100000"/>
              </a:lnSpc>
              <a:spcBef>
                <a:spcPts val="0"/>
              </a:spcBef>
              <a:spcAft>
                <a:spcPts val="0"/>
              </a:spcAft>
              <a:buClr>
                <a:schemeClr val="dk1"/>
              </a:buClr>
              <a:buSzPts val="2800"/>
              <a:buFont typeface="Fira Sans Condensed"/>
              <a:buNone/>
              <a:defRPr sz="2800" b="0" i="0" u="none" strike="noStrike" cap="none">
                <a:solidFill>
                  <a:schemeClr val="dk1"/>
                </a:solidFill>
                <a:latin typeface="Fira Sans Condensed"/>
                <a:ea typeface="Fira Sans Condensed"/>
                <a:cs typeface="Fira Sans Condensed"/>
                <a:sym typeface="Fira Sans Condensed"/>
              </a:defRPr>
            </a:lvl8pPr>
            <a:lvl9pPr marR="0" lvl="8" algn="ctr" rtl="0">
              <a:lnSpc>
                <a:spcPct val="100000"/>
              </a:lnSpc>
              <a:spcBef>
                <a:spcPts val="0"/>
              </a:spcBef>
              <a:spcAft>
                <a:spcPts val="0"/>
              </a:spcAft>
              <a:buClr>
                <a:schemeClr val="dk1"/>
              </a:buClr>
              <a:buSzPts val="2800"/>
              <a:buFont typeface="Fira Sans Condensed"/>
              <a:buNone/>
              <a:defRPr sz="2800" b="0" i="0" u="none" strike="noStrike" cap="none">
                <a:solidFill>
                  <a:schemeClr val="dk1"/>
                </a:solidFill>
                <a:latin typeface="Fira Sans Condensed"/>
                <a:ea typeface="Fira Sans Condensed"/>
                <a:cs typeface="Fira Sans Condensed"/>
                <a:sym typeface="Fira Sans Condensed"/>
              </a:defRPr>
            </a:lvl9pPr>
          </a:lstStyle>
          <a:p>
            <a:pPr>
              <a:buSzPts val="1100"/>
              <a:buFont typeface="Arial"/>
              <a:buNone/>
            </a:pPr>
            <a:r>
              <a:rPr lang="en-US" dirty="0"/>
              <a:t>project Requirement: Non-Functional requirement</a:t>
            </a:r>
          </a:p>
        </p:txBody>
      </p:sp>
      <p:grpSp>
        <p:nvGrpSpPr>
          <p:cNvPr id="4" name="Google Shape;1558;p43">
            <a:extLst>
              <a:ext uri="{FF2B5EF4-FFF2-40B4-BE49-F238E27FC236}">
                <a16:creationId xmlns:a16="http://schemas.microsoft.com/office/drawing/2014/main" id="{518BDDE0-2539-1603-8F11-FBB0337BAB2B}"/>
              </a:ext>
            </a:extLst>
          </p:cNvPr>
          <p:cNvGrpSpPr/>
          <p:nvPr/>
        </p:nvGrpSpPr>
        <p:grpSpPr>
          <a:xfrm>
            <a:off x="1720161" y="1032400"/>
            <a:ext cx="3332917" cy="842224"/>
            <a:chOff x="1720161" y="1032400"/>
            <a:chExt cx="3332917" cy="842224"/>
          </a:xfrm>
        </p:grpSpPr>
        <p:sp>
          <p:nvSpPr>
            <p:cNvPr id="5" name="Google Shape;1559;p43">
              <a:extLst>
                <a:ext uri="{FF2B5EF4-FFF2-40B4-BE49-F238E27FC236}">
                  <a16:creationId xmlns:a16="http://schemas.microsoft.com/office/drawing/2014/main" id="{4B3E9152-B39D-5CAA-27A7-6A64D5FA6089}"/>
                </a:ext>
              </a:extLst>
            </p:cNvPr>
            <p:cNvSpPr/>
            <p:nvPr/>
          </p:nvSpPr>
          <p:spPr>
            <a:xfrm flipH="1">
              <a:off x="4103157" y="1032400"/>
              <a:ext cx="949921" cy="842224"/>
            </a:xfrm>
            <a:custGeom>
              <a:avLst/>
              <a:gdLst/>
              <a:ahLst/>
              <a:cxnLst/>
              <a:rect l="l" t="t" r="r" b="b"/>
              <a:pathLst>
                <a:path w="20913" h="18542" extrusionOk="0">
                  <a:moveTo>
                    <a:pt x="9271" y="0"/>
                  </a:moveTo>
                  <a:cubicBezTo>
                    <a:pt x="4134" y="0"/>
                    <a:pt x="0" y="4164"/>
                    <a:pt x="0" y="9271"/>
                  </a:cubicBezTo>
                  <a:cubicBezTo>
                    <a:pt x="0" y="14377"/>
                    <a:pt x="4134" y="18542"/>
                    <a:pt x="9271" y="18542"/>
                  </a:cubicBezTo>
                  <a:cubicBezTo>
                    <a:pt x="17265" y="18542"/>
                    <a:pt x="20913" y="9271"/>
                    <a:pt x="20913" y="9271"/>
                  </a:cubicBezTo>
                  <a:cubicBezTo>
                    <a:pt x="20913" y="9271"/>
                    <a:pt x="16809" y="0"/>
                    <a:pt x="9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60;p43">
              <a:extLst>
                <a:ext uri="{FF2B5EF4-FFF2-40B4-BE49-F238E27FC236}">
                  <a16:creationId xmlns:a16="http://schemas.microsoft.com/office/drawing/2014/main" id="{455680D1-FAD2-B189-5583-FF6576A28407}"/>
                </a:ext>
              </a:extLst>
            </p:cNvPr>
            <p:cNvSpPr/>
            <p:nvPr/>
          </p:nvSpPr>
          <p:spPr>
            <a:xfrm flipH="1">
              <a:off x="1720161" y="1100034"/>
              <a:ext cx="3181074" cy="706956"/>
            </a:xfrm>
            <a:custGeom>
              <a:avLst/>
              <a:gdLst/>
              <a:ahLst/>
              <a:cxnLst/>
              <a:rect l="l" t="t" r="r" b="b"/>
              <a:pathLst>
                <a:path w="70033" h="15564" extrusionOk="0">
                  <a:moveTo>
                    <a:pt x="24530" y="1"/>
                  </a:moveTo>
                  <a:cubicBezTo>
                    <a:pt x="22038" y="1"/>
                    <a:pt x="20062" y="2007"/>
                    <a:pt x="20062" y="4469"/>
                  </a:cubicBezTo>
                  <a:cubicBezTo>
                    <a:pt x="20062" y="6049"/>
                    <a:pt x="18755" y="7326"/>
                    <a:pt x="17174" y="7326"/>
                  </a:cubicBezTo>
                  <a:lnTo>
                    <a:pt x="15229" y="7326"/>
                  </a:lnTo>
                  <a:cubicBezTo>
                    <a:pt x="13557" y="7326"/>
                    <a:pt x="12007" y="6536"/>
                    <a:pt x="11095" y="5138"/>
                  </a:cubicBezTo>
                  <a:cubicBezTo>
                    <a:pt x="10123" y="3679"/>
                    <a:pt x="8512" y="2159"/>
                    <a:pt x="6141" y="2159"/>
                  </a:cubicBezTo>
                  <a:cubicBezTo>
                    <a:pt x="6120" y="2159"/>
                    <a:pt x="6100" y="2158"/>
                    <a:pt x="6079" y="2158"/>
                  </a:cubicBezTo>
                  <a:cubicBezTo>
                    <a:pt x="3369" y="2158"/>
                    <a:pt x="1000" y="4155"/>
                    <a:pt x="548" y="6840"/>
                  </a:cubicBezTo>
                  <a:cubicBezTo>
                    <a:pt x="1" y="10366"/>
                    <a:pt x="2706" y="13405"/>
                    <a:pt x="6110" y="13405"/>
                  </a:cubicBezTo>
                  <a:cubicBezTo>
                    <a:pt x="8633" y="13405"/>
                    <a:pt x="10214" y="11916"/>
                    <a:pt x="11156" y="10457"/>
                  </a:cubicBezTo>
                  <a:cubicBezTo>
                    <a:pt x="12068" y="9028"/>
                    <a:pt x="13679" y="8238"/>
                    <a:pt x="15351" y="8238"/>
                  </a:cubicBezTo>
                  <a:lnTo>
                    <a:pt x="17174" y="8238"/>
                  </a:lnTo>
                  <a:cubicBezTo>
                    <a:pt x="18755" y="8238"/>
                    <a:pt x="20062" y="9514"/>
                    <a:pt x="20062" y="11095"/>
                  </a:cubicBezTo>
                  <a:cubicBezTo>
                    <a:pt x="20062" y="13557"/>
                    <a:pt x="22038" y="15563"/>
                    <a:pt x="24530" y="15563"/>
                  </a:cubicBezTo>
                  <a:lnTo>
                    <a:pt x="62251" y="15563"/>
                  </a:lnTo>
                  <a:cubicBezTo>
                    <a:pt x="66537" y="15563"/>
                    <a:pt x="70033" y="12068"/>
                    <a:pt x="70033" y="7782"/>
                  </a:cubicBezTo>
                  <a:cubicBezTo>
                    <a:pt x="70033" y="5624"/>
                    <a:pt x="69151" y="3679"/>
                    <a:pt x="67753" y="2280"/>
                  </a:cubicBezTo>
                  <a:cubicBezTo>
                    <a:pt x="66355" y="882"/>
                    <a:pt x="64409" y="1"/>
                    <a:pt x="6225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61;p43">
              <a:extLst>
                <a:ext uri="{FF2B5EF4-FFF2-40B4-BE49-F238E27FC236}">
                  <a16:creationId xmlns:a16="http://schemas.microsoft.com/office/drawing/2014/main" id="{A5CFCB4B-64A4-BE2A-9CF3-532E8E28789F}"/>
                </a:ext>
              </a:extLst>
            </p:cNvPr>
            <p:cNvSpPr/>
            <p:nvPr/>
          </p:nvSpPr>
          <p:spPr>
            <a:xfrm flipH="1">
              <a:off x="4522870" y="1340274"/>
              <a:ext cx="226477" cy="226477"/>
            </a:xfrm>
            <a:custGeom>
              <a:avLst/>
              <a:gdLst/>
              <a:ahLst/>
              <a:cxnLst/>
              <a:rect l="l" t="t" r="r" b="b"/>
              <a:pathLst>
                <a:path w="4986" h="4986" extrusionOk="0">
                  <a:moveTo>
                    <a:pt x="2493" y="0"/>
                  </a:moveTo>
                  <a:cubicBezTo>
                    <a:pt x="1125" y="0"/>
                    <a:pt x="0" y="1095"/>
                    <a:pt x="0" y="2493"/>
                  </a:cubicBezTo>
                  <a:cubicBezTo>
                    <a:pt x="0" y="3861"/>
                    <a:pt x="1125" y="4985"/>
                    <a:pt x="2493" y="4985"/>
                  </a:cubicBezTo>
                  <a:cubicBezTo>
                    <a:pt x="3861" y="4985"/>
                    <a:pt x="4985" y="3861"/>
                    <a:pt x="4985" y="2493"/>
                  </a:cubicBezTo>
                  <a:cubicBezTo>
                    <a:pt x="4985" y="1095"/>
                    <a:pt x="3861" y="0"/>
                    <a:pt x="2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62;p43">
              <a:extLst>
                <a:ext uri="{FF2B5EF4-FFF2-40B4-BE49-F238E27FC236}">
                  <a16:creationId xmlns:a16="http://schemas.microsoft.com/office/drawing/2014/main" id="{FA379D82-B329-01FD-A0FE-DBDA86860246}"/>
                </a:ext>
              </a:extLst>
            </p:cNvPr>
            <p:cNvSpPr/>
            <p:nvPr/>
          </p:nvSpPr>
          <p:spPr>
            <a:xfrm flipH="1">
              <a:off x="1720249" y="1101442"/>
              <a:ext cx="331403" cy="704140"/>
            </a:xfrm>
            <a:custGeom>
              <a:avLst/>
              <a:gdLst/>
              <a:ahLst/>
              <a:cxnLst/>
              <a:rect l="l" t="t" r="r" b="b"/>
              <a:pathLst>
                <a:path w="7296" h="15502" extrusionOk="0">
                  <a:moveTo>
                    <a:pt x="1" y="0"/>
                  </a:moveTo>
                  <a:lnTo>
                    <a:pt x="1" y="15502"/>
                  </a:lnTo>
                  <a:cubicBezTo>
                    <a:pt x="4074" y="15228"/>
                    <a:pt x="7296" y="11885"/>
                    <a:pt x="7296" y="7751"/>
                  </a:cubicBezTo>
                  <a:cubicBezTo>
                    <a:pt x="7296" y="5593"/>
                    <a:pt x="6414" y="3648"/>
                    <a:pt x="5016" y="2249"/>
                  </a:cubicBezTo>
                  <a:cubicBezTo>
                    <a:pt x="3709" y="942"/>
                    <a:pt x="1976" y="12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565;p43">
            <a:extLst>
              <a:ext uri="{FF2B5EF4-FFF2-40B4-BE49-F238E27FC236}">
                <a16:creationId xmlns:a16="http://schemas.microsoft.com/office/drawing/2014/main" id="{38DC9FD0-AEB3-29FB-56FA-B284A126301C}"/>
              </a:ext>
            </a:extLst>
          </p:cNvPr>
          <p:cNvGrpSpPr/>
          <p:nvPr/>
        </p:nvGrpSpPr>
        <p:grpSpPr>
          <a:xfrm>
            <a:off x="1720161" y="2948662"/>
            <a:ext cx="3332917" cy="842224"/>
            <a:chOff x="1720161" y="2948662"/>
            <a:chExt cx="3332917" cy="842224"/>
          </a:xfrm>
        </p:grpSpPr>
        <p:sp>
          <p:nvSpPr>
            <p:cNvPr id="11" name="Google Shape;1566;p43">
              <a:extLst>
                <a:ext uri="{FF2B5EF4-FFF2-40B4-BE49-F238E27FC236}">
                  <a16:creationId xmlns:a16="http://schemas.microsoft.com/office/drawing/2014/main" id="{A5116640-DF21-503F-4DC7-F79275656FF4}"/>
                </a:ext>
              </a:extLst>
            </p:cNvPr>
            <p:cNvSpPr/>
            <p:nvPr/>
          </p:nvSpPr>
          <p:spPr>
            <a:xfrm flipH="1">
              <a:off x="4103157" y="2948662"/>
              <a:ext cx="949921" cy="842224"/>
            </a:xfrm>
            <a:custGeom>
              <a:avLst/>
              <a:gdLst/>
              <a:ahLst/>
              <a:cxnLst/>
              <a:rect l="l" t="t" r="r" b="b"/>
              <a:pathLst>
                <a:path w="20913" h="18542" extrusionOk="0">
                  <a:moveTo>
                    <a:pt x="20913" y="9271"/>
                  </a:moveTo>
                  <a:cubicBezTo>
                    <a:pt x="20913" y="9271"/>
                    <a:pt x="17265" y="18542"/>
                    <a:pt x="9271" y="18542"/>
                  </a:cubicBezTo>
                  <a:cubicBezTo>
                    <a:pt x="4134" y="18542"/>
                    <a:pt x="0" y="14408"/>
                    <a:pt x="0" y="9271"/>
                  </a:cubicBezTo>
                  <a:cubicBezTo>
                    <a:pt x="0" y="4165"/>
                    <a:pt x="4134" y="0"/>
                    <a:pt x="9271" y="0"/>
                  </a:cubicBezTo>
                  <a:cubicBezTo>
                    <a:pt x="16809" y="0"/>
                    <a:pt x="20913" y="9271"/>
                    <a:pt x="20913" y="92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67;p43">
              <a:extLst>
                <a:ext uri="{FF2B5EF4-FFF2-40B4-BE49-F238E27FC236}">
                  <a16:creationId xmlns:a16="http://schemas.microsoft.com/office/drawing/2014/main" id="{14B06D13-4BA7-DCAD-60B4-4BF9AE6615E7}"/>
                </a:ext>
              </a:extLst>
            </p:cNvPr>
            <p:cNvSpPr/>
            <p:nvPr/>
          </p:nvSpPr>
          <p:spPr>
            <a:xfrm flipH="1">
              <a:off x="1720161" y="3016296"/>
              <a:ext cx="3181074" cy="706956"/>
            </a:xfrm>
            <a:custGeom>
              <a:avLst/>
              <a:gdLst/>
              <a:ahLst/>
              <a:cxnLst/>
              <a:rect l="l" t="t" r="r" b="b"/>
              <a:pathLst>
                <a:path w="70033" h="15564" extrusionOk="0">
                  <a:moveTo>
                    <a:pt x="24530" y="1"/>
                  </a:moveTo>
                  <a:cubicBezTo>
                    <a:pt x="22038" y="1"/>
                    <a:pt x="20062" y="2007"/>
                    <a:pt x="20062" y="4469"/>
                  </a:cubicBezTo>
                  <a:cubicBezTo>
                    <a:pt x="20062" y="6080"/>
                    <a:pt x="18755" y="7356"/>
                    <a:pt x="17174" y="7356"/>
                  </a:cubicBezTo>
                  <a:lnTo>
                    <a:pt x="15229" y="7356"/>
                  </a:lnTo>
                  <a:cubicBezTo>
                    <a:pt x="13557" y="7356"/>
                    <a:pt x="12007" y="6536"/>
                    <a:pt x="11095" y="5168"/>
                  </a:cubicBezTo>
                  <a:cubicBezTo>
                    <a:pt x="10123" y="3709"/>
                    <a:pt x="8512" y="2159"/>
                    <a:pt x="6141" y="2159"/>
                  </a:cubicBezTo>
                  <a:cubicBezTo>
                    <a:pt x="3405" y="2159"/>
                    <a:pt x="1004" y="4165"/>
                    <a:pt x="548" y="6870"/>
                  </a:cubicBezTo>
                  <a:cubicBezTo>
                    <a:pt x="1" y="10366"/>
                    <a:pt x="2706" y="13405"/>
                    <a:pt x="6110" y="13405"/>
                  </a:cubicBezTo>
                  <a:cubicBezTo>
                    <a:pt x="8633" y="13405"/>
                    <a:pt x="10214" y="11916"/>
                    <a:pt x="11156" y="10457"/>
                  </a:cubicBezTo>
                  <a:cubicBezTo>
                    <a:pt x="12068" y="9059"/>
                    <a:pt x="13679" y="8238"/>
                    <a:pt x="15351" y="8238"/>
                  </a:cubicBezTo>
                  <a:lnTo>
                    <a:pt x="17174" y="8238"/>
                  </a:lnTo>
                  <a:cubicBezTo>
                    <a:pt x="18755" y="8238"/>
                    <a:pt x="20062" y="9515"/>
                    <a:pt x="20062" y="11095"/>
                  </a:cubicBezTo>
                  <a:cubicBezTo>
                    <a:pt x="20062" y="13557"/>
                    <a:pt x="22038" y="15563"/>
                    <a:pt x="24530" y="15563"/>
                  </a:cubicBezTo>
                  <a:lnTo>
                    <a:pt x="62251" y="15563"/>
                  </a:lnTo>
                  <a:cubicBezTo>
                    <a:pt x="66537" y="15563"/>
                    <a:pt x="70033" y="12098"/>
                    <a:pt x="70033" y="7782"/>
                  </a:cubicBezTo>
                  <a:cubicBezTo>
                    <a:pt x="70033" y="5654"/>
                    <a:pt x="69151" y="3709"/>
                    <a:pt x="67753" y="2280"/>
                  </a:cubicBezTo>
                  <a:cubicBezTo>
                    <a:pt x="66355" y="882"/>
                    <a:pt x="64409" y="1"/>
                    <a:pt x="6225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68;p43">
              <a:extLst>
                <a:ext uri="{FF2B5EF4-FFF2-40B4-BE49-F238E27FC236}">
                  <a16:creationId xmlns:a16="http://schemas.microsoft.com/office/drawing/2014/main" id="{39A49347-6150-3AF8-E4C9-566700B614A7}"/>
                </a:ext>
              </a:extLst>
            </p:cNvPr>
            <p:cNvSpPr/>
            <p:nvPr/>
          </p:nvSpPr>
          <p:spPr>
            <a:xfrm flipH="1">
              <a:off x="4522870" y="3256535"/>
              <a:ext cx="226477" cy="226477"/>
            </a:xfrm>
            <a:custGeom>
              <a:avLst/>
              <a:gdLst/>
              <a:ahLst/>
              <a:cxnLst/>
              <a:rect l="l" t="t" r="r" b="b"/>
              <a:pathLst>
                <a:path w="4986" h="4986" extrusionOk="0">
                  <a:moveTo>
                    <a:pt x="4985" y="2493"/>
                  </a:moveTo>
                  <a:cubicBezTo>
                    <a:pt x="4985" y="3891"/>
                    <a:pt x="3861" y="4985"/>
                    <a:pt x="2493" y="4985"/>
                  </a:cubicBezTo>
                  <a:cubicBezTo>
                    <a:pt x="1125" y="4985"/>
                    <a:pt x="0" y="3891"/>
                    <a:pt x="0" y="2493"/>
                  </a:cubicBezTo>
                  <a:cubicBezTo>
                    <a:pt x="0" y="1125"/>
                    <a:pt x="1125" y="0"/>
                    <a:pt x="2493" y="0"/>
                  </a:cubicBezTo>
                  <a:cubicBezTo>
                    <a:pt x="3861" y="0"/>
                    <a:pt x="4985" y="1125"/>
                    <a:pt x="4985" y="24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69;p43">
              <a:extLst>
                <a:ext uri="{FF2B5EF4-FFF2-40B4-BE49-F238E27FC236}">
                  <a16:creationId xmlns:a16="http://schemas.microsoft.com/office/drawing/2014/main" id="{31D9D0A3-F8AC-C39C-6FCF-8AB9B9209D20}"/>
                </a:ext>
              </a:extLst>
            </p:cNvPr>
            <p:cNvSpPr/>
            <p:nvPr/>
          </p:nvSpPr>
          <p:spPr>
            <a:xfrm flipH="1">
              <a:off x="1720249" y="3017704"/>
              <a:ext cx="331403" cy="704140"/>
            </a:xfrm>
            <a:custGeom>
              <a:avLst/>
              <a:gdLst/>
              <a:ahLst/>
              <a:cxnLst/>
              <a:rect l="l" t="t" r="r" b="b"/>
              <a:pathLst>
                <a:path w="7296" h="15502" extrusionOk="0">
                  <a:moveTo>
                    <a:pt x="5016" y="2249"/>
                  </a:moveTo>
                  <a:cubicBezTo>
                    <a:pt x="3709" y="973"/>
                    <a:pt x="1976" y="122"/>
                    <a:pt x="1" y="0"/>
                  </a:cubicBezTo>
                  <a:lnTo>
                    <a:pt x="1" y="15502"/>
                  </a:lnTo>
                  <a:cubicBezTo>
                    <a:pt x="4074" y="15259"/>
                    <a:pt x="7296" y="11885"/>
                    <a:pt x="7296" y="7751"/>
                  </a:cubicBezTo>
                  <a:cubicBezTo>
                    <a:pt x="7296" y="5623"/>
                    <a:pt x="6414" y="3678"/>
                    <a:pt x="5016" y="22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572;p43">
            <a:extLst>
              <a:ext uri="{FF2B5EF4-FFF2-40B4-BE49-F238E27FC236}">
                <a16:creationId xmlns:a16="http://schemas.microsoft.com/office/drawing/2014/main" id="{69A2ED9E-377C-1E8C-F875-B724448C057C}"/>
              </a:ext>
            </a:extLst>
          </p:cNvPr>
          <p:cNvGrpSpPr/>
          <p:nvPr/>
        </p:nvGrpSpPr>
        <p:grpSpPr>
          <a:xfrm>
            <a:off x="4103154" y="1979471"/>
            <a:ext cx="3332917" cy="840861"/>
            <a:chOff x="4103154" y="1979471"/>
            <a:chExt cx="3332917" cy="840861"/>
          </a:xfrm>
        </p:grpSpPr>
        <p:sp>
          <p:nvSpPr>
            <p:cNvPr id="17" name="Google Shape;1573;p43">
              <a:extLst>
                <a:ext uri="{FF2B5EF4-FFF2-40B4-BE49-F238E27FC236}">
                  <a16:creationId xmlns:a16="http://schemas.microsoft.com/office/drawing/2014/main" id="{16EF6A06-A57B-F5A2-7920-5B1FE83B14DA}"/>
                </a:ext>
              </a:extLst>
            </p:cNvPr>
            <p:cNvSpPr/>
            <p:nvPr/>
          </p:nvSpPr>
          <p:spPr>
            <a:xfrm>
              <a:off x="4103154" y="1979471"/>
              <a:ext cx="949921" cy="840861"/>
            </a:xfrm>
            <a:custGeom>
              <a:avLst/>
              <a:gdLst/>
              <a:ahLst/>
              <a:cxnLst/>
              <a:rect l="l" t="t" r="r" b="b"/>
              <a:pathLst>
                <a:path w="20913" h="18512" extrusionOk="0">
                  <a:moveTo>
                    <a:pt x="9271" y="1"/>
                  </a:moveTo>
                  <a:cubicBezTo>
                    <a:pt x="4134" y="1"/>
                    <a:pt x="0" y="4134"/>
                    <a:pt x="0" y="9241"/>
                  </a:cubicBezTo>
                  <a:cubicBezTo>
                    <a:pt x="0" y="14378"/>
                    <a:pt x="4134" y="18512"/>
                    <a:pt x="9271" y="18512"/>
                  </a:cubicBezTo>
                  <a:cubicBezTo>
                    <a:pt x="17265" y="18512"/>
                    <a:pt x="20913" y="9241"/>
                    <a:pt x="20913" y="9241"/>
                  </a:cubicBezTo>
                  <a:cubicBezTo>
                    <a:pt x="20913" y="9241"/>
                    <a:pt x="16809" y="1"/>
                    <a:pt x="92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74;p43">
              <a:extLst>
                <a:ext uri="{FF2B5EF4-FFF2-40B4-BE49-F238E27FC236}">
                  <a16:creationId xmlns:a16="http://schemas.microsoft.com/office/drawing/2014/main" id="{4AC535F4-D0B2-E908-2554-6FCD7D454CC5}"/>
                </a:ext>
              </a:extLst>
            </p:cNvPr>
            <p:cNvSpPr/>
            <p:nvPr/>
          </p:nvSpPr>
          <p:spPr>
            <a:xfrm>
              <a:off x="4254997" y="2045740"/>
              <a:ext cx="3181074" cy="706956"/>
            </a:xfrm>
            <a:custGeom>
              <a:avLst/>
              <a:gdLst/>
              <a:ahLst/>
              <a:cxnLst/>
              <a:rect l="l" t="t" r="r" b="b"/>
              <a:pathLst>
                <a:path w="70033" h="15564" extrusionOk="0">
                  <a:moveTo>
                    <a:pt x="24530" y="1"/>
                  </a:moveTo>
                  <a:cubicBezTo>
                    <a:pt x="22038" y="1"/>
                    <a:pt x="20062" y="2007"/>
                    <a:pt x="20062" y="4499"/>
                  </a:cubicBezTo>
                  <a:cubicBezTo>
                    <a:pt x="20062" y="6080"/>
                    <a:pt x="18755" y="7356"/>
                    <a:pt x="17174" y="7356"/>
                  </a:cubicBezTo>
                  <a:lnTo>
                    <a:pt x="15229" y="7356"/>
                  </a:lnTo>
                  <a:cubicBezTo>
                    <a:pt x="13557" y="7356"/>
                    <a:pt x="12007" y="6536"/>
                    <a:pt x="11095" y="5168"/>
                  </a:cubicBezTo>
                  <a:cubicBezTo>
                    <a:pt x="10123" y="3709"/>
                    <a:pt x="8512" y="2189"/>
                    <a:pt x="6141" y="2159"/>
                  </a:cubicBezTo>
                  <a:cubicBezTo>
                    <a:pt x="3405" y="2159"/>
                    <a:pt x="1004" y="4165"/>
                    <a:pt x="548" y="6870"/>
                  </a:cubicBezTo>
                  <a:cubicBezTo>
                    <a:pt x="1" y="10396"/>
                    <a:pt x="2706" y="13435"/>
                    <a:pt x="6110" y="13435"/>
                  </a:cubicBezTo>
                  <a:cubicBezTo>
                    <a:pt x="8633" y="13435"/>
                    <a:pt x="10214" y="11916"/>
                    <a:pt x="11156" y="10457"/>
                  </a:cubicBezTo>
                  <a:cubicBezTo>
                    <a:pt x="12068" y="9059"/>
                    <a:pt x="13679" y="8238"/>
                    <a:pt x="15351" y="8238"/>
                  </a:cubicBezTo>
                  <a:lnTo>
                    <a:pt x="17174" y="8238"/>
                  </a:lnTo>
                  <a:cubicBezTo>
                    <a:pt x="18755" y="8238"/>
                    <a:pt x="20062" y="9514"/>
                    <a:pt x="20062" y="11095"/>
                  </a:cubicBezTo>
                  <a:cubicBezTo>
                    <a:pt x="20062" y="13587"/>
                    <a:pt x="22038" y="15563"/>
                    <a:pt x="24530" y="15563"/>
                  </a:cubicBezTo>
                  <a:lnTo>
                    <a:pt x="62251" y="15563"/>
                  </a:lnTo>
                  <a:cubicBezTo>
                    <a:pt x="66537" y="15563"/>
                    <a:pt x="70033" y="12098"/>
                    <a:pt x="70033" y="7782"/>
                  </a:cubicBezTo>
                  <a:cubicBezTo>
                    <a:pt x="70033" y="5654"/>
                    <a:pt x="69151" y="3709"/>
                    <a:pt x="67753" y="2280"/>
                  </a:cubicBezTo>
                  <a:cubicBezTo>
                    <a:pt x="66355" y="882"/>
                    <a:pt x="64409" y="1"/>
                    <a:pt x="6225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75;p43">
              <a:extLst>
                <a:ext uri="{FF2B5EF4-FFF2-40B4-BE49-F238E27FC236}">
                  <a16:creationId xmlns:a16="http://schemas.microsoft.com/office/drawing/2014/main" id="{F8B95A92-5D17-71FE-68A9-CE3218EF0AA7}"/>
                </a:ext>
              </a:extLst>
            </p:cNvPr>
            <p:cNvSpPr/>
            <p:nvPr/>
          </p:nvSpPr>
          <p:spPr>
            <a:xfrm>
              <a:off x="4406885" y="2288742"/>
              <a:ext cx="226477" cy="227839"/>
            </a:xfrm>
            <a:custGeom>
              <a:avLst/>
              <a:gdLst/>
              <a:ahLst/>
              <a:cxnLst/>
              <a:rect l="l" t="t" r="r" b="b"/>
              <a:pathLst>
                <a:path w="4986" h="5016" extrusionOk="0">
                  <a:moveTo>
                    <a:pt x="2493" y="0"/>
                  </a:moveTo>
                  <a:cubicBezTo>
                    <a:pt x="1125" y="0"/>
                    <a:pt x="0" y="1125"/>
                    <a:pt x="0" y="2493"/>
                  </a:cubicBezTo>
                  <a:cubicBezTo>
                    <a:pt x="0" y="3891"/>
                    <a:pt x="1125" y="5016"/>
                    <a:pt x="2493" y="5016"/>
                  </a:cubicBezTo>
                  <a:cubicBezTo>
                    <a:pt x="3861" y="5016"/>
                    <a:pt x="4985" y="3891"/>
                    <a:pt x="4985" y="2493"/>
                  </a:cubicBezTo>
                  <a:cubicBezTo>
                    <a:pt x="4985" y="1125"/>
                    <a:pt x="3861" y="0"/>
                    <a:pt x="24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76;p43">
              <a:extLst>
                <a:ext uri="{FF2B5EF4-FFF2-40B4-BE49-F238E27FC236}">
                  <a16:creationId xmlns:a16="http://schemas.microsoft.com/office/drawing/2014/main" id="{3A4D86AC-B712-FA93-B6D6-FFEB0661C4AE}"/>
                </a:ext>
              </a:extLst>
            </p:cNvPr>
            <p:cNvSpPr/>
            <p:nvPr/>
          </p:nvSpPr>
          <p:spPr>
            <a:xfrm>
              <a:off x="7104580" y="2047148"/>
              <a:ext cx="331403" cy="705548"/>
            </a:xfrm>
            <a:custGeom>
              <a:avLst/>
              <a:gdLst/>
              <a:ahLst/>
              <a:cxnLst/>
              <a:rect l="l" t="t" r="r" b="b"/>
              <a:pathLst>
                <a:path w="7296" h="15533" extrusionOk="0">
                  <a:moveTo>
                    <a:pt x="1" y="0"/>
                  </a:moveTo>
                  <a:lnTo>
                    <a:pt x="1" y="15532"/>
                  </a:lnTo>
                  <a:cubicBezTo>
                    <a:pt x="4074" y="15259"/>
                    <a:pt x="7296" y="11885"/>
                    <a:pt x="7296" y="7751"/>
                  </a:cubicBezTo>
                  <a:cubicBezTo>
                    <a:pt x="7296" y="5623"/>
                    <a:pt x="6414" y="3678"/>
                    <a:pt x="5016" y="2249"/>
                  </a:cubicBezTo>
                  <a:cubicBezTo>
                    <a:pt x="3709" y="973"/>
                    <a:pt x="1976" y="12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579;p43">
            <a:extLst>
              <a:ext uri="{FF2B5EF4-FFF2-40B4-BE49-F238E27FC236}">
                <a16:creationId xmlns:a16="http://schemas.microsoft.com/office/drawing/2014/main" id="{DA1965E9-E666-8F17-6BB3-503C667E1DD9}"/>
              </a:ext>
            </a:extLst>
          </p:cNvPr>
          <p:cNvGrpSpPr/>
          <p:nvPr/>
        </p:nvGrpSpPr>
        <p:grpSpPr>
          <a:xfrm>
            <a:off x="4179072" y="3895732"/>
            <a:ext cx="3332917" cy="840861"/>
            <a:chOff x="4179072" y="3895732"/>
            <a:chExt cx="3332917" cy="840861"/>
          </a:xfrm>
        </p:grpSpPr>
        <p:sp>
          <p:nvSpPr>
            <p:cNvPr id="23" name="Google Shape;1580;p43">
              <a:extLst>
                <a:ext uri="{FF2B5EF4-FFF2-40B4-BE49-F238E27FC236}">
                  <a16:creationId xmlns:a16="http://schemas.microsoft.com/office/drawing/2014/main" id="{3E6EF975-1B4D-BFFB-85C9-6FD077CF345D}"/>
                </a:ext>
              </a:extLst>
            </p:cNvPr>
            <p:cNvSpPr/>
            <p:nvPr/>
          </p:nvSpPr>
          <p:spPr>
            <a:xfrm>
              <a:off x="4179072" y="3895732"/>
              <a:ext cx="949921" cy="840861"/>
            </a:xfrm>
            <a:custGeom>
              <a:avLst/>
              <a:gdLst/>
              <a:ahLst/>
              <a:cxnLst/>
              <a:rect l="l" t="t" r="r" b="b"/>
              <a:pathLst>
                <a:path w="20913" h="18512" extrusionOk="0">
                  <a:moveTo>
                    <a:pt x="9271" y="1"/>
                  </a:moveTo>
                  <a:cubicBezTo>
                    <a:pt x="4134" y="1"/>
                    <a:pt x="0" y="4135"/>
                    <a:pt x="0" y="9271"/>
                  </a:cubicBezTo>
                  <a:cubicBezTo>
                    <a:pt x="0" y="14378"/>
                    <a:pt x="4134" y="18512"/>
                    <a:pt x="9271" y="18512"/>
                  </a:cubicBezTo>
                  <a:cubicBezTo>
                    <a:pt x="17265" y="18512"/>
                    <a:pt x="20913" y="9271"/>
                    <a:pt x="20913" y="9271"/>
                  </a:cubicBezTo>
                  <a:cubicBezTo>
                    <a:pt x="20913" y="9271"/>
                    <a:pt x="16809" y="1"/>
                    <a:pt x="9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81;p43">
              <a:extLst>
                <a:ext uri="{FF2B5EF4-FFF2-40B4-BE49-F238E27FC236}">
                  <a16:creationId xmlns:a16="http://schemas.microsoft.com/office/drawing/2014/main" id="{B6A526E1-2028-C38D-E588-18D19AD2D744}"/>
                </a:ext>
              </a:extLst>
            </p:cNvPr>
            <p:cNvSpPr/>
            <p:nvPr/>
          </p:nvSpPr>
          <p:spPr>
            <a:xfrm>
              <a:off x="4330915" y="3963410"/>
              <a:ext cx="3181074" cy="706910"/>
            </a:xfrm>
            <a:custGeom>
              <a:avLst/>
              <a:gdLst/>
              <a:ahLst/>
              <a:cxnLst/>
              <a:rect l="l" t="t" r="r" b="b"/>
              <a:pathLst>
                <a:path w="70033" h="15563" extrusionOk="0">
                  <a:moveTo>
                    <a:pt x="24530" y="0"/>
                  </a:moveTo>
                  <a:cubicBezTo>
                    <a:pt x="22038" y="0"/>
                    <a:pt x="20062" y="2006"/>
                    <a:pt x="20062" y="4468"/>
                  </a:cubicBezTo>
                  <a:cubicBezTo>
                    <a:pt x="20062" y="6049"/>
                    <a:pt x="18755" y="7325"/>
                    <a:pt x="17174" y="7325"/>
                  </a:cubicBezTo>
                  <a:lnTo>
                    <a:pt x="15229" y="7325"/>
                  </a:lnTo>
                  <a:cubicBezTo>
                    <a:pt x="13557" y="7325"/>
                    <a:pt x="12007" y="6535"/>
                    <a:pt x="11095" y="5137"/>
                  </a:cubicBezTo>
                  <a:cubicBezTo>
                    <a:pt x="10123" y="3678"/>
                    <a:pt x="8512" y="2158"/>
                    <a:pt x="6141" y="2158"/>
                  </a:cubicBezTo>
                  <a:cubicBezTo>
                    <a:pt x="6120" y="2158"/>
                    <a:pt x="6100" y="2158"/>
                    <a:pt x="6079" y="2158"/>
                  </a:cubicBezTo>
                  <a:cubicBezTo>
                    <a:pt x="3369" y="2158"/>
                    <a:pt x="1000" y="4154"/>
                    <a:pt x="548" y="6839"/>
                  </a:cubicBezTo>
                  <a:cubicBezTo>
                    <a:pt x="1" y="10365"/>
                    <a:pt x="2706" y="13405"/>
                    <a:pt x="6110" y="13405"/>
                  </a:cubicBezTo>
                  <a:cubicBezTo>
                    <a:pt x="8633" y="13405"/>
                    <a:pt x="10214" y="11885"/>
                    <a:pt x="11156" y="10426"/>
                  </a:cubicBezTo>
                  <a:cubicBezTo>
                    <a:pt x="12068" y="9028"/>
                    <a:pt x="13679" y="8207"/>
                    <a:pt x="15351" y="8207"/>
                  </a:cubicBezTo>
                  <a:lnTo>
                    <a:pt x="17174" y="8207"/>
                  </a:lnTo>
                  <a:cubicBezTo>
                    <a:pt x="18755" y="8207"/>
                    <a:pt x="20062" y="9484"/>
                    <a:pt x="20062" y="11094"/>
                  </a:cubicBezTo>
                  <a:cubicBezTo>
                    <a:pt x="20062" y="13557"/>
                    <a:pt x="22038" y="15563"/>
                    <a:pt x="24530" y="15563"/>
                  </a:cubicBezTo>
                  <a:lnTo>
                    <a:pt x="62251" y="15563"/>
                  </a:lnTo>
                  <a:cubicBezTo>
                    <a:pt x="66537" y="15563"/>
                    <a:pt x="70033" y="12067"/>
                    <a:pt x="70033" y="7781"/>
                  </a:cubicBezTo>
                  <a:cubicBezTo>
                    <a:pt x="70033" y="5623"/>
                    <a:pt x="69151" y="3678"/>
                    <a:pt x="67753" y="2280"/>
                  </a:cubicBezTo>
                  <a:cubicBezTo>
                    <a:pt x="66355" y="851"/>
                    <a:pt x="64409" y="0"/>
                    <a:pt x="622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82;p43">
              <a:extLst>
                <a:ext uri="{FF2B5EF4-FFF2-40B4-BE49-F238E27FC236}">
                  <a16:creationId xmlns:a16="http://schemas.microsoft.com/office/drawing/2014/main" id="{CE9A07CE-D967-E1FE-37C2-2E6FC54EF34B}"/>
                </a:ext>
              </a:extLst>
            </p:cNvPr>
            <p:cNvSpPr/>
            <p:nvPr/>
          </p:nvSpPr>
          <p:spPr>
            <a:xfrm>
              <a:off x="7180498" y="3964772"/>
              <a:ext cx="331403" cy="704185"/>
            </a:xfrm>
            <a:custGeom>
              <a:avLst/>
              <a:gdLst/>
              <a:ahLst/>
              <a:cxnLst/>
              <a:rect l="l" t="t" r="r" b="b"/>
              <a:pathLst>
                <a:path w="7296" h="15503" extrusionOk="0">
                  <a:moveTo>
                    <a:pt x="1" y="0"/>
                  </a:moveTo>
                  <a:lnTo>
                    <a:pt x="1" y="15502"/>
                  </a:lnTo>
                  <a:cubicBezTo>
                    <a:pt x="4074" y="15229"/>
                    <a:pt x="7296" y="11855"/>
                    <a:pt x="7296" y="7751"/>
                  </a:cubicBezTo>
                  <a:cubicBezTo>
                    <a:pt x="7296" y="5593"/>
                    <a:pt x="6414" y="3648"/>
                    <a:pt x="5016" y="2250"/>
                  </a:cubicBezTo>
                  <a:cubicBezTo>
                    <a:pt x="3709" y="943"/>
                    <a:pt x="1976" y="122"/>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83;p43">
              <a:extLst>
                <a:ext uri="{FF2B5EF4-FFF2-40B4-BE49-F238E27FC236}">
                  <a16:creationId xmlns:a16="http://schemas.microsoft.com/office/drawing/2014/main" id="{82D257EA-D68D-9682-61E8-D846AFF8624D}"/>
                </a:ext>
              </a:extLst>
            </p:cNvPr>
            <p:cNvSpPr/>
            <p:nvPr/>
          </p:nvSpPr>
          <p:spPr>
            <a:xfrm>
              <a:off x="4482803" y="4205003"/>
              <a:ext cx="226477" cy="227839"/>
            </a:xfrm>
            <a:custGeom>
              <a:avLst/>
              <a:gdLst/>
              <a:ahLst/>
              <a:cxnLst/>
              <a:rect l="l" t="t" r="r" b="b"/>
              <a:pathLst>
                <a:path w="4986" h="5016" extrusionOk="0">
                  <a:moveTo>
                    <a:pt x="2493" y="0"/>
                  </a:moveTo>
                  <a:cubicBezTo>
                    <a:pt x="1125" y="0"/>
                    <a:pt x="0" y="1125"/>
                    <a:pt x="0" y="2523"/>
                  </a:cubicBezTo>
                  <a:cubicBezTo>
                    <a:pt x="0" y="3891"/>
                    <a:pt x="1125" y="5016"/>
                    <a:pt x="2493" y="5016"/>
                  </a:cubicBezTo>
                  <a:cubicBezTo>
                    <a:pt x="3861" y="5016"/>
                    <a:pt x="4985" y="3891"/>
                    <a:pt x="4985" y="2523"/>
                  </a:cubicBezTo>
                  <a:cubicBezTo>
                    <a:pt x="4985" y="1125"/>
                    <a:pt x="3861" y="0"/>
                    <a:pt x="2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563;p43">
            <a:extLst>
              <a:ext uri="{FF2B5EF4-FFF2-40B4-BE49-F238E27FC236}">
                <a16:creationId xmlns:a16="http://schemas.microsoft.com/office/drawing/2014/main" id="{6F5074D7-3EF4-2F16-086A-D69267EC33C4}"/>
              </a:ext>
            </a:extLst>
          </p:cNvPr>
          <p:cNvSpPr txBox="1"/>
          <p:nvPr/>
        </p:nvSpPr>
        <p:spPr>
          <a:xfrm>
            <a:off x="2123475" y="1321022"/>
            <a:ext cx="1827794" cy="2927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1.Scalable architecture.</a:t>
            </a:r>
            <a:endParaRPr sz="1200" dirty="0">
              <a:solidFill>
                <a:schemeClr val="dk1"/>
              </a:solidFill>
              <a:latin typeface="Fira Sans"/>
              <a:ea typeface="Fira Sans"/>
              <a:cs typeface="Fira Sans"/>
              <a:sym typeface="Fira Sans"/>
            </a:endParaRPr>
          </a:p>
        </p:txBody>
      </p:sp>
      <p:sp>
        <p:nvSpPr>
          <p:cNvPr id="29" name="Google Shape;1563;p43">
            <a:extLst>
              <a:ext uri="{FF2B5EF4-FFF2-40B4-BE49-F238E27FC236}">
                <a16:creationId xmlns:a16="http://schemas.microsoft.com/office/drawing/2014/main" id="{6A655E83-FC9D-0B5C-AE2F-CE9D06AD2853}"/>
              </a:ext>
            </a:extLst>
          </p:cNvPr>
          <p:cNvSpPr txBox="1"/>
          <p:nvPr/>
        </p:nvSpPr>
        <p:spPr>
          <a:xfrm>
            <a:off x="5308600" y="2216137"/>
            <a:ext cx="1795892" cy="41059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2.Secur authentication.</a:t>
            </a:r>
            <a:endParaRPr sz="1200" dirty="0">
              <a:solidFill>
                <a:schemeClr val="dk1"/>
              </a:solidFill>
              <a:latin typeface="Fira Sans"/>
              <a:ea typeface="Fira Sans"/>
              <a:cs typeface="Fira Sans"/>
              <a:sym typeface="Fira Sans"/>
            </a:endParaRPr>
          </a:p>
        </p:txBody>
      </p:sp>
      <p:sp>
        <p:nvSpPr>
          <p:cNvPr id="30" name="Google Shape;1563;p43">
            <a:extLst>
              <a:ext uri="{FF2B5EF4-FFF2-40B4-BE49-F238E27FC236}">
                <a16:creationId xmlns:a16="http://schemas.microsoft.com/office/drawing/2014/main" id="{A963B35D-C8DE-1D0E-489D-DB47AF40A8C5}"/>
              </a:ext>
            </a:extLst>
          </p:cNvPr>
          <p:cNvSpPr txBox="1"/>
          <p:nvPr/>
        </p:nvSpPr>
        <p:spPr>
          <a:xfrm>
            <a:off x="2123474" y="3236473"/>
            <a:ext cx="1827795" cy="2465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3.Test program before delivery.</a:t>
            </a:r>
            <a:endParaRPr sz="1200" dirty="0">
              <a:solidFill>
                <a:schemeClr val="dk1"/>
              </a:solidFill>
              <a:latin typeface="Fira Sans"/>
              <a:ea typeface="Fira Sans"/>
              <a:cs typeface="Fira Sans"/>
              <a:sym typeface="Fira Sans"/>
            </a:endParaRPr>
          </a:p>
        </p:txBody>
      </p:sp>
      <p:sp>
        <p:nvSpPr>
          <p:cNvPr id="31" name="Google Shape;1563;p43">
            <a:extLst>
              <a:ext uri="{FF2B5EF4-FFF2-40B4-BE49-F238E27FC236}">
                <a16:creationId xmlns:a16="http://schemas.microsoft.com/office/drawing/2014/main" id="{0423D7BC-2669-2790-A119-F11FBA5D4285}"/>
              </a:ext>
            </a:extLst>
          </p:cNvPr>
          <p:cNvSpPr txBox="1"/>
          <p:nvPr/>
        </p:nvSpPr>
        <p:spPr>
          <a:xfrm>
            <a:off x="5308600" y="4182209"/>
            <a:ext cx="1795892" cy="33052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Fira Sans"/>
                <a:ea typeface="Fira Sans"/>
                <a:cs typeface="Fira Sans"/>
                <a:sym typeface="Fira Sans"/>
              </a:rPr>
              <a:t>4.Provides all languages.</a:t>
            </a:r>
            <a:endParaRPr sz="1200" dirty="0">
              <a:solidFill>
                <a:schemeClr val="dk1"/>
              </a:solidFill>
              <a:latin typeface="Fira Sans"/>
              <a:ea typeface="Fira Sans"/>
              <a:cs typeface="Fira Sans"/>
              <a:sym typeface="Fira Sans"/>
            </a:endParaRPr>
          </a:p>
        </p:txBody>
      </p:sp>
    </p:spTree>
    <p:extLst>
      <p:ext uri="{BB962C8B-B14F-4D97-AF65-F5344CB8AC3E}">
        <p14:creationId xmlns:p14="http://schemas.microsoft.com/office/powerpoint/2010/main" val="2249556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8537A08-1FA2-BA5E-1B36-C47FC421424B}"/>
              </a:ext>
            </a:extLst>
          </p:cNvPr>
          <p:cNvSpPr>
            <a:spLocks noGrp="1"/>
          </p:cNvSpPr>
          <p:nvPr>
            <p:ph type="title"/>
          </p:nvPr>
        </p:nvSpPr>
        <p:spPr/>
        <p:txBody>
          <a:bodyPr/>
          <a:lstStyle/>
          <a:p>
            <a:r>
              <a:rPr lang="en-US" dirty="0"/>
              <a:t>Activity diagram</a:t>
            </a:r>
            <a:endParaRPr lang="ar-SA" dirty="0"/>
          </a:p>
        </p:txBody>
      </p:sp>
      <p:pic>
        <p:nvPicPr>
          <p:cNvPr id="6" name="صورة 5">
            <a:extLst>
              <a:ext uri="{FF2B5EF4-FFF2-40B4-BE49-F238E27FC236}">
                <a16:creationId xmlns:a16="http://schemas.microsoft.com/office/drawing/2014/main" id="{AFDA9FE6-5BD0-E129-445B-E4B3F07EA3DA}"/>
              </a:ext>
            </a:extLst>
          </p:cNvPr>
          <p:cNvPicPr>
            <a:picLocks noChangeAspect="1"/>
          </p:cNvPicPr>
          <p:nvPr/>
        </p:nvPicPr>
        <p:blipFill>
          <a:blip r:embed="rId2"/>
          <a:stretch>
            <a:fillRect/>
          </a:stretch>
        </p:blipFill>
        <p:spPr>
          <a:xfrm>
            <a:off x="1912620" y="938212"/>
            <a:ext cx="5067300" cy="3267075"/>
          </a:xfrm>
          <a:prstGeom prst="rect">
            <a:avLst/>
          </a:prstGeom>
        </p:spPr>
      </p:pic>
    </p:spTree>
    <p:extLst>
      <p:ext uri="{BB962C8B-B14F-4D97-AF65-F5344CB8AC3E}">
        <p14:creationId xmlns:p14="http://schemas.microsoft.com/office/powerpoint/2010/main" val="388892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8FC04A9-9AE1-0891-4610-EBAC7A6EC508}"/>
              </a:ext>
            </a:extLst>
          </p:cNvPr>
          <p:cNvSpPr>
            <a:spLocks noGrp="1"/>
          </p:cNvSpPr>
          <p:nvPr>
            <p:ph type="title"/>
          </p:nvPr>
        </p:nvSpPr>
        <p:spPr/>
        <p:txBody>
          <a:bodyPr/>
          <a:lstStyle/>
          <a:p>
            <a:r>
              <a:rPr lang="en-US" sz="3200" dirty="0"/>
              <a:t>Actor</a:t>
            </a:r>
            <a:endParaRPr lang="ar-SA" sz="3200" dirty="0"/>
          </a:p>
        </p:txBody>
      </p:sp>
      <p:graphicFrame>
        <p:nvGraphicFramePr>
          <p:cNvPr id="4" name="جدول 3">
            <a:extLst>
              <a:ext uri="{FF2B5EF4-FFF2-40B4-BE49-F238E27FC236}">
                <a16:creationId xmlns:a16="http://schemas.microsoft.com/office/drawing/2014/main" id="{DF574B76-0185-5EF0-F391-4FC18A09F080}"/>
              </a:ext>
            </a:extLst>
          </p:cNvPr>
          <p:cNvGraphicFramePr>
            <a:graphicFrameLocks noGrp="1"/>
          </p:cNvGraphicFramePr>
          <p:nvPr>
            <p:extLst>
              <p:ext uri="{D42A27DB-BD31-4B8C-83A1-F6EECF244321}">
                <p14:modId xmlns:p14="http://schemas.microsoft.com/office/powerpoint/2010/main" val="775720767"/>
              </p:ext>
            </p:extLst>
          </p:nvPr>
        </p:nvGraphicFramePr>
        <p:xfrm>
          <a:off x="803560" y="1034471"/>
          <a:ext cx="7767784" cy="3365101"/>
        </p:xfrm>
        <a:graphic>
          <a:graphicData uri="http://schemas.openxmlformats.org/drawingml/2006/table">
            <a:tbl>
              <a:tblPr rtl="1" firstRow="1" bandRow="1">
                <a:tableStyleId>{5C22544A-7EE6-4342-B048-85BDC9FD1C3A}</a:tableStyleId>
              </a:tblPr>
              <a:tblGrid>
                <a:gridCol w="3883892">
                  <a:extLst>
                    <a:ext uri="{9D8B030D-6E8A-4147-A177-3AD203B41FA5}">
                      <a16:colId xmlns:a16="http://schemas.microsoft.com/office/drawing/2014/main" val="328342552"/>
                    </a:ext>
                  </a:extLst>
                </a:gridCol>
                <a:gridCol w="3883892">
                  <a:extLst>
                    <a:ext uri="{9D8B030D-6E8A-4147-A177-3AD203B41FA5}">
                      <a16:colId xmlns:a16="http://schemas.microsoft.com/office/drawing/2014/main" val="1183309705"/>
                    </a:ext>
                  </a:extLst>
                </a:gridCol>
              </a:tblGrid>
              <a:tr h="351567">
                <a:tc>
                  <a:txBody>
                    <a:bodyPr/>
                    <a:lstStyle/>
                    <a:p>
                      <a:pPr algn="ctr" rtl="1"/>
                      <a:r>
                        <a:rPr lang="en-US" dirty="0"/>
                        <a:t>Roles</a:t>
                      </a:r>
                      <a:endParaRPr lang="ar-SA" dirty="0"/>
                    </a:p>
                  </a:txBody>
                  <a:tcPr>
                    <a:solidFill>
                      <a:schemeClr val="accent4"/>
                    </a:solidFill>
                  </a:tcPr>
                </a:tc>
                <a:tc>
                  <a:txBody>
                    <a:bodyPr/>
                    <a:lstStyle/>
                    <a:p>
                      <a:pPr algn="ctr" rtl="1"/>
                      <a:r>
                        <a:rPr lang="en-US" dirty="0"/>
                        <a:t>Actor</a:t>
                      </a:r>
                      <a:endParaRPr lang="ar-SA" dirty="0"/>
                    </a:p>
                  </a:txBody>
                  <a:tcPr>
                    <a:solidFill>
                      <a:schemeClr val="accent3"/>
                    </a:solidFill>
                  </a:tcPr>
                </a:tc>
                <a:extLst>
                  <a:ext uri="{0D108BD9-81ED-4DB2-BD59-A6C34878D82A}">
                    <a16:rowId xmlns:a16="http://schemas.microsoft.com/office/drawing/2014/main" val="457841108"/>
                  </a:ext>
                </a:extLst>
              </a:tr>
              <a:tr h="1753121">
                <a:tc>
                  <a:txBody>
                    <a:bodyPr/>
                    <a:lstStyle/>
                    <a:p>
                      <a:pPr rtl="0"/>
                      <a:r>
                        <a:rPr lang="en-US" sz="1400" b="0" i="0" u="none" strike="noStrike" cap="none" dirty="0">
                          <a:solidFill>
                            <a:schemeClr val="dk1"/>
                          </a:solidFill>
                          <a:effectLst/>
                          <a:latin typeface="+mn-lt"/>
                          <a:ea typeface="+mn-ea"/>
                          <a:cs typeface="+mn-cs"/>
                          <a:sym typeface="Arial"/>
                        </a:rPr>
                        <a:t>Create/edit/save/update/hide/ browse profile </a:t>
                      </a:r>
                    </a:p>
                    <a:p>
                      <a:pPr rtl="0"/>
                      <a:r>
                        <a:rPr lang="en-US" sz="1400" b="0" i="0" u="none" strike="noStrike" cap="none" dirty="0">
                          <a:solidFill>
                            <a:schemeClr val="dk1"/>
                          </a:solidFill>
                          <a:effectLst/>
                          <a:latin typeface="+mn-lt"/>
                          <a:ea typeface="+mn-ea"/>
                          <a:cs typeface="+mn-cs"/>
                          <a:sym typeface="Arial"/>
                        </a:rPr>
                        <a:t>– add/ delete/find user - create group - find chat - find/view/send/ forward media -send/view/forward message - send/view/find/ forward document - send/view/ forward location - find/update/view status - send complain - set welcome message- set option bot message- set action bot message</a:t>
                      </a:r>
                      <a:endParaRPr lang="ar-SA" dirty="0"/>
                    </a:p>
                  </a:txBody>
                  <a:tcPr>
                    <a:solidFill>
                      <a:srgbClr val="86B8AB"/>
                    </a:solidFill>
                  </a:tcPr>
                </a:tc>
                <a:tc>
                  <a:txBody>
                    <a:bodyPr/>
                    <a:lstStyle/>
                    <a:p>
                      <a:pPr rtl="1"/>
                      <a:r>
                        <a:rPr lang="en-US" dirty="0"/>
                        <a:t>User</a:t>
                      </a:r>
                      <a:endParaRPr lang="ar-SA" dirty="0"/>
                    </a:p>
                  </a:txBody>
                  <a:tcPr>
                    <a:solidFill>
                      <a:srgbClr val="86B8AB"/>
                    </a:solidFill>
                  </a:tcPr>
                </a:tc>
                <a:extLst>
                  <a:ext uri="{0D108BD9-81ED-4DB2-BD59-A6C34878D82A}">
                    <a16:rowId xmlns:a16="http://schemas.microsoft.com/office/drawing/2014/main" val="3736735225"/>
                  </a:ext>
                </a:extLst>
              </a:tr>
              <a:tr h="697054">
                <a:tc>
                  <a:txBody>
                    <a:bodyPr/>
                    <a:lstStyle/>
                    <a:p>
                      <a:pPr rtl="1"/>
                      <a:r>
                        <a:rPr lang="en-US" dirty="0"/>
                        <a:t>Send welcome message – Process bot message – listen to bot message </a:t>
                      </a:r>
                      <a:endParaRPr lang="ar-SA" dirty="0"/>
                    </a:p>
                  </a:txBody>
                  <a:tcPr>
                    <a:solidFill>
                      <a:srgbClr val="86B8AB"/>
                    </a:solidFill>
                  </a:tcPr>
                </a:tc>
                <a:tc>
                  <a:txBody>
                    <a:bodyPr/>
                    <a:lstStyle/>
                    <a:p>
                      <a:pPr rtl="1"/>
                      <a:r>
                        <a:rPr lang="en-US" dirty="0"/>
                        <a:t>bot</a:t>
                      </a:r>
                      <a:endParaRPr lang="ar-SA" dirty="0"/>
                    </a:p>
                  </a:txBody>
                  <a:tcPr>
                    <a:solidFill>
                      <a:srgbClr val="86B8AB"/>
                    </a:solidFill>
                  </a:tcPr>
                </a:tc>
                <a:extLst>
                  <a:ext uri="{0D108BD9-81ED-4DB2-BD59-A6C34878D82A}">
                    <a16:rowId xmlns:a16="http://schemas.microsoft.com/office/drawing/2014/main" val="462759083"/>
                  </a:ext>
                </a:extLst>
              </a:tr>
              <a:tr h="486883">
                <a:tc>
                  <a:txBody>
                    <a:bodyPr/>
                    <a:lstStyle/>
                    <a:p>
                      <a:pPr rtl="1"/>
                      <a:r>
                        <a:rPr lang="en-US" sz="1400" b="0" i="0" u="none" strike="noStrike" cap="none" dirty="0">
                          <a:solidFill>
                            <a:schemeClr val="dk1"/>
                          </a:solidFill>
                          <a:effectLst/>
                          <a:latin typeface="+mn-lt"/>
                          <a:ea typeface="+mn-ea"/>
                          <a:cs typeface="+mn-cs"/>
                          <a:sym typeface="Arial"/>
                        </a:rPr>
                        <a:t>suspend user - </a:t>
                      </a:r>
                      <a:r>
                        <a:rPr lang="en-US" sz="1400" b="0" i="0" u="none" strike="noStrike" cap="none" dirty="0" err="1">
                          <a:solidFill>
                            <a:schemeClr val="dk1"/>
                          </a:solidFill>
                          <a:effectLst/>
                          <a:latin typeface="+mn-lt"/>
                          <a:ea typeface="+mn-ea"/>
                          <a:cs typeface="+mn-cs"/>
                          <a:sym typeface="Arial"/>
                        </a:rPr>
                        <a:t>recieve</a:t>
                      </a:r>
                      <a:r>
                        <a:rPr lang="en-US" sz="1400" b="0" i="0" u="none" strike="noStrike" cap="none" dirty="0">
                          <a:solidFill>
                            <a:schemeClr val="dk1"/>
                          </a:solidFill>
                          <a:effectLst/>
                          <a:latin typeface="+mn-lt"/>
                          <a:ea typeface="+mn-ea"/>
                          <a:cs typeface="+mn-cs"/>
                          <a:sym typeface="Arial"/>
                        </a:rPr>
                        <a:t> complain - suspend group</a:t>
                      </a:r>
                      <a:endParaRPr lang="ar-SA" dirty="0"/>
                    </a:p>
                  </a:txBody>
                  <a:tcPr>
                    <a:solidFill>
                      <a:srgbClr val="86B8AB"/>
                    </a:solidFill>
                  </a:tcPr>
                </a:tc>
                <a:tc>
                  <a:txBody>
                    <a:bodyPr/>
                    <a:lstStyle/>
                    <a:p>
                      <a:pPr rtl="1"/>
                      <a:r>
                        <a:rPr lang="en-US" dirty="0"/>
                        <a:t>Admin</a:t>
                      </a:r>
                      <a:endParaRPr lang="ar-SA" dirty="0"/>
                    </a:p>
                  </a:txBody>
                  <a:tcPr>
                    <a:solidFill>
                      <a:srgbClr val="86B8AB"/>
                    </a:solidFill>
                  </a:tcPr>
                </a:tc>
                <a:extLst>
                  <a:ext uri="{0D108BD9-81ED-4DB2-BD59-A6C34878D82A}">
                    <a16:rowId xmlns:a16="http://schemas.microsoft.com/office/drawing/2014/main" val="710574545"/>
                  </a:ext>
                </a:extLst>
              </a:tr>
            </a:tbl>
          </a:graphicData>
        </a:graphic>
      </p:graphicFrame>
    </p:spTree>
    <p:extLst>
      <p:ext uri="{BB962C8B-B14F-4D97-AF65-F5344CB8AC3E}">
        <p14:creationId xmlns:p14="http://schemas.microsoft.com/office/powerpoint/2010/main" val="3331291499"/>
      </p:ext>
    </p:extLst>
  </p:cSld>
  <p:clrMapOvr>
    <a:masterClrMapping/>
  </p:clrMapOvr>
</p:sld>
</file>

<file path=ppt/theme/theme1.xml><?xml version="1.0" encoding="utf-8"?>
<a:theme xmlns:a="http://schemas.openxmlformats.org/drawingml/2006/main" name="Strategy Infographics by Slidesgo">
  <a:themeElements>
    <a:clrScheme name="Simple Light">
      <a:dk1>
        <a:srgbClr val="000000"/>
      </a:dk1>
      <a:lt1>
        <a:srgbClr val="FFFFFF"/>
      </a:lt1>
      <a:dk2>
        <a:srgbClr val="05668D"/>
      </a:dk2>
      <a:lt2>
        <a:srgbClr val="04738F"/>
      </a:lt2>
      <a:accent1>
        <a:srgbClr val="028090"/>
      </a:accent1>
      <a:accent2>
        <a:srgbClr val="00A896"/>
      </a:accent2>
      <a:accent3>
        <a:srgbClr val="01B698"/>
      </a:accent3>
      <a:accent4>
        <a:srgbClr val="02C39A"/>
      </a:accent4>
      <a:accent5>
        <a:srgbClr val="79DBAC"/>
      </a:accent5>
      <a:accent6>
        <a:srgbClr val="F0F3B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555</Words>
  <Application>Microsoft Office PowerPoint</Application>
  <PresentationFormat>عرض على الشاشة (16:9)</PresentationFormat>
  <Paragraphs>82</Paragraphs>
  <Slides>15</Slides>
  <Notes>5</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15</vt:i4>
      </vt:variant>
    </vt:vector>
  </HeadingPairs>
  <TitlesOfParts>
    <vt:vector size="22" baseType="lpstr">
      <vt:lpstr>Roboto</vt:lpstr>
      <vt:lpstr>Arial</vt:lpstr>
      <vt:lpstr>Fira Sans Condensed</vt:lpstr>
      <vt:lpstr>Calibri</vt:lpstr>
      <vt:lpstr>Fira Sans Condensed Medium</vt:lpstr>
      <vt:lpstr>Fira Sans</vt:lpstr>
      <vt:lpstr>Strategy Infographics by Slidesgo</vt:lpstr>
      <vt:lpstr>WhatsApp</vt:lpstr>
      <vt:lpstr>عرض تقديمي في PowerPoint</vt:lpstr>
      <vt:lpstr>problem and Proposed solution</vt:lpstr>
      <vt:lpstr>Background</vt:lpstr>
      <vt:lpstr>Work plan</vt:lpstr>
      <vt:lpstr>project Requirements: functional requirements</vt:lpstr>
      <vt:lpstr>عرض تقديمي في PowerPoint</vt:lpstr>
      <vt:lpstr>Activity diagram</vt:lpstr>
      <vt:lpstr>Actor</vt:lpstr>
      <vt:lpstr>Actor</vt:lpstr>
      <vt:lpstr>Table 1</vt:lpstr>
      <vt:lpstr>Table 2</vt:lpstr>
      <vt:lpstr>Sequence diagram</vt:lpstr>
      <vt:lpstr>Sequence diagram</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Infographics</dc:title>
  <cp:lastModifiedBy>شيخه .</cp:lastModifiedBy>
  <cp:revision>39</cp:revision>
  <dcterms:modified xsi:type="dcterms:W3CDTF">2023-12-08T05:56:55Z</dcterms:modified>
</cp:coreProperties>
</file>