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67" r:id="rId5"/>
    <p:sldId id="264" r:id="rId6"/>
    <p:sldId id="265" r:id="rId7"/>
    <p:sldId id="266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68891-0E20-42C6-BA1C-74C10F90D2B6}" v="29" dt="2021-01-07T15:16:20.446"/>
    <p1510:client id="{959DB585-F4F7-40CE-B98D-88801C01BBCC}" v="15" dt="2021-01-07T14:15:34.034"/>
    <p1510:client id="{D9FF18C9-2A00-425D-AC71-A0D9CB3B7D4C}" v="4" dt="2021-01-07T15:14:05.510"/>
    <p1510:client id="{E7695EBA-E374-4AF2-A00B-E644C57F4063}" v="18" dt="2021-01-08T14:46:1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Barriere" userId="S::julien.barriere@epitech.eu::3734a70c-1349-4fdc-ab9d-54fbd5028d1f" providerId="AD" clId="Web-{959DB585-F4F7-40CE-B98D-88801C01BBCC}"/>
    <pc:docChg chg="modSld">
      <pc:chgData name="Julien Barriere" userId="S::julien.barriere@epitech.eu::3734a70c-1349-4fdc-ab9d-54fbd5028d1f" providerId="AD" clId="Web-{959DB585-F4F7-40CE-B98D-88801C01BBCC}" dt="2021-01-07T14:15:33.721" v="12" actId="20577"/>
      <pc:docMkLst>
        <pc:docMk/>
      </pc:docMkLst>
      <pc:sldChg chg="modSp">
        <pc:chgData name="Julien Barriere" userId="S::julien.barriere@epitech.eu::3734a70c-1349-4fdc-ab9d-54fbd5028d1f" providerId="AD" clId="Web-{959DB585-F4F7-40CE-B98D-88801C01BBCC}" dt="2021-01-07T14:15:28.643" v="10" actId="20577"/>
        <pc:sldMkLst>
          <pc:docMk/>
          <pc:sldMk cId="2896196948" sldId="265"/>
        </pc:sldMkLst>
        <pc:spChg chg="mod">
          <ac:chgData name="Julien Barriere" userId="S::julien.barriere@epitech.eu::3734a70c-1349-4fdc-ab9d-54fbd5028d1f" providerId="AD" clId="Web-{959DB585-F4F7-40CE-B98D-88801C01BBCC}" dt="2021-01-07T14:15:28.643" v="10" actId="20577"/>
          <ac:spMkLst>
            <pc:docMk/>
            <pc:sldMk cId="2896196948" sldId="265"/>
            <ac:spMk id="2" creationId="{461F28F1-3213-44F2-AD7B-9926F19D28E9}"/>
          </ac:spMkLst>
        </pc:spChg>
      </pc:sldChg>
      <pc:sldChg chg="modSp">
        <pc:chgData name="Julien Barriere" userId="S::julien.barriere@epitech.eu::3734a70c-1349-4fdc-ab9d-54fbd5028d1f" providerId="AD" clId="Web-{959DB585-F4F7-40CE-B98D-88801C01BBCC}" dt="2021-01-07T14:15:19.205" v="8" actId="20577"/>
        <pc:sldMkLst>
          <pc:docMk/>
          <pc:sldMk cId="426168627" sldId="267"/>
        </pc:sldMkLst>
        <pc:spChg chg="mod">
          <ac:chgData name="Julien Barriere" userId="S::julien.barriere@epitech.eu::3734a70c-1349-4fdc-ab9d-54fbd5028d1f" providerId="AD" clId="Web-{959DB585-F4F7-40CE-B98D-88801C01BBCC}" dt="2021-01-07T14:15:19.205" v="8" actId="20577"/>
          <ac:spMkLst>
            <pc:docMk/>
            <pc:sldMk cId="426168627" sldId="267"/>
            <ac:spMk id="2" creationId="{461F28F1-3213-44F2-AD7B-9926F19D28E9}"/>
          </ac:spMkLst>
        </pc:spChg>
      </pc:sldChg>
    </pc:docChg>
  </pc:docChgLst>
  <pc:docChgLst>
    <pc:chgData name="Julien Barriere" userId="S::julien.barriere@epitech.eu::3734a70c-1349-4fdc-ab9d-54fbd5028d1f" providerId="AD" clId="Web-{36168891-0E20-42C6-BA1C-74C10F90D2B6}"/>
    <pc:docChg chg="modSld">
      <pc:chgData name="Julien Barriere" userId="S::julien.barriere@epitech.eu::3734a70c-1349-4fdc-ab9d-54fbd5028d1f" providerId="AD" clId="Web-{36168891-0E20-42C6-BA1C-74C10F90D2B6}" dt="2021-01-07T15:16:20.446" v="27" actId="1076"/>
      <pc:docMkLst>
        <pc:docMk/>
      </pc:docMkLst>
      <pc:sldChg chg="modSp">
        <pc:chgData name="Julien Barriere" userId="S::julien.barriere@epitech.eu::3734a70c-1349-4fdc-ab9d-54fbd5028d1f" providerId="AD" clId="Web-{36168891-0E20-42C6-BA1C-74C10F90D2B6}" dt="2021-01-07T15:16:20.446" v="27" actId="1076"/>
        <pc:sldMkLst>
          <pc:docMk/>
          <pc:sldMk cId="3020845409" sldId="268"/>
        </pc:sldMkLst>
        <pc:spChg chg="mod">
          <ac:chgData name="Julien Barriere" userId="S::julien.barriere@epitech.eu::3734a70c-1349-4fdc-ab9d-54fbd5028d1f" providerId="AD" clId="Web-{36168891-0E20-42C6-BA1C-74C10F90D2B6}" dt="2021-01-07T15:16:20.446" v="27" actId="1076"/>
          <ac:spMkLst>
            <pc:docMk/>
            <pc:sldMk cId="3020845409" sldId="268"/>
            <ac:spMk id="2" creationId="{461F28F1-3213-44F2-AD7B-9926F19D28E9}"/>
          </ac:spMkLst>
        </pc:spChg>
      </pc:sldChg>
    </pc:docChg>
  </pc:docChgLst>
  <pc:docChgLst>
    <pc:chgData name="Julien Barriere" userId="S::julien.barriere@epitech.eu::3734a70c-1349-4fdc-ab9d-54fbd5028d1f" providerId="AD" clId="Web-{D9FF18C9-2A00-425D-AC71-A0D9CB3B7D4C}"/>
    <pc:docChg chg="modSld">
      <pc:chgData name="Julien Barriere" userId="S::julien.barriere@epitech.eu::3734a70c-1349-4fdc-ab9d-54fbd5028d1f" providerId="AD" clId="Web-{D9FF18C9-2A00-425D-AC71-A0D9CB3B7D4C}" dt="2021-01-07T15:14:04.541" v="1" actId="1076"/>
      <pc:docMkLst>
        <pc:docMk/>
      </pc:docMkLst>
      <pc:sldChg chg="modSp">
        <pc:chgData name="Julien Barriere" userId="S::julien.barriere@epitech.eu::3734a70c-1349-4fdc-ab9d-54fbd5028d1f" providerId="AD" clId="Web-{D9FF18C9-2A00-425D-AC71-A0D9CB3B7D4C}" dt="2021-01-07T15:14:04.541" v="1" actId="1076"/>
        <pc:sldMkLst>
          <pc:docMk/>
          <pc:sldMk cId="3020845409" sldId="268"/>
        </pc:sldMkLst>
        <pc:spChg chg="mod">
          <ac:chgData name="Julien Barriere" userId="S::julien.barriere@epitech.eu::3734a70c-1349-4fdc-ab9d-54fbd5028d1f" providerId="AD" clId="Web-{D9FF18C9-2A00-425D-AC71-A0D9CB3B7D4C}" dt="2021-01-07T15:14:04.541" v="1" actId="1076"/>
          <ac:spMkLst>
            <pc:docMk/>
            <pc:sldMk cId="3020845409" sldId="268"/>
            <ac:spMk id="2" creationId="{461F28F1-3213-44F2-AD7B-9926F19D28E9}"/>
          </ac:spMkLst>
        </pc:spChg>
      </pc:sldChg>
    </pc:docChg>
  </pc:docChgLst>
  <pc:docChgLst>
    <pc:chgData name="Julien Barriere" userId="S::julien.barriere@epitech.eu::3734a70c-1349-4fdc-ab9d-54fbd5028d1f" providerId="AD" clId="Web-{E7695EBA-E374-4AF2-A00B-E644C57F4063}"/>
    <pc:docChg chg="modSld sldOrd">
      <pc:chgData name="Julien Barriere" userId="S::julien.barriere@epitech.eu::3734a70c-1349-4fdc-ab9d-54fbd5028d1f" providerId="AD" clId="Web-{E7695EBA-E374-4AF2-A00B-E644C57F4063}" dt="2021-01-08T14:46:11.106" v="16" actId="20577"/>
      <pc:docMkLst>
        <pc:docMk/>
      </pc:docMkLst>
      <pc:sldChg chg="modSp">
        <pc:chgData name="Julien Barriere" userId="S::julien.barriere@epitech.eu::3734a70c-1349-4fdc-ab9d-54fbd5028d1f" providerId="AD" clId="Web-{E7695EBA-E374-4AF2-A00B-E644C57F4063}" dt="2021-01-08T14:46:11.106" v="15" actId="20577"/>
        <pc:sldMkLst>
          <pc:docMk/>
          <pc:sldMk cId="1929614803" sldId="256"/>
        </pc:sldMkLst>
        <pc:spChg chg="mod">
          <ac:chgData name="Julien Barriere" userId="S::julien.barriere@epitech.eu::3734a70c-1349-4fdc-ab9d-54fbd5028d1f" providerId="AD" clId="Web-{E7695EBA-E374-4AF2-A00B-E644C57F4063}" dt="2021-01-08T14:46:11.106" v="15" actId="20577"/>
          <ac:spMkLst>
            <pc:docMk/>
            <pc:sldMk cId="1929614803" sldId="256"/>
            <ac:spMk id="3" creationId="{159C766F-7B25-40FB-8E30-D0C1EDF92CE6}"/>
          </ac:spMkLst>
        </pc:spChg>
      </pc:sldChg>
      <pc:sldChg chg="ord">
        <pc:chgData name="Julien Barriere" userId="S::julien.barriere@epitech.eu::3734a70c-1349-4fdc-ab9d-54fbd5028d1f" providerId="AD" clId="Web-{E7695EBA-E374-4AF2-A00B-E644C57F4063}" dt="2021-01-08T14:45:57.934" v="0"/>
        <pc:sldMkLst>
          <pc:docMk/>
          <pc:sldMk cId="260276026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55D87-0A7C-4F5E-8B4C-C4173386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227D27-E939-40F1-9886-C6766574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05FCA-B721-4E74-A760-DAAEAD22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9FB10-75F0-4A9D-A176-B8386ECE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858EB-A983-4C17-87E9-CA5FC221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8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7959B-4AC2-4C5D-B8B6-C3DE18E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77EE42-DFE7-4AD6-AC8A-24DC0002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C42D-6496-418E-846C-40F2707C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1925F-8120-4974-9B5C-28A1ED0E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9F7539-ECFA-4D4E-8DBE-E7B91B80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84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798382-488D-46B9-9282-1CC4DD29B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FFD2A-6BA6-4FC0-BD28-8B4D7B7ED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D4955-5BF7-48FC-91E0-0FF98CF7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16922-2B8C-4C46-9385-CD37C059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C46C4-B44A-4DAA-9626-EB15E61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A147A-2561-4182-8721-1CEC764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C20B7-A6F1-4077-A6D5-C67A517F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36994-65F5-4E35-A2FD-1281E3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3B48C-2FAF-4276-BC0B-B466CFAA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4B5-A2FE-436C-AAED-ED401991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6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A7A23-E578-45CE-8463-FE691F7E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1BE11-DF77-4158-8B07-B4FD00AA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5B86D-0154-4897-B224-A21D6CCB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D4431-4657-44E9-B506-E691CD0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76997-452C-4088-9AD6-412F4B5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7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1095C-4C29-4254-B4CC-AF9AAD77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D126B-CEAC-42F5-B2D4-57F7C4FE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5A3030-A086-41D0-B5C9-56CCC09F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D12546-969A-4B86-B3AB-8DC421F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C7A578-C0D6-4463-ACA1-DC05A52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60BCD-8F0D-47E0-B580-AF6E1CD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D9A99-56A5-4D2A-AEFA-4342309E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C0DCF6-ED1F-4262-B8CC-D6FE33A1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D0A608-33DF-4ECA-8961-CD1D2DF36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39AA06-FDBA-4B2A-8AC6-37B9E115E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5EF238-1722-4EBE-A751-897929D61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BBF22F-94FE-42F4-A828-3E1230AE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18744F-B562-4283-A2D7-5C14AB0D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32F388-F6C4-42B4-AE06-3618D96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2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ED12F-3C09-483D-834B-06DEEF3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80BF94-B7B4-4D9A-ACC0-6B92E0AB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C9CAE8-E66B-4003-9808-2E61C63E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7B3CD2-125F-414E-A1E5-848F0ACB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6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452E84-F755-47FE-BD97-E816273F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68243B-D69B-4F54-9120-F7FB298E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5C1CD3-BE71-41A1-9506-151B54DA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3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CB501-66F1-4D4B-A1B6-EB150F2C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F3A22-4B58-485F-8469-AE56F75F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9480C4-E80D-4D6D-AEA7-EB652D74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64DDB-78C3-46D2-8E75-A8B01113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BFFF2D-598A-4AD7-98B7-F4C41491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E1842-4EBF-46D5-A9D9-724D252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00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EDA61-0433-4F2D-AF7C-4E40C520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A9B740-55FC-430C-8EAE-B2C16DB9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0E9D4C-FC46-4CEC-8F9F-B8812CE0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B91B03-5B1C-4132-BC15-81A38725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FF42DE-104D-4CB9-ADBC-477AE29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A8909-D4FA-4D79-9CB9-05DBAE53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AEB25-FB84-472C-88F5-0D1CEECC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0C7C8-E125-4EBF-825F-98714BCC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B24B1-64A2-4BA0-85F8-4BEB5B14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A3DA-B76A-4573-8D81-0E1FFFB5742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3376B-E82F-4744-926B-164691F0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3C4B1F-365A-4098-A5F4-8C63D94D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F7F4-BB63-48AB-BEF0-A68EC9182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79" y="26118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>
                <a:latin typeface="Aharoni"/>
                <a:cs typeface="Aharoni"/>
              </a:rPr>
              <a:t>Gotham City Hall</a:t>
            </a:r>
            <a:b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FR">
                <a:latin typeface="Aharoni"/>
                <a:cs typeface="Aharoni"/>
              </a:rPr>
              <a:t>Open House</a:t>
            </a:r>
            <a:br>
              <a:rPr lang="fr-FR">
                <a:latin typeface="Aharoni"/>
                <a:cs typeface="Aharoni"/>
              </a:rPr>
            </a:br>
            <a:r>
              <a:rPr lang="fr-FR" sz="2800">
                <a:latin typeface="Arial"/>
                <a:cs typeface="Aharoni"/>
              </a:rPr>
              <a:t>06 / 01 / 20</a:t>
            </a:r>
            <a:endParaRPr lang="fr-FR" sz="2800">
              <a:latin typeface="Arial"/>
              <a:cs typeface="Aharoni" panose="02010803020104030203" pitchFamily="2" charset="-79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14273F-EEC4-4E01-9F8A-41D6D04D382D}"/>
              </a:ext>
            </a:extLst>
          </p:cNvPr>
          <p:cNvCxnSpPr/>
          <p:nvPr/>
        </p:nvCxnSpPr>
        <p:spPr>
          <a:xfrm>
            <a:off x="4533900" y="3429000"/>
            <a:ext cx="3327400" cy="0"/>
          </a:xfrm>
          <a:prstGeom prst="line">
            <a:avLst/>
          </a:prstGeom>
          <a:ln w="730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577" y="914661"/>
            <a:ext cx="9144000" cy="977224"/>
          </a:xfrm>
        </p:spPr>
        <p:txBody>
          <a:bodyPr>
            <a:normAutofit/>
          </a:bodyPr>
          <a:lstStyle/>
          <a:p>
            <a:r>
              <a:rPr lang="fr-FR" sz="4800" err="1">
                <a:latin typeface="Aharoni" panose="02010803020104030203" pitchFamily="2" charset="-79"/>
                <a:cs typeface="Aharoni" panose="02010803020104030203" pitchFamily="2" charset="-79"/>
              </a:rPr>
              <a:t>Presentation</a:t>
            </a:r>
            <a:r>
              <a:rPr lang="fr-FR" sz="4800">
                <a:latin typeface="Aharoni" panose="02010803020104030203" pitchFamily="2" charset="-79"/>
                <a:cs typeface="Aharoni" panose="02010803020104030203" pitchFamily="2" charset="-79"/>
              </a:rPr>
              <a:t> of changes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9C766F-7B25-40FB-8E30-D0C1EDF92CE6}"/>
              </a:ext>
            </a:extLst>
          </p:cNvPr>
          <p:cNvSpPr txBox="1"/>
          <p:nvPr/>
        </p:nvSpPr>
        <p:spPr>
          <a:xfrm>
            <a:off x="3848080" y="2692765"/>
            <a:ext cx="6110243" cy="27847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>
                <a:ea typeface="+mn-lt"/>
                <a:cs typeface="+mn-lt"/>
              </a:rPr>
              <a:t>Security</a:t>
            </a:r>
            <a:endParaRPr lang="fr-FR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/>
              <a:t>Incident </a:t>
            </a:r>
            <a:r>
              <a:rPr lang="fr-FR" err="1"/>
              <a:t>reporting</a:t>
            </a:r>
            <a:r>
              <a:rPr lang="fr-FR"/>
              <a:t> Application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/>
              <a:t>GPS trucks</a:t>
            </a:r>
            <a:endParaRPr lang="fr-FR">
              <a:cs typeface="Calibri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/>
              <a:t>Drones</a:t>
            </a:r>
            <a:endParaRPr lang="fr-FR">
              <a:cs typeface="Calibri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err="1"/>
              <a:t>Connected</a:t>
            </a:r>
            <a:r>
              <a:rPr lang="fr-FR"/>
              <a:t> Trash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6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382"/>
            <a:ext cx="9144000" cy="1120918"/>
          </a:xfrm>
        </p:spPr>
        <p:txBody>
          <a:bodyPr>
            <a:normAutofit/>
          </a:bodyPr>
          <a:lstStyle/>
          <a:p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1EA8D2-ED85-4009-84D9-11C352985E16}"/>
              </a:ext>
            </a:extLst>
          </p:cNvPr>
          <p:cNvSpPr txBox="1"/>
          <p:nvPr/>
        </p:nvSpPr>
        <p:spPr>
          <a:xfrm>
            <a:off x="2603618" y="1692384"/>
            <a:ext cx="7839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the security of all changes has been subcontracted by the city of Minneapolis.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</a:t>
            </a:r>
            <a:r>
              <a:rPr lang="en-US">
                <a:effectLst/>
                <a:latin typeface="Arial" panose="020B0604020202020204" pitchFamily="34" charset="0"/>
              </a:rPr>
              <a:t> surveillance team was set up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Only a small group of people can have access to personal data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3F6C506-9497-49DA-888A-D7114922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37" y="4287491"/>
            <a:ext cx="4186275" cy="22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850" y="180625"/>
            <a:ext cx="9664700" cy="1120918"/>
          </a:xfrm>
        </p:spPr>
        <p:txBody>
          <a:bodyPr>
            <a:normAutofit/>
          </a:bodyPr>
          <a:lstStyle/>
          <a:p>
            <a:r>
              <a:rPr lang="fr-FR" sz="4800" b="0" i="0" u="none" strike="noStrike" cap="small">
                <a:effectLst/>
                <a:latin typeface="Aharoni"/>
                <a:cs typeface="Aharoni"/>
              </a:rPr>
              <a:t>Incident </a:t>
            </a:r>
            <a:r>
              <a:rPr lang="fr-FR" sz="4800" cap="small" err="1">
                <a:latin typeface="Aharoni"/>
                <a:cs typeface="Aharoni"/>
              </a:rPr>
              <a:t>reporting</a:t>
            </a:r>
            <a:r>
              <a:rPr lang="fr-FR" sz="4800" cap="small">
                <a:latin typeface="Aharoni"/>
                <a:cs typeface="Aharoni"/>
              </a:rPr>
              <a:t> application</a:t>
            </a:r>
            <a:endParaRPr lang="fr-FR" sz="4800">
              <a:latin typeface="Aharoni"/>
              <a:cs typeface="Aharoni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3AA651-5864-47E8-84B6-B89DA3E2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94" y="4010459"/>
            <a:ext cx="4785289" cy="249218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4ADF04-0A78-42D9-B164-F40F7F3D1000}"/>
              </a:ext>
            </a:extLst>
          </p:cNvPr>
          <p:cNvSpPr txBox="1"/>
          <p:nvPr/>
        </p:nvSpPr>
        <p:spPr>
          <a:xfrm>
            <a:off x="2734578" y="1831008"/>
            <a:ext cx="7637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 An application for report incidents and ask for sanitation services.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Free, secure and respect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Available on all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25"/>
            <a:ext cx="9144000" cy="1120918"/>
          </a:xfrm>
        </p:spPr>
        <p:txBody>
          <a:bodyPr>
            <a:normAutofit/>
          </a:bodyPr>
          <a:lstStyle/>
          <a:p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GPS truck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68BF23-3749-4120-A369-81CDBEB0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21" y="4259099"/>
            <a:ext cx="2910542" cy="21829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75020C7-0431-4EB5-8F09-FC8C0B64C7AC}"/>
              </a:ext>
            </a:extLst>
          </p:cNvPr>
          <p:cNvSpPr txBox="1"/>
          <p:nvPr/>
        </p:nvSpPr>
        <p:spPr>
          <a:xfrm>
            <a:off x="2569435" y="1891885"/>
            <a:ext cx="705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The trucks will be equipped with GPS tracers, in order to be able to live-map their presence on the city map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S</a:t>
            </a:r>
            <a:r>
              <a:rPr lang="en-US">
                <a:effectLst/>
                <a:latin typeface="Arial" panose="020B0604020202020204" pitchFamily="34" charset="0"/>
              </a:rPr>
              <a:t>end the adequate team when there is an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1ACE056-ADFD-4223-B8EA-5E72992A2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97" y="3498378"/>
            <a:ext cx="2910542" cy="25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25"/>
            <a:ext cx="9144000" cy="1120918"/>
          </a:xfrm>
        </p:spPr>
        <p:txBody>
          <a:bodyPr>
            <a:normAutofit/>
          </a:bodyPr>
          <a:lstStyle/>
          <a:p>
            <a:r>
              <a:rPr lang="fr-FR">
                <a:latin typeface="Aharoni"/>
                <a:cs typeface="Aharoni"/>
              </a:rPr>
              <a:t>Drone</a:t>
            </a:r>
            <a:endParaRPr lang="fr-FR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914791-4BB8-4A80-ADF5-7FA563E3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95" y="3354988"/>
            <a:ext cx="3725966" cy="372596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B2763C3-2BA6-440D-9D17-E4CBC5871DAF}"/>
              </a:ext>
            </a:extLst>
          </p:cNvPr>
          <p:cNvSpPr txBox="1"/>
          <p:nvPr/>
        </p:nvSpPr>
        <p:spPr>
          <a:xfrm>
            <a:off x="2237574" y="2162319"/>
            <a:ext cx="771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U</a:t>
            </a:r>
            <a:r>
              <a:rPr lang="en-US">
                <a:effectLst/>
                <a:latin typeface="Arial" panose="020B0604020202020204" pitchFamily="34" charset="0"/>
              </a:rPr>
              <a:t>sed to make surveillance in the various neighborhoods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C</a:t>
            </a:r>
            <a:r>
              <a:rPr lang="en-US">
                <a:effectLst/>
                <a:latin typeface="Arial" panose="020B0604020202020204" pitchFamily="34" charset="0"/>
              </a:rPr>
              <a:t>heck up on the state of garbage collection and cleanness of the streets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382"/>
            <a:ext cx="9144000" cy="1120918"/>
          </a:xfrm>
        </p:spPr>
        <p:txBody>
          <a:bodyPr>
            <a:normAutofit/>
          </a:bodyPr>
          <a:lstStyle/>
          <a:p>
            <a:r>
              <a:rPr lang="fr-FR" err="1">
                <a:latin typeface="Aharoni" panose="02010803020104030203" pitchFamily="2" charset="-79"/>
                <a:cs typeface="Aharoni" panose="02010803020104030203" pitchFamily="2" charset="-79"/>
              </a:rPr>
              <a:t>Connected</a:t>
            </a:r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 Trash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0D3583-6CC3-4DD2-9313-512A0EF1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4" y="3689620"/>
            <a:ext cx="2286000" cy="30003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1EA8D2-ED85-4009-84D9-11C352985E16}"/>
              </a:ext>
            </a:extLst>
          </p:cNvPr>
          <p:cNvSpPr txBox="1"/>
          <p:nvPr/>
        </p:nvSpPr>
        <p:spPr>
          <a:xfrm>
            <a:off x="2603618" y="1734796"/>
            <a:ext cx="698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Arial" panose="020B0604020202020204" pitchFamily="34" charset="0"/>
              </a:rPr>
              <a:t>The trash will be smaller, but equipped with captors that will send a signal to SWAG when full. </a:t>
            </a:r>
          </a:p>
          <a:p>
            <a:endParaRPr lang="en-US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</a:rPr>
              <a:t>This should let SWAG offer a more customized service to citizens.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F28F1-3213-44F2-AD7B-9926F19D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585"/>
            <a:ext cx="9144000" cy="1120918"/>
          </a:xfrm>
        </p:spPr>
        <p:txBody>
          <a:bodyPr>
            <a:normAutofit/>
          </a:bodyPr>
          <a:lstStyle/>
          <a:p>
            <a:r>
              <a:rPr lang="fr-FR"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51DF0E1-A754-455B-A3CB-76F092D2F5C1}"/>
              </a:ext>
            </a:extLst>
          </p:cNvPr>
          <p:cNvSpPr/>
          <p:nvPr/>
        </p:nvSpPr>
        <p:spPr>
          <a:xfrm>
            <a:off x="-2345548" y="-1418547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²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D203477-C3CA-44CF-9539-457BA08AF6B6}"/>
              </a:ext>
            </a:extLst>
          </p:cNvPr>
          <p:cNvSpPr/>
          <p:nvPr/>
        </p:nvSpPr>
        <p:spPr>
          <a:xfrm>
            <a:off x="-2041185" y="-1278588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6847E1-497B-42D5-A1F7-56C52044EE75}"/>
              </a:ext>
            </a:extLst>
          </p:cNvPr>
          <p:cNvSpPr/>
          <p:nvPr/>
        </p:nvSpPr>
        <p:spPr>
          <a:xfrm>
            <a:off x="9833752" y="5350553"/>
            <a:ext cx="4288812" cy="35808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190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587E8E4-2E35-4D74-A62E-08A089D9BCFB}"/>
              </a:ext>
            </a:extLst>
          </p:cNvPr>
          <p:cNvSpPr/>
          <p:nvPr/>
        </p:nvSpPr>
        <p:spPr>
          <a:xfrm>
            <a:off x="10163515" y="5693712"/>
            <a:ext cx="3642762" cy="3170473"/>
          </a:xfrm>
          <a:prstGeom prst="ellipse">
            <a:avLst/>
          </a:prstGeom>
          <a:ln w="1206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7F9C0C-5B5A-4CC0-8D43-0D678760F14C}"/>
              </a:ext>
            </a:extLst>
          </p:cNvPr>
          <p:cNvSpPr txBox="1"/>
          <p:nvPr/>
        </p:nvSpPr>
        <p:spPr>
          <a:xfrm>
            <a:off x="5505627" y="2980673"/>
            <a:ext cx="11807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4850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Gotham City Hall  Open House 06 / 01 / 20</vt:lpstr>
      <vt:lpstr>Presentation of changes</vt:lpstr>
      <vt:lpstr>Security</vt:lpstr>
      <vt:lpstr>Incident reporting application</vt:lpstr>
      <vt:lpstr>GPS truck</vt:lpstr>
      <vt:lpstr>Drone</vt:lpstr>
      <vt:lpstr>Connected Trash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des  changements</dc:title>
  <dc:creator>julien barriere</dc:creator>
  <cp:revision>1</cp:revision>
  <dcterms:created xsi:type="dcterms:W3CDTF">2021-01-04T09:47:31Z</dcterms:created>
  <dcterms:modified xsi:type="dcterms:W3CDTF">2021-01-08T14:46:29Z</dcterms:modified>
</cp:coreProperties>
</file>