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7e67b09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7e67b0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b0c28fb8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b0c28fb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3b0c28fb8_9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3b0c28fb8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b0c28fb8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3b0c28fb8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b0c28fb8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b0c28fb8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b0c28fb8_15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b0c28fb8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47e67b09f_0_7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47e67b09f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3b0c28fb8_17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3b0c28fb8_1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7e67b09f_0_7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7e67b09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18c183c3_4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18c183c3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b0c28fb8_12_3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b0c28fb8_1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7e67b09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7e67b0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7f0350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7f0350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b0c28fb8_12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b0c28fb8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DealFinder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CSE 326 : Information System Design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31425" y="3539175"/>
            <a:ext cx="46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3707625" y="4031775"/>
            <a:ext cx="18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3642000" y="4084500"/>
            <a:ext cx="41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1705004, 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05, 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10, </a:t>
            </a:r>
            <a:endParaRPr i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1705014, 1705016, 1705020</a:t>
            </a:r>
            <a:endParaRPr i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5233296" y="134700"/>
            <a:ext cx="3550500" cy="4874100"/>
          </a:xfrm>
          <a:prstGeom prst="rect">
            <a:avLst/>
          </a:prstGeom>
          <a:solidFill>
            <a:srgbClr val="212D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-362250" y="2474750"/>
            <a:ext cx="1873200" cy="525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096288" y="2553950"/>
            <a:ext cx="1717200" cy="446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Deal Finder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5638259" y="317983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D74"/>
                </a:solidFill>
                <a:latin typeface="Roboto"/>
                <a:ea typeface="Roboto"/>
                <a:cs typeface="Roboto"/>
                <a:sym typeface="Roboto"/>
              </a:rPr>
              <a:t>Top Deal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921700" y="1956500"/>
            <a:ext cx="10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 &amp; Deal Query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656525" y="761214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Editors’ Pick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638259" y="1204434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Cheapest Deals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656525" y="1647677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5638259" y="2090909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Brands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728071" y="2564004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Offers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5638259" y="3037088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Shipping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728071" y="3510194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Reviewed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638259" y="3983290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Latest Deals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728071" y="4456385"/>
            <a:ext cx="15903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Flash Sale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>
            <a:off x="1046050" y="2802000"/>
            <a:ext cx="8751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3988625" y="2775950"/>
            <a:ext cx="101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 txBox="1"/>
          <p:nvPr>
            <p:ph type="title"/>
          </p:nvPr>
        </p:nvSpPr>
        <p:spPr>
          <a:xfrm>
            <a:off x="545325" y="317975"/>
            <a:ext cx="29250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&amp;</a:t>
            </a:r>
            <a:br>
              <a:rPr lang="en"/>
            </a:br>
            <a:r>
              <a:rPr lang="en"/>
              <a:t>FILTERING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4122100" y="2108900"/>
            <a:ext cx="10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2"/>
          <p:cNvCxnSpPr/>
          <p:nvPr/>
        </p:nvCxnSpPr>
        <p:spPr>
          <a:xfrm>
            <a:off x="694075" y="1400525"/>
            <a:ext cx="233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265500" y="1388125"/>
            <a:ext cx="4045200" cy="20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 &amp; Redeem p</a:t>
            </a:r>
            <a:r>
              <a:rPr lang="en"/>
              <a:t>oint</a:t>
            </a:r>
            <a:r>
              <a:rPr lang="en"/>
              <a:t>s</a:t>
            </a:r>
            <a:endParaRPr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Points added after order is reported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Get points and become a Premium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Redeem points to get gift cards and discounts 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>
            <a:off x="1618800" y="3396025"/>
            <a:ext cx="13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598100" y="2152350"/>
            <a:ext cx="5136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Related Examples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7638" l="6337" r="5401" t="13203"/>
          <a:stretch/>
        </p:blipFill>
        <p:spPr>
          <a:xfrm>
            <a:off x="657525" y="994463"/>
            <a:ext cx="6252300" cy="315457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5091825" y="4298000"/>
            <a:ext cx="193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retailmenot.com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54410" l="0" r="4141" t="0"/>
          <a:stretch/>
        </p:blipFill>
        <p:spPr>
          <a:xfrm>
            <a:off x="444625" y="1047675"/>
            <a:ext cx="6364899" cy="329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5639200" y="4687250"/>
            <a:ext cx="25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5134100" y="4518250"/>
            <a:ext cx="193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bradsdeal</a:t>
            </a: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.com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29" name="Google Shape;229;p27"/>
          <p:cNvSpPr txBox="1"/>
          <p:nvPr>
            <p:ph idx="2" type="body"/>
          </p:nvPr>
        </p:nvSpPr>
        <p:spPr>
          <a:xfrm>
            <a:off x="4673525" y="443850"/>
            <a:ext cx="4103100" cy="3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Scraping tools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(using tools like BeautifulSoup)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7"/>
          <p:cNvCxnSpPr/>
          <p:nvPr/>
        </p:nvCxnSpPr>
        <p:spPr>
          <a:xfrm>
            <a:off x="453750" y="2715600"/>
            <a:ext cx="366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35" name="Google Shape;235;p28"/>
          <p:cNvSpPr/>
          <p:nvPr/>
        </p:nvSpPr>
        <p:spPr>
          <a:xfrm>
            <a:off x="7002925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236" name="Google Shape;236;p28"/>
          <p:cNvSpPr/>
          <p:nvPr/>
        </p:nvSpPr>
        <p:spPr>
          <a:xfrm>
            <a:off x="5682950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16870" y="2067415"/>
            <a:ext cx="198900" cy="593656"/>
            <a:chOff x="777447" y="1610215"/>
            <a:chExt cx="198900" cy="593656"/>
          </a:xfrm>
        </p:grpSpPr>
        <p:cxnSp>
          <p:nvCxnSpPr>
            <p:cNvPr id="238" name="Google Shape;238;p2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2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8"/>
          <p:cNvSpPr txBox="1"/>
          <p:nvPr>
            <p:ph idx="4294967295" type="body"/>
          </p:nvPr>
        </p:nvSpPr>
        <p:spPr>
          <a:xfrm>
            <a:off x="340325" y="1602470"/>
            <a:ext cx="11520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1705014</a:t>
            </a:r>
            <a:endParaRPr/>
          </a:p>
        </p:txBody>
      </p:sp>
      <p:grpSp>
        <p:nvGrpSpPr>
          <p:cNvPr id="241" name="Google Shape;241;p28"/>
          <p:cNvGrpSpPr/>
          <p:nvPr/>
        </p:nvGrpSpPr>
        <p:grpSpPr>
          <a:xfrm>
            <a:off x="2379832" y="3243758"/>
            <a:ext cx="198900" cy="593656"/>
            <a:chOff x="2223534" y="2938958"/>
            <a:chExt cx="198900" cy="593656"/>
          </a:xfrm>
        </p:grpSpPr>
        <p:cxnSp>
          <p:nvCxnSpPr>
            <p:cNvPr id="242" name="Google Shape;242;p2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2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3709945" y="2067415"/>
            <a:ext cx="198900" cy="593656"/>
            <a:chOff x="3918084" y="1610215"/>
            <a:chExt cx="198900" cy="593656"/>
          </a:xfrm>
        </p:grpSpPr>
        <p:cxnSp>
          <p:nvCxnSpPr>
            <p:cNvPr id="245" name="Google Shape;245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4982470" y="3243758"/>
            <a:ext cx="198900" cy="593656"/>
            <a:chOff x="5958946" y="2938958"/>
            <a:chExt cx="198900" cy="593656"/>
          </a:xfrm>
        </p:grpSpPr>
        <p:cxnSp>
          <p:nvCxnSpPr>
            <p:cNvPr id="248" name="Google Shape;248;p2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2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6374407" y="2067415"/>
            <a:ext cx="198900" cy="593656"/>
            <a:chOff x="3918084" y="1610215"/>
            <a:chExt cx="198900" cy="593656"/>
          </a:xfrm>
        </p:grpSpPr>
        <p:cxnSp>
          <p:nvCxnSpPr>
            <p:cNvPr id="251" name="Google Shape;251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53" name="Google Shape;253;p28"/>
          <p:cNvSpPr/>
          <p:nvPr/>
        </p:nvSpPr>
        <p:spPr>
          <a:xfrm>
            <a:off x="4341975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254" name="Google Shape;254;p28"/>
          <p:cNvSpPr/>
          <p:nvPr/>
        </p:nvSpPr>
        <p:spPr>
          <a:xfrm>
            <a:off x="3022000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255" name="Google Shape;255;p28"/>
          <p:cNvSpPr/>
          <p:nvPr/>
        </p:nvSpPr>
        <p:spPr>
          <a:xfrm>
            <a:off x="1640475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6" name="Google Shape;256;p28"/>
          <p:cNvSpPr/>
          <p:nvPr/>
        </p:nvSpPr>
        <p:spPr>
          <a:xfrm>
            <a:off x="320500" y="2632575"/>
            <a:ext cx="1677600" cy="668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Scope Fixation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921900" y="2689225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Requirement Analysis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3293500" y="2689225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665100" y="2774175"/>
            <a:ext cx="11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Mock UI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960500" y="2697975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Interaction Diagram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7332100" y="2774175"/>
            <a:ext cx="11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oogle Shape;262;p28"/>
          <p:cNvGrpSpPr/>
          <p:nvPr/>
        </p:nvGrpSpPr>
        <p:grpSpPr>
          <a:xfrm>
            <a:off x="7725670" y="3243758"/>
            <a:ext cx="198900" cy="593656"/>
            <a:chOff x="5958946" y="2938958"/>
            <a:chExt cx="198900" cy="593656"/>
          </a:xfrm>
        </p:grpSpPr>
        <p:cxnSp>
          <p:nvCxnSpPr>
            <p:cNvPr id="263" name="Google Shape;263;p2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2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8"/>
          <p:cNvSpPr txBox="1"/>
          <p:nvPr>
            <p:ph idx="4294967295" type="body"/>
          </p:nvPr>
        </p:nvSpPr>
        <p:spPr>
          <a:xfrm>
            <a:off x="7274525" y="3812270"/>
            <a:ext cx="11520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1705010</a:t>
            </a:r>
            <a:endParaRPr/>
          </a:p>
        </p:txBody>
      </p:sp>
      <p:sp>
        <p:nvSpPr>
          <p:cNvPr id="266" name="Google Shape;266;p28"/>
          <p:cNvSpPr txBox="1"/>
          <p:nvPr>
            <p:ph idx="4294967295" type="body"/>
          </p:nvPr>
        </p:nvSpPr>
        <p:spPr>
          <a:xfrm>
            <a:off x="4531325" y="3812270"/>
            <a:ext cx="11520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1705016</a:t>
            </a:r>
            <a:endParaRPr/>
          </a:p>
        </p:txBody>
      </p:sp>
      <p:sp>
        <p:nvSpPr>
          <p:cNvPr id="267" name="Google Shape;267;p28"/>
          <p:cNvSpPr txBox="1"/>
          <p:nvPr>
            <p:ph idx="4294967295" type="body"/>
          </p:nvPr>
        </p:nvSpPr>
        <p:spPr>
          <a:xfrm>
            <a:off x="1864325" y="3812280"/>
            <a:ext cx="11520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1705005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>
            <p:ph idx="4294967295" type="body"/>
          </p:nvPr>
        </p:nvSpPr>
        <p:spPr>
          <a:xfrm>
            <a:off x="5902925" y="1602470"/>
            <a:ext cx="11520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1705020</a:t>
            </a:r>
            <a:endParaRPr/>
          </a:p>
        </p:txBody>
      </p:sp>
      <p:sp>
        <p:nvSpPr>
          <p:cNvPr id="269" name="Google Shape;269;p28"/>
          <p:cNvSpPr txBox="1"/>
          <p:nvPr>
            <p:ph idx="4294967295" type="body"/>
          </p:nvPr>
        </p:nvSpPr>
        <p:spPr>
          <a:xfrm>
            <a:off x="3235925" y="1602470"/>
            <a:ext cx="11520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1705004</a:t>
            </a:r>
            <a:endParaRPr/>
          </a:p>
        </p:txBody>
      </p:sp>
      <p:sp>
        <p:nvSpPr>
          <p:cNvPr id="270" name="Google Shape;270;p2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Presentations</a:t>
            </a:r>
            <a:endParaRPr/>
          </a:p>
        </p:txBody>
      </p:sp>
      <p:cxnSp>
        <p:nvCxnSpPr>
          <p:cNvPr id="271" name="Google Shape;271;p28"/>
          <p:cNvCxnSpPr/>
          <p:nvPr/>
        </p:nvCxnSpPr>
        <p:spPr>
          <a:xfrm flipH="1" rot="10800000">
            <a:off x="384225" y="1042700"/>
            <a:ext cx="49896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Thank You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Motivation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00" y="920275"/>
            <a:ext cx="1335300" cy="13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575" y="852375"/>
            <a:ext cx="1335300" cy="13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750" y="844075"/>
            <a:ext cx="1335300" cy="13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874300" y="2704875"/>
            <a:ext cx="14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DISCOUNTS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52050" y="2704875"/>
            <a:ext cx="19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GOOD REVIEWS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247650" y="2704875"/>
            <a:ext cx="19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5825" y="3764225"/>
            <a:ext cx="7514100" cy="84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VERY TIME CONSUMING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Modules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44439" y="3035252"/>
            <a:ext cx="1330500" cy="538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124589" y="4325214"/>
            <a:ext cx="1330500" cy="468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&amp; Filtering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500738" y="4325351"/>
            <a:ext cx="1330500" cy="538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online stores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165911" y="3070352"/>
            <a:ext cx="1418700" cy="468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676491" y="2853201"/>
            <a:ext cx="1527300" cy="903000"/>
          </a:xfrm>
          <a:prstGeom prst="ellipse">
            <a:avLst/>
          </a:prstGeom>
          <a:solidFill>
            <a:srgbClr val="212D74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DealFinder</a:t>
            </a:r>
            <a:endParaRPr>
              <a:solidFill>
                <a:srgbClr val="C9DAF8"/>
              </a:solidFill>
            </a:endParaRPr>
          </a:p>
        </p:txBody>
      </p:sp>
      <p:cxnSp>
        <p:nvCxnSpPr>
          <p:cNvPr id="121" name="Google Shape;121;p17"/>
          <p:cNvCxnSpPr>
            <a:stCxn id="120" idx="2"/>
            <a:endCxn id="116" idx="3"/>
          </p:cNvCxnSpPr>
          <p:nvPr/>
        </p:nvCxnSpPr>
        <p:spPr>
          <a:xfrm rot="10800000">
            <a:off x="2974791" y="3304701"/>
            <a:ext cx="701700" cy="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20" idx="6"/>
            <a:endCxn id="119" idx="1"/>
          </p:cNvCxnSpPr>
          <p:nvPr/>
        </p:nvCxnSpPr>
        <p:spPr>
          <a:xfrm>
            <a:off x="5203791" y="3304701"/>
            <a:ext cx="962100" cy="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20" idx="3"/>
            <a:endCxn id="117" idx="0"/>
          </p:cNvCxnSpPr>
          <p:nvPr/>
        </p:nvCxnSpPr>
        <p:spPr>
          <a:xfrm flipH="1">
            <a:off x="2789859" y="3623960"/>
            <a:ext cx="1110300" cy="70140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20" idx="5"/>
            <a:endCxn id="118" idx="0"/>
          </p:cNvCxnSpPr>
          <p:nvPr/>
        </p:nvCxnSpPr>
        <p:spPr>
          <a:xfrm>
            <a:off x="4980123" y="3623960"/>
            <a:ext cx="1185900" cy="70140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 flipH="1" rot="10800000">
            <a:off x="396600" y="1016300"/>
            <a:ext cx="15120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3774904" y="1487817"/>
            <a:ext cx="1330500" cy="468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203805" y="975334"/>
            <a:ext cx="1242300" cy="3942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168710" y="938125"/>
            <a:ext cx="1242300" cy="4686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Points</a:t>
            </a:r>
            <a:endParaRPr/>
          </a:p>
        </p:txBody>
      </p:sp>
      <p:cxnSp>
        <p:nvCxnSpPr>
          <p:cNvPr id="129" name="Google Shape;129;p17"/>
          <p:cNvCxnSpPr>
            <a:stCxn id="126" idx="3"/>
            <a:endCxn id="127" idx="2"/>
          </p:cNvCxnSpPr>
          <p:nvPr/>
        </p:nvCxnSpPr>
        <p:spPr>
          <a:xfrm flipH="1" rot="10800000">
            <a:off x="5105404" y="1369617"/>
            <a:ext cx="719700" cy="35250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6" idx="1"/>
            <a:endCxn id="128" idx="2"/>
          </p:cNvCxnSpPr>
          <p:nvPr/>
        </p:nvCxnSpPr>
        <p:spPr>
          <a:xfrm rot="10800000">
            <a:off x="2790004" y="1406817"/>
            <a:ext cx="984900" cy="31530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endCxn id="126" idx="2"/>
          </p:cNvCxnSpPr>
          <p:nvPr/>
        </p:nvCxnSpPr>
        <p:spPr>
          <a:xfrm rot="10800000">
            <a:off x="4440154" y="1956417"/>
            <a:ext cx="0" cy="896700"/>
          </a:xfrm>
          <a:prstGeom prst="straightConnector1">
            <a:avLst/>
          </a:prstGeom>
          <a:noFill/>
          <a:ln cap="flat" cmpd="sng" w="19050">
            <a:solidFill>
              <a:srgbClr val="212D7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Unregistered 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Browse through the deals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Registered 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Get special discounts and promo codes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Premium 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Special privileges.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 flipH="1" rot="10800000">
            <a:off x="432350" y="1028600"/>
            <a:ext cx="18234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2116975" y="1571075"/>
            <a:ext cx="2643000" cy="2643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PRODUCT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384031" y="1571075"/>
            <a:ext cx="2643000" cy="264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TRAVEL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>
            <a:off x="380150" y="1017800"/>
            <a:ext cx="20202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117725" y="1304875"/>
            <a:ext cx="2628925" cy="3416400"/>
            <a:chOff x="431925" y="1304875"/>
            <a:chExt cx="2628925" cy="3416400"/>
          </a:xfrm>
        </p:grpSpPr>
        <p:sp>
          <p:nvSpPr>
            <p:cNvPr id="166" name="Google Shape;166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11922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PRODUCT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11941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Clothes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Electronics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Beauty products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Groceries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>
            <a:off x="5069550" y="1304875"/>
            <a:ext cx="2632500" cy="3416400"/>
            <a:chOff x="6212550" y="1304875"/>
            <a:chExt cx="2632500" cy="3416400"/>
          </a:xfrm>
        </p:grpSpPr>
        <p:sp>
          <p:nvSpPr>
            <p:cNvPr id="171" name="Google Shape;171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5135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5143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Vacation Packages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Flight Deals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Rental Car 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80150" y="1017800"/>
            <a:ext cx="20202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