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/>
              <a:t>TechShoppers</a:t>
            </a:r>
            <a:r>
              <a:rPr lang="en-US" sz="4000" dirty="0" smtClean="0"/>
              <a:t> – System Architecture Presentation of </a:t>
            </a:r>
            <a:r>
              <a:rPr lang="en-US" sz="4000" dirty="0"/>
              <a:t>Group </a:t>
            </a:r>
            <a:r>
              <a:rPr lang="en-US" sz="4000" dirty="0" smtClean="0"/>
              <a:t>03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010400" cy="19812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Group Members: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1905003 – Sheikh </a:t>
            </a:r>
            <a:r>
              <a:rPr lang="en-US" dirty="0" err="1" smtClean="0"/>
              <a:t>Intiser</a:t>
            </a:r>
            <a:r>
              <a:rPr lang="en-US" dirty="0" smtClean="0"/>
              <a:t> </a:t>
            </a:r>
            <a:r>
              <a:rPr lang="en-US" dirty="0" err="1" smtClean="0"/>
              <a:t>Uddin</a:t>
            </a:r>
            <a:r>
              <a:rPr lang="en-US" dirty="0" smtClean="0"/>
              <a:t> </a:t>
            </a:r>
            <a:r>
              <a:rPr lang="en-US" dirty="0" err="1" smtClean="0"/>
              <a:t>Dipta</a:t>
            </a:r>
            <a:endParaRPr lang="en-US" dirty="0" smtClean="0"/>
          </a:p>
          <a:p>
            <a:pPr algn="l"/>
            <a:r>
              <a:rPr lang="en-US" dirty="0" smtClean="0"/>
              <a:t>1905014 – </a:t>
            </a:r>
            <a:r>
              <a:rPr lang="en-US" dirty="0" err="1" smtClean="0"/>
              <a:t>Tanhiat</a:t>
            </a:r>
            <a:r>
              <a:rPr lang="en-US" dirty="0" smtClean="0"/>
              <a:t> </a:t>
            </a:r>
            <a:r>
              <a:rPr lang="en-US" dirty="0" err="1" smtClean="0"/>
              <a:t>Fatema</a:t>
            </a:r>
            <a:r>
              <a:rPr lang="en-US" dirty="0" smtClean="0"/>
              <a:t> </a:t>
            </a:r>
            <a:r>
              <a:rPr lang="en-US" dirty="0" err="1" smtClean="0"/>
              <a:t>Afnan</a:t>
            </a:r>
            <a:endParaRPr lang="en-US" dirty="0" smtClean="0"/>
          </a:p>
          <a:p>
            <a:pPr algn="l"/>
            <a:r>
              <a:rPr lang="en-US" dirty="0" smtClean="0"/>
              <a:t>1905030 – </a:t>
            </a:r>
            <a:r>
              <a:rPr lang="en-US" dirty="0" err="1" smtClean="0"/>
              <a:t>Nazmus</a:t>
            </a:r>
            <a:r>
              <a:rPr lang="en-US" dirty="0" smtClean="0"/>
              <a:t> </a:t>
            </a:r>
            <a:r>
              <a:rPr lang="en-US" dirty="0" err="1" smtClean="0"/>
              <a:t>Sakib</a:t>
            </a:r>
            <a:r>
              <a:rPr lang="en-US" dirty="0" smtClean="0"/>
              <a:t> Sami</a:t>
            </a:r>
          </a:p>
        </p:txBody>
      </p:sp>
    </p:spTree>
    <p:extLst>
      <p:ext uri="{BB962C8B-B14F-4D97-AF65-F5344CB8AC3E}">
        <p14:creationId xmlns:p14="http://schemas.microsoft.com/office/powerpoint/2010/main" val="48017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an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will use the Model-View-Controller (MVC) architecture to design and develop this application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Components of </a:t>
            </a:r>
            <a:r>
              <a:rPr lang="en-US" dirty="0" smtClean="0"/>
              <a:t>MVC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Model</a:t>
            </a:r>
            <a:r>
              <a:rPr lang="en-US" dirty="0" smtClean="0"/>
              <a:t> </a:t>
            </a:r>
            <a:r>
              <a:rPr lang="en-US" dirty="0"/>
              <a:t>- Represents the application data and business </a:t>
            </a:r>
            <a:r>
              <a:rPr lang="en-US" dirty="0" smtClean="0"/>
              <a:t>logic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View</a:t>
            </a:r>
            <a:r>
              <a:rPr lang="en-US" dirty="0" smtClean="0"/>
              <a:t> </a:t>
            </a:r>
            <a:r>
              <a:rPr lang="en-US" dirty="0"/>
              <a:t>- User interface which displays the model </a:t>
            </a:r>
            <a:r>
              <a:rPr lang="en-US" dirty="0" smtClean="0"/>
              <a:t>data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Controller</a:t>
            </a:r>
            <a:r>
              <a:rPr lang="en-US" dirty="0" smtClean="0"/>
              <a:t> </a:t>
            </a:r>
            <a:r>
              <a:rPr lang="en-US" dirty="0"/>
              <a:t>- Mediates input/output between the model </a:t>
            </a:r>
            <a:r>
              <a:rPr lang="en-US" dirty="0" smtClean="0"/>
              <a:t>and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0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and Control Flow in </a:t>
            </a:r>
            <a:r>
              <a:rPr lang="en-US" dirty="0" err="1" smtClean="0"/>
              <a:t>TechShoppers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94164"/>
            <a:ext cx="8229600" cy="448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92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MVC enforces a clear </a:t>
            </a:r>
            <a:r>
              <a:rPr lang="en-US" dirty="0">
                <a:solidFill>
                  <a:srgbClr val="FF0000"/>
                </a:solidFill>
              </a:rPr>
              <a:t>separation</a:t>
            </a:r>
            <a:r>
              <a:rPr lang="en-US" dirty="0"/>
              <a:t> between the model, view, and controller </a:t>
            </a:r>
            <a:r>
              <a:rPr lang="en-US" dirty="0" smtClean="0"/>
              <a:t>components, that makes </a:t>
            </a:r>
            <a:r>
              <a:rPr lang="en-US" dirty="0"/>
              <a:t>the codebase </a:t>
            </a:r>
            <a:r>
              <a:rPr lang="en-US" dirty="0" smtClean="0">
                <a:solidFill>
                  <a:srgbClr val="FF0000"/>
                </a:solidFill>
              </a:rPr>
              <a:t>modular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Allows </a:t>
            </a:r>
            <a:r>
              <a:rPr lang="en-US" dirty="0">
                <a:solidFill>
                  <a:srgbClr val="FF0000"/>
                </a:solidFill>
              </a:rPr>
              <a:t>easy </a:t>
            </a:r>
            <a:r>
              <a:rPr lang="en-US" dirty="0" smtClean="0">
                <a:solidFill>
                  <a:srgbClr val="FF0000"/>
                </a:solidFill>
              </a:rPr>
              <a:t>maintenance, development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dirty="0" smtClean="0">
                <a:solidFill>
                  <a:srgbClr val="FF0000"/>
                </a:solidFill>
              </a:rPr>
              <a:t>testing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the components.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886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Database </a:t>
            </a:r>
            <a:r>
              <a:rPr lang="en-US" dirty="0" smtClean="0"/>
              <a:t>models and Schema </a:t>
            </a:r>
            <a:r>
              <a:rPr lang="en-US" dirty="0"/>
              <a:t>for products, prices, websites etc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Services to fetch data from retailers' </a:t>
            </a:r>
            <a:r>
              <a:rPr lang="en-US" dirty="0" smtClean="0"/>
              <a:t>APIs</a:t>
            </a:r>
          </a:p>
          <a:p>
            <a:pPr>
              <a:lnSpc>
                <a:spcPct val="150000"/>
              </a:lnSpc>
            </a:pPr>
            <a:r>
              <a:rPr lang="en-US" dirty="0"/>
              <a:t>Contains business logic to retrieve and manipulate data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Database: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MongoDB</a:t>
            </a:r>
            <a:r>
              <a:rPr lang="en-US" dirty="0" smtClean="0">
                <a:solidFill>
                  <a:srgbClr val="FF0000"/>
                </a:solidFill>
              </a:rPr>
              <a:t> with Mongoose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5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User interface components - HTML, CSS, </a:t>
            </a:r>
            <a:r>
              <a:rPr lang="fr-FR" dirty="0" smtClean="0"/>
              <a:t>JavaScript</a:t>
            </a:r>
          </a:p>
          <a:p>
            <a:pPr>
              <a:lnSpc>
                <a:spcPct val="150000"/>
              </a:lnSpc>
            </a:pPr>
            <a:r>
              <a:rPr lang="en-US" dirty="0"/>
              <a:t>Displays model data to the </a:t>
            </a:r>
            <a:r>
              <a:rPr lang="en-US" dirty="0" smtClean="0"/>
              <a:t>user.</a:t>
            </a:r>
          </a:p>
          <a:p>
            <a:pPr>
              <a:lnSpc>
                <a:spcPct val="150000"/>
              </a:lnSpc>
            </a:pPr>
            <a:r>
              <a:rPr lang="en-US" dirty="0"/>
              <a:t>Gets data from and passes data to the </a:t>
            </a:r>
            <a:r>
              <a:rPr lang="en-US" dirty="0" smtClean="0"/>
              <a:t>controller.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Framework: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React</a:t>
            </a:r>
          </a:p>
          <a:p>
            <a:pPr>
              <a:lnSpc>
                <a:spcPct val="150000"/>
              </a:lnSpc>
            </a:pPr>
            <a:r>
              <a:rPr lang="en-US" dirty="0"/>
              <a:t>A</a:t>
            </a:r>
            <a:r>
              <a:rPr lang="en-US" dirty="0" smtClean="0"/>
              <a:t>spects </a:t>
            </a:r>
            <a:r>
              <a:rPr lang="en-US" dirty="0"/>
              <a:t>of the Controller can also be </a:t>
            </a:r>
            <a:r>
              <a:rPr lang="en-US" dirty="0" smtClean="0"/>
              <a:t>implemented by using React hooks like </a:t>
            </a:r>
            <a:r>
              <a:rPr lang="en-US" b="1" dirty="0" err="1" smtClean="0"/>
              <a:t>useState</a:t>
            </a:r>
            <a:r>
              <a:rPr lang="en-US" dirty="0"/>
              <a:t>, </a:t>
            </a:r>
            <a:r>
              <a:rPr lang="en-US" b="1" dirty="0" err="1"/>
              <a:t>useEffect</a:t>
            </a:r>
            <a:r>
              <a:rPr lang="en-US" dirty="0"/>
              <a:t>, and </a:t>
            </a:r>
            <a:r>
              <a:rPr lang="en-US" b="1" dirty="0" err="1"/>
              <a:t>useContext</a:t>
            </a:r>
            <a:r>
              <a:rPr lang="en-US" dirty="0"/>
              <a:t> to </a:t>
            </a:r>
            <a:r>
              <a:rPr lang="en-US" dirty="0" smtClean="0">
                <a:solidFill>
                  <a:srgbClr val="FF0000"/>
                </a:solidFill>
              </a:rPr>
              <a:t>handle user interactions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send </a:t>
            </a:r>
            <a:r>
              <a:rPr lang="en-US" dirty="0">
                <a:solidFill>
                  <a:srgbClr val="FF0000"/>
                </a:solidFill>
              </a:rPr>
              <a:t>requests to backend </a:t>
            </a:r>
            <a:r>
              <a:rPr lang="en-US" dirty="0" smtClean="0">
                <a:solidFill>
                  <a:srgbClr val="FF0000"/>
                </a:solidFill>
              </a:rPr>
              <a:t>controllers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manage </a:t>
            </a:r>
            <a:r>
              <a:rPr lang="en-US" dirty="0">
                <a:solidFill>
                  <a:srgbClr val="FF0000"/>
                </a:solidFill>
              </a:rPr>
              <a:t>the application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594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Mediates between model and </a:t>
            </a:r>
            <a:r>
              <a:rPr lang="en-US" dirty="0" smtClean="0"/>
              <a:t>view</a:t>
            </a:r>
          </a:p>
          <a:p>
            <a:pPr>
              <a:lnSpc>
                <a:spcPct val="150000"/>
              </a:lnSpc>
            </a:pPr>
            <a:r>
              <a:rPr lang="en-US" dirty="0"/>
              <a:t>Gets data from model and passes to </a:t>
            </a:r>
            <a:r>
              <a:rPr lang="en-US" dirty="0" smtClean="0"/>
              <a:t>view and vice versa</a:t>
            </a:r>
          </a:p>
          <a:p>
            <a:pPr>
              <a:lnSpc>
                <a:spcPct val="150000"/>
              </a:lnSpc>
            </a:pPr>
            <a:r>
              <a:rPr lang="en-US" dirty="0"/>
              <a:t>Updates model data if </a:t>
            </a:r>
            <a:r>
              <a:rPr lang="en-US" dirty="0" smtClean="0"/>
              <a:t>needed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Framework: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Express.js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andle HTTP requests </a:t>
            </a:r>
            <a:r>
              <a:rPr lang="en-US" dirty="0" smtClean="0"/>
              <a:t>from frontend (</a:t>
            </a:r>
            <a:r>
              <a:rPr lang="en-US" dirty="0" err="1" smtClean="0"/>
              <a:t>Axios</a:t>
            </a:r>
            <a:r>
              <a:rPr lang="en-US" dirty="0" smtClean="0"/>
              <a:t> or fetch API)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</a:t>
            </a:r>
            <a:r>
              <a:rPr lang="en-US" dirty="0"/>
              <a:t>Express.js to define </a:t>
            </a:r>
            <a:r>
              <a:rPr lang="en-US" b="1" dirty="0"/>
              <a:t>route handlers (controllers)</a:t>
            </a:r>
            <a:r>
              <a:rPr lang="en-US" dirty="0"/>
              <a:t> that interact with the Mongoose model to fetch or modify data and then </a:t>
            </a:r>
            <a:r>
              <a:rPr lang="en-US" dirty="0">
                <a:solidFill>
                  <a:srgbClr val="FF0000"/>
                </a:solidFill>
              </a:rPr>
              <a:t>send </a:t>
            </a:r>
            <a:r>
              <a:rPr lang="en-US" dirty="0" smtClean="0">
                <a:solidFill>
                  <a:srgbClr val="FF0000"/>
                </a:solidFill>
              </a:rPr>
              <a:t>responses/views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JSON data, status codes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/>
              <a:t>back to the </a:t>
            </a:r>
            <a:r>
              <a:rPr lang="en-US" dirty="0" smtClean="0"/>
              <a:t>client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234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P\AppData\Local\Microsoft\Windows\INetCache\IE\4FA5Y4LK\thank-you-1428147_960_720[1]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4707466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04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Spare Slide – Modify the Diagram Here if Needed and then Copy at Appropriate Slide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cxnSp>
        <p:nvCxnSpPr>
          <p:cNvPr id="4" name="Google Shape;887;p34"/>
          <p:cNvCxnSpPr/>
          <p:nvPr/>
        </p:nvCxnSpPr>
        <p:spPr>
          <a:xfrm flipH="1">
            <a:off x="2971800" y="2246764"/>
            <a:ext cx="16500" cy="37017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" name="Google Shape;888;p34"/>
          <p:cNvCxnSpPr/>
          <p:nvPr/>
        </p:nvCxnSpPr>
        <p:spPr>
          <a:xfrm>
            <a:off x="6445476" y="2153314"/>
            <a:ext cx="7500" cy="37824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" name="Google Shape;889;p34"/>
          <p:cNvSpPr txBox="1"/>
          <p:nvPr/>
        </p:nvSpPr>
        <p:spPr>
          <a:xfrm>
            <a:off x="397740" y="3766714"/>
            <a:ext cx="1446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React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Pages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" name="Google Shape;890;p34"/>
          <p:cNvCxnSpPr>
            <a:stCxn id="11" idx="0"/>
          </p:cNvCxnSpPr>
          <p:nvPr/>
        </p:nvCxnSpPr>
        <p:spPr>
          <a:xfrm rot="16200000">
            <a:off x="2246166" y="1393614"/>
            <a:ext cx="400500" cy="3259200"/>
          </a:xfrm>
          <a:prstGeom prst="bentConnector2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" name="Google Shape;892;p34"/>
          <p:cNvSpPr txBox="1"/>
          <p:nvPr/>
        </p:nvSpPr>
        <p:spPr>
          <a:xfrm>
            <a:off x="1106624" y="2139958"/>
            <a:ext cx="1555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View Request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893;p34"/>
          <p:cNvSpPr txBox="1"/>
          <p:nvPr/>
        </p:nvSpPr>
        <p:spPr>
          <a:xfrm>
            <a:off x="3849126" y="2966414"/>
            <a:ext cx="95147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Server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Google Shape;894;p34"/>
          <p:cNvPicPr preferRelativeResize="0"/>
          <p:nvPr/>
        </p:nvPicPr>
        <p:blipFill>
          <a:blip r:embed="rId2">
            <a:alphaModFix/>
            <a:biLevel thresh="75000"/>
          </a:blip>
          <a:stretch>
            <a:fillRect/>
          </a:stretch>
        </p:blipFill>
        <p:spPr>
          <a:xfrm>
            <a:off x="7886526" y="3194014"/>
            <a:ext cx="691200" cy="6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891;p34"/>
          <p:cNvPicPr preferRelativeResize="0"/>
          <p:nvPr/>
        </p:nvPicPr>
        <p:blipFill>
          <a:blip r:embed="rId3">
            <a:alphaModFix/>
            <a:biLevel thresh="75000"/>
          </a:blip>
          <a:stretch>
            <a:fillRect/>
          </a:stretch>
        </p:blipFill>
        <p:spPr>
          <a:xfrm>
            <a:off x="530466" y="3223464"/>
            <a:ext cx="57270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895;p34"/>
          <p:cNvCxnSpPr>
            <a:endCxn id="9" idx="1"/>
          </p:cNvCxnSpPr>
          <p:nvPr/>
        </p:nvCxnSpPr>
        <p:spPr>
          <a:xfrm flipV="1">
            <a:off x="1271460" y="3197232"/>
            <a:ext cx="2577666" cy="289749"/>
          </a:xfrm>
          <a:prstGeom prst="bentConnector3">
            <a:avLst>
              <a:gd name="adj1" fmla="val 72703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3" name="Google Shape;896;p34"/>
          <p:cNvSpPr txBox="1"/>
          <p:nvPr/>
        </p:nvSpPr>
        <p:spPr>
          <a:xfrm>
            <a:off x="1271460" y="2930682"/>
            <a:ext cx="16851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Update View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897;p34"/>
          <p:cNvSpPr txBox="1">
            <a:spLocks/>
          </p:cNvSpPr>
          <p:nvPr/>
        </p:nvSpPr>
        <p:spPr>
          <a:xfrm>
            <a:off x="828051" y="5791200"/>
            <a:ext cx="1685100" cy="5727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View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Google Shape;898;p34"/>
          <p:cNvSpPr txBox="1">
            <a:spLocks/>
          </p:cNvSpPr>
          <p:nvPr/>
        </p:nvSpPr>
        <p:spPr>
          <a:xfrm>
            <a:off x="3824742" y="5791200"/>
            <a:ext cx="1685100" cy="5727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Controller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Google Shape;899;p34"/>
          <p:cNvSpPr txBox="1">
            <a:spLocks/>
          </p:cNvSpPr>
          <p:nvPr/>
        </p:nvSpPr>
        <p:spPr>
          <a:xfrm>
            <a:off x="6766776" y="5791200"/>
            <a:ext cx="1685100" cy="5727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Model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Google Shape;900;p34"/>
          <p:cNvPicPr preferRelativeResize="0"/>
          <p:nvPr/>
        </p:nvPicPr>
        <p:blipFill>
          <a:blip r:embed="rId4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7651" y="2470302"/>
            <a:ext cx="691200" cy="69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901;p34"/>
          <p:cNvCxnSpPr>
            <a:stCxn id="27" idx="0"/>
            <a:endCxn id="17" idx="0"/>
          </p:cNvCxnSpPr>
          <p:nvPr/>
        </p:nvCxnSpPr>
        <p:spPr>
          <a:xfrm rot="16200000">
            <a:off x="5558176" y="1183126"/>
            <a:ext cx="78000" cy="2652300"/>
          </a:xfrm>
          <a:prstGeom prst="bentConnector3">
            <a:avLst>
              <a:gd name="adj1" fmla="val 405256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Google Shape;903;p34"/>
          <p:cNvSpPr txBox="1"/>
          <p:nvPr/>
        </p:nvSpPr>
        <p:spPr>
          <a:xfrm>
            <a:off x="3743226" y="1806560"/>
            <a:ext cx="2706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CRUD API Request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" name="Google Shape;904;p34"/>
          <p:cNvCxnSpPr>
            <a:stCxn id="17" idx="3"/>
            <a:endCxn id="10" idx="0"/>
          </p:cNvCxnSpPr>
          <p:nvPr/>
        </p:nvCxnSpPr>
        <p:spPr>
          <a:xfrm>
            <a:off x="7268851" y="2815902"/>
            <a:ext cx="963300" cy="378000"/>
          </a:xfrm>
          <a:prstGeom prst="bentConnector2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" name="Google Shape;905;p34"/>
          <p:cNvSpPr txBox="1"/>
          <p:nvPr/>
        </p:nvSpPr>
        <p:spPr>
          <a:xfrm>
            <a:off x="7268851" y="2139957"/>
            <a:ext cx="1555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Fetch/Update  Data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" name="Google Shape;906;p34"/>
          <p:cNvCxnSpPr>
            <a:stCxn id="17" idx="2"/>
            <a:endCxn id="25" idx="2"/>
          </p:cNvCxnSpPr>
          <p:nvPr/>
        </p:nvCxnSpPr>
        <p:spPr>
          <a:xfrm rot="16200000" flipH="1">
            <a:off x="6998240" y="3086512"/>
            <a:ext cx="1158897" cy="1308875"/>
          </a:xfrm>
          <a:prstGeom prst="bentConnector3">
            <a:avLst>
              <a:gd name="adj1" fmla="val 119726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23" name="Google Shape;908;p34"/>
          <p:cNvSpPr txBox="1"/>
          <p:nvPr/>
        </p:nvSpPr>
        <p:spPr>
          <a:xfrm>
            <a:off x="6676351" y="4523527"/>
            <a:ext cx="15558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Send Data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909;p34"/>
          <p:cNvSpPr txBox="1"/>
          <p:nvPr/>
        </p:nvSpPr>
        <p:spPr>
          <a:xfrm>
            <a:off x="4769551" y="2793939"/>
            <a:ext cx="1555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JSON Response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907;p34"/>
          <p:cNvSpPr txBox="1"/>
          <p:nvPr/>
        </p:nvSpPr>
        <p:spPr>
          <a:xfrm>
            <a:off x="7609326" y="3858764"/>
            <a:ext cx="1245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Database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" name="Google Shape;910;p34"/>
          <p:cNvCxnSpPr>
            <a:stCxn id="17" idx="1"/>
            <a:endCxn id="27" idx="3"/>
          </p:cNvCxnSpPr>
          <p:nvPr/>
        </p:nvCxnSpPr>
        <p:spPr>
          <a:xfrm rot="10800000">
            <a:off x="4517251" y="2794602"/>
            <a:ext cx="2060400" cy="213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27" name="Google Shape;902;p34"/>
          <p:cNvPicPr preferRelativeResize="0"/>
          <p:nvPr/>
        </p:nvPicPr>
        <p:blipFill>
          <a:blip r:embed="rId6">
            <a:alphaModFix/>
            <a:biLevel thresh="75000"/>
          </a:blip>
          <a:stretch>
            <a:fillRect/>
          </a:stretch>
        </p:blipFill>
        <p:spPr>
          <a:xfrm>
            <a:off x="4024726" y="2548276"/>
            <a:ext cx="4926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911;p34"/>
          <p:cNvPicPr preferRelativeResize="0"/>
          <p:nvPr/>
        </p:nvPicPr>
        <p:blipFill>
          <a:blip r:embed="rId7">
            <a:alphaModFix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63591" y="3907927"/>
            <a:ext cx="615600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912;p34"/>
          <p:cNvSpPr txBox="1"/>
          <p:nvPr/>
        </p:nvSpPr>
        <p:spPr>
          <a:xfrm>
            <a:off x="3338176" y="4413527"/>
            <a:ext cx="18657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Notification Service</a:t>
            </a:r>
            <a:endParaRPr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" name="Google Shape;913;p34"/>
          <p:cNvCxnSpPr>
            <a:endCxn id="29" idx="2"/>
          </p:cNvCxnSpPr>
          <p:nvPr/>
        </p:nvCxnSpPr>
        <p:spPr>
          <a:xfrm>
            <a:off x="669426" y="4523527"/>
            <a:ext cx="3601600" cy="628633"/>
          </a:xfrm>
          <a:prstGeom prst="bentConnector4">
            <a:avLst>
              <a:gd name="adj1" fmla="val -271"/>
              <a:gd name="adj2" fmla="val 175639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31" name="Google Shape;914;p34"/>
          <p:cNvSpPr txBox="1"/>
          <p:nvPr/>
        </p:nvSpPr>
        <p:spPr>
          <a:xfrm>
            <a:off x="943584" y="4825946"/>
            <a:ext cx="1555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Send Notification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" name="Google Shape;915;p34"/>
          <p:cNvCxnSpPr>
            <a:endCxn id="10" idx="1"/>
          </p:cNvCxnSpPr>
          <p:nvPr/>
        </p:nvCxnSpPr>
        <p:spPr>
          <a:xfrm rot="10800000" flipH="1">
            <a:off x="4675326" y="3539614"/>
            <a:ext cx="3211200" cy="745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3" name="Google Shape;916;p34"/>
          <p:cNvSpPr txBox="1"/>
          <p:nvPr/>
        </p:nvSpPr>
        <p:spPr>
          <a:xfrm>
            <a:off x="4648039" y="3833902"/>
            <a:ext cx="15558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Store Action</a:t>
            </a:r>
            <a:endParaRPr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" name="Google Shape;917;p34"/>
          <p:cNvCxnSpPr>
            <a:endCxn id="28" idx="0"/>
          </p:cNvCxnSpPr>
          <p:nvPr/>
        </p:nvCxnSpPr>
        <p:spPr>
          <a:xfrm flipV="1">
            <a:off x="1295400" y="3907927"/>
            <a:ext cx="3075991" cy="136587"/>
          </a:xfrm>
          <a:prstGeom prst="bentConnector4">
            <a:avLst>
              <a:gd name="adj1" fmla="val 44997"/>
              <a:gd name="adj2" fmla="val 267366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5" name="Google Shape;918;p34"/>
          <p:cNvSpPr txBox="1"/>
          <p:nvPr/>
        </p:nvSpPr>
        <p:spPr>
          <a:xfrm>
            <a:off x="1295400" y="4136030"/>
            <a:ext cx="16851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Action Trigger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94924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75</TotalTime>
  <Words>334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TechShoppers – System Architecture Presentation of Group 03</vt:lpstr>
      <vt:lpstr>Choice of an Architecture</vt:lpstr>
      <vt:lpstr>Data and Control Flow in TechShoppers</vt:lpstr>
      <vt:lpstr>Motivation</vt:lpstr>
      <vt:lpstr>Model Details</vt:lpstr>
      <vt:lpstr>View Details</vt:lpstr>
      <vt:lpstr>Controller Details</vt:lpstr>
      <vt:lpstr>PowerPoint Presentation</vt:lpstr>
      <vt:lpstr>Spare Slide – Modify the Diagram Here if Needed and then Copy at Appropriate Slide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TechShoppers – System Architecture Presentation of Group 03</dc:title>
  <dc:creator>HP</dc:creator>
  <cp:lastModifiedBy>HP</cp:lastModifiedBy>
  <cp:revision>15</cp:revision>
  <dcterms:created xsi:type="dcterms:W3CDTF">2006-08-16T00:00:00Z</dcterms:created>
  <dcterms:modified xsi:type="dcterms:W3CDTF">2024-01-13T13:37:03Z</dcterms:modified>
</cp:coreProperties>
</file>