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TechShoppers</a:t>
            </a:r>
            <a:r>
              <a:rPr lang="en-US" sz="4000" dirty="0" smtClean="0"/>
              <a:t> – System Architecture Presentation of </a:t>
            </a:r>
            <a:r>
              <a:rPr lang="en-US" sz="4000" dirty="0"/>
              <a:t>Group </a:t>
            </a:r>
            <a:r>
              <a:rPr lang="en-US" sz="4000" dirty="0" smtClean="0"/>
              <a:t>03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10400" cy="1981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Group Members: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1905003 – Sheikh </a:t>
            </a:r>
            <a:r>
              <a:rPr lang="en-US" dirty="0" err="1" smtClean="0"/>
              <a:t>Intiser</a:t>
            </a:r>
            <a:r>
              <a:rPr lang="en-US" dirty="0" smtClean="0"/>
              <a:t> </a:t>
            </a:r>
            <a:r>
              <a:rPr lang="en-US" dirty="0" err="1" smtClean="0"/>
              <a:t>Uddin</a:t>
            </a:r>
            <a:r>
              <a:rPr lang="en-US" dirty="0" smtClean="0"/>
              <a:t> </a:t>
            </a:r>
            <a:r>
              <a:rPr lang="en-US" dirty="0" err="1" smtClean="0"/>
              <a:t>Dipta</a:t>
            </a:r>
            <a:endParaRPr lang="en-US" dirty="0" smtClean="0"/>
          </a:p>
          <a:p>
            <a:pPr algn="l"/>
            <a:r>
              <a:rPr lang="en-US" dirty="0" smtClean="0"/>
              <a:t>1905014 – </a:t>
            </a:r>
            <a:r>
              <a:rPr lang="en-US" dirty="0" err="1" smtClean="0"/>
              <a:t>Tanhiat</a:t>
            </a:r>
            <a:r>
              <a:rPr lang="en-US" dirty="0" smtClean="0"/>
              <a:t> </a:t>
            </a:r>
            <a:r>
              <a:rPr lang="en-US" dirty="0" err="1" smtClean="0"/>
              <a:t>Fatema</a:t>
            </a:r>
            <a:r>
              <a:rPr lang="en-US" dirty="0" smtClean="0"/>
              <a:t> </a:t>
            </a:r>
            <a:r>
              <a:rPr lang="en-US" dirty="0" err="1" smtClean="0"/>
              <a:t>Afnan</a:t>
            </a:r>
            <a:endParaRPr lang="en-US" dirty="0" smtClean="0"/>
          </a:p>
          <a:p>
            <a:pPr algn="l"/>
            <a:r>
              <a:rPr lang="en-US" dirty="0" smtClean="0"/>
              <a:t>1905030 – </a:t>
            </a:r>
            <a:r>
              <a:rPr lang="en-US" dirty="0" err="1" smtClean="0"/>
              <a:t>Nazmus</a:t>
            </a:r>
            <a:r>
              <a:rPr lang="en-US" dirty="0" smtClean="0"/>
              <a:t> </a:t>
            </a:r>
            <a:r>
              <a:rPr lang="en-US" dirty="0" err="1" smtClean="0"/>
              <a:t>Sakib</a:t>
            </a:r>
            <a:r>
              <a:rPr lang="en-US" dirty="0" smtClean="0"/>
              <a:t> Sami</a:t>
            </a:r>
          </a:p>
        </p:txBody>
      </p:sp>
    </p:spTree>
    <p:extLst>
      <p:ext uri="{BB962C8B-B14F-4D97-AF65-F5344CB8AC3E}">
        <p14:creationId xmlns:p14="http://schemas.microsoft.com/office/powerpoint/2010/main" val="4801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an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will use the Model-View-Controller (MVC) architecture to design and develop this application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Components of </a:t>
            </a:r>
            <a:r>
              <a:rPr lang="en-US" dirty="0" smtClean="0"/>
              <a:t>MVC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Model</a:t>
            </a:r>
            <a:r>
              <a:rPr lang="en-US" dirty="0" smtClean="0"/>
              <a:t> </a:t>
            </a:r>
            <a:r>
              <a:rPr lang="en-US" dirty="0"/>
              <a:t>- Represents the application data and business </a:t>
            </a:r>
            <a:r>
              <a:rPr lang="en-US" dirty="0" smtClean="0"/>
              <a:t>logic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dirty="0"/>
              <a:t>- User interface which displays the model </a:t>
            </a:r>
            <a:r>
              <a:rPr lang="en-US" dirty="0" smtClean="0"/>
              <a:t>data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Controller</a:t>
            </a:r>
            <a:r>
              <a:rPr lang="en-US" dirty="0" smtClean="0"/>
              <a:t> </a:t>
            </a:r>
            <a:r>
              <a:rPr lang="en-US" dirty="0"/>
              <a:t>- Mediates input/output between the model </a:t>
            </a:r>
            <a:r>
              <a:rPr lang="en-US" dirty="0" smtClean="0"/>
              <a:t>and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and Control Flow in </a:t>
            </a:r>
            <a:r>
              <a:rPr lang="en-US" dirty="0" err="1" smtClean="0"/>
              <a:t>TechShoppers</a:t>
            </a:r>
            <a:endParaRPr lang="en-US" dirty="0"/>
          </a:p>
        </p:txBody>
      </p:sp>
      <p:cxnSp>
        <p:nvCxnSpPr>
          <p:cNvPr id="33" name="Google Shape;887;p34"/>
          <p:cNvCxnSpPr/>
          <p:nvPr/>
        </p:nvCxnSpPr>
        <p:spPr>
          <a:xfrm flipH="1">
            <a:off x="3494268" y="1728099"/>
            <a:ext cx="8250" cy="4156254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888;p34"/>
          <p:cNvCxnSpPr/>
          <p:nvPr/>
        </p:nvCxnSpPr>
        <p:spPr>
          <a:xfrm>
            <a:off x="6436332" y="1728099"/>
            <a:ext cx="7500" cy="4156254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" name="Google Shape;892;p34"/>
          <p:cNvSpPr txBox="1"/>
          <p:nvPr/>
        </p:nvSpPr>
        <p:spPr>
          <a:xfrm>
            <a:off x="69081" y="4688735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View Request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" name="Google Shape;891;p34"/>
          <p:cNvPicPr preferRelativeResize="0"/>
          <p:nvPr/>
        </p:nvPicPr>
        <p:blipFill>
          <a:blip r:embed="rId2">
            <a:alphaModFix/>
            <a:biLevel thresh="75000"/>
          </a:blip>
          <a:stretch>
            <a:fillRect/>
          </a:stretch>
        </p:blipFill>
        <p:spPr>
          <a:xfrm>
            <a:off x="1560458" y="4485352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896;p34"/>
          <p:cNvSpPr txBox="1"/>
          <p:nvPr/>
        </p:nvSpPr>
        <p:spPr>
          <a:xfrm>
            <a:off x="1262316" y="2642835"/>
            <a:ext cx="1685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Update View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897;p34"/>
          <p:cNvSpPr txBox="1">
            <a:spLocks/>
          </p:cNvSpPr>
          <p:nvPr/>
        </p:nvSpPr>
        <p:spPr>
          <a:xfrm>
            <a:off x="818907" y="5503353"/>
            <a:ext cx="1685100" cy="572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View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9" name="Google Shape;898;p34"/>
          <p:cNvSpPr txBox="1">
            <a:spLocks/>
          </p:cNvSpPr>
          <p:nvPr/>
        </p:nvSpPr>
        <p:spPr>
          <a:xfrm>
            <a:off x="4161027" y="5495891"/>
            <a:ext cx="1685100" cy="572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Controller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Google Shape;899;p34"/>
          <p:cNvSpPr txBox="1">
            <a:spLocks/>
          </p:cNvSpPr>
          <p:nvPr/>
        </p:nvSpPr>
        <p:spPr>
          <a:xfrm>
            <a:off x="6898807" y="5480520"/>
            <a:ext cx="1685100" cy="572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Model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41" name="Google Shape;900;p34"/>
          <p:cNvPicPr preferRelativeResize="0"/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8507" y="2182455"/>
            <a:ext cx="691200" cy="69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901;p34"/>
          <p:cNvCxnSpPr>
            <a:endCxn id="41" idx="0"/>
          </p:cNvCxnSpPr>
          <p:nvPr/>
        </p:nvCxnSpPr>
        <p:spPr>
          <a:xfrm flipV="1">
            <a:off x="4261882" y="2182455"/>
            <a:ext cx="2652225" cy="1559013"/>
          </a:xfrm>
          <a:prstGeom prst="bentConnector4">
            <a:avLst>
              <a:gd name="adj1" fmla="val 44"/>
              <a:gd name="adj2" fmla="val 114663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3" name="Google Shape;903;p34"/>
          <p:cNvSpPr txBox="1"/>
          <p:nvPr/>
        </p:nvSpPr>
        <p:spPr>
          <a:xfrm>
            <a:off x="751866" y="1973923"/>
            <a:ext cx="2706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HTTP Fetch Request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" name="Google Shape;906;p34"/>
          <p:cNvCxnSpPr>
            <a:stCxn id="41" idx="2"/>
          </p:cNvCxnSpPr>
          <p:nvPr/>
        </p:nvCxnSpPr>
        <p:spPr>
          <a:xfrm rot="16200000" flipH="1">
            <a:off x="6989096" y="2798665"/>
            <a:ext cx="1158897" cy="1308875"/>
          </a:xfrm>
          <a:prstGeom prst="bentConnector3">
            <a:avLst>
              <a:gd name="adj1" fmla="val 119726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5" name="Google Shape;908;p34"/>
          <p:cNvSpPr txBox="1"/>
          <p:nvPr/>
        </p:nvSpPr>
        <p:spPr>
          <a:xfrm>
            <a:off x="6667207" y="4235680"/>
            <a:ext cx="1555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Send Data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909;p34"/>
          <p:cNvSpPr txBox="1"/>
          <p:nvPr/>
        </p:nvSpPr>
        <p:spPr>
          <a:xfrm>
            <a:off x="4443940" y="4116035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JSON Response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" name="Picture 10" descr="Express.js Node.js JavaScript MongoDB, node js, text, trademark, logo png |  PNGW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74" y="3754532"/>
            <a:ext cx="565827" cy="5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Google Shape;892;p34"/>
          <p:cNvSpPr txBox="1"/>
          <p:nvPr/>
        </p:nvSpPr>
        <p:spPr>
          <a:xfrm>
            <a:off x="4105385" y="1497282"/>
            <a:ext cx="204251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Route Handler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375" y="3147110"/>
            <a:ext cx="1188720" cy="118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Content Placeholder 42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855" y="2829763"/>
            <a:ext cx="1027651" cy="488607"/>
          </a:xfrm>
          <a:prstGeom prst="rect">
            <a:avLst/>
          </a:prstGeom>
        </p:spPr>
      </p:pic>
      <p:cxnSp>
        <p:nvCxnSpPr>
          <p:cNvPr id="51" name="Google Shape;904;p34"/>
          <p:cNvCxnSpPr>
            <a:stCxn id="41" idx="3"/>
          </p:cNvCxnSpPr>
          <p:nvPr/>
        </p:nvCxnSpPr>
        <p:spPr>
          <a:xfrm>
            <a:off x="7259707" y="2528055"/>
            <a:ext cx="963300" cy="1092025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" name="Google Shape;905;p34"/>
          <p:cNvSpPr txBox="1"/>
          <p:nvPr/>
        </p:nvSpPr>
        <p:spPr>
          <a:xfrm>
            <a:off x="7077456" y="1813111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Query for data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6" y="2847473"/>
            <a:ext cx="893995" cy="893995"/>
          </a:xfrm>
          <a:prstGeom prst="rect">
            <a:avLst/>
          </a:prstGeom>
        </p:spPr>
      </p:pic>
      <p:cxnSp>
        <p:nvCxnSpPr>
          <p:cNvPr id="54" name="Elbow Connector 53"/>
          <p:cNvCxnSpPr/>
          <p:nvPr/>
        </p:nvCxnSpPr>
        <p:spPr>
          <a:xfrm rot="16200000" flipV="1">
            <a:off x="679391" y="3938049"/>
            <a:ext cx="887548" cy="630983"/>
          </a:xfrm>
          <a:prstGeom prst="bentConnector3">
            <a:avLst>
              <a:gd name="adj1" fmla="val -48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1147724" y="3636745"/>
            <a:ext cx="813677" cy="584492"/>
          </a:xfrm>
          <a:prstGeom prst="bentConnector3">
            <a:avLst>
              <a:gd name="adj1" fmla="val -169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896;p34"/>
          <p:cNvSpPr txBox="1"/>
          <p:nvPr/>
        </p:nvSpPr>
        <p:spPr>
          <a:xfrm>
            <a:off x="1838388" y="3612099"/>
            <a:ext cx="1685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Render Updated View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74" y="4817553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Elbow Connector 57"/>
          <p:cNvCxnSpPr>
            <a:stCxn id="41" idx="1"/>
            <a:endCxn id="47" idx="3"/>
          </p:cNvCxnSpPr>
          <p:nvPr/>
        </p:nvCxnSpPr>
        <p:spPr>
          <a:xfrm rot="10800000" flipV="1">
            <a:off x="4354501" y="2528054"/>
            <a:ext cx="2214006" cy="1509391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0800000">
            <a:off x="1254672" y="3147110"/>
            <a:ext cx="2698585" cy="594358"/>
          </a:xfrm>
          <a:prstGeom prst="bentConnector3">
            <a:avLst>
              <a:gd name="adj1" fmla="val 19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0"/>
            <a:endCxn id="47" idx="0"/>
          </p:cNvCxnSpPr>
          <p:nvPr/>
        </p:nvCxnSpPr>
        <p:spPr>
          <a:xfrm rot="16200000" flipH="1">
            <a:off x="1986101" y="1669045"/>
            <a:ext cx="907059" cy="3263914"/>
          </a:xfrm>
          <a:prstGeom prst="bentConnector3">
            <a:avLst>
              <a:gd name="adj1" fmla="val -4032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2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MVC enforces a clear </a:t>
            </a:r>
            <a:r>
              <a:rPr lang="en-US" dirty="0">
                <a:solidFill>
                  <a:srgbClr val="FF0000"/>
                </a:solidFill>
              </a:rPr>
              <a:t>separation</a:t>
            </a:r>
            <a:r>
              <a:rPr lang="en-US" dirty="0"/>
              <a:t> between the model, view, and controller </a:t>
            </a:r>
            <a:r>
              <a:rPr lang="en-US" dirty="0" smtClean="0"/>
              <a:t>components, that makes </a:t>
            </a:r>
            <a:r>
              <a:rPr lang="en-US" dirty="0"/>
              <a:t>the codebase </a:t>
            </a:r>
            <a:r>
              <a:rPr lang="en-US" dirty="0" smtClean="0">
                <a:solidFill>
                  <a:srgbClr val="FF0000"/>
                </a:solidFill>
              </a:rPr>
              <a:t>modular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Allows </a:t>
            </a:r>
            <a:r>
              <a:rPr lang="en-US" dirty="0">
                <a:solidFill>
                  <a:srgbClr val="FF0000"/>
                </a:solidFill>
              </a:rPr>
              <a:t>easy </a:t>
            </a:r>
            <a:r>
              <a:rPr lang="en-US" dirty="0" smtClean="0">
                <a:solidFill>
                  <a:srgbClr val="FF0000"/>
                </a:solidFill>
              </a:rPr>
              <a:t>maintenance, development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417886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Database </a:t>
            </a:r>
            <a:r>
              <a:rPr lang="en-US" dirty="0" smtClean="0"/>
              <a:t>models and Schema </a:t>
            </a:r>
            <a:r>
              <a:rPr lang="en-US" dirty="0"/>
              <a:t>for products, prices, websites etc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Services to fetch data from retailers' </a:t>
            </a:r>
            <a:r>
              <a:rPr lang="en-US" dirty="0" smtClean="0"/>
              <a:t>APIs</a:t>
            </a:r>
          </a:p>
          <a:p>
            <a:pPr>
              <a:lnSpc>
                <a:spcPct val="150000"/>
              </a:lnSpc>
            </a:pPr>
            <a:r>
              <a:rPr lang="en-US" dirty="0"/>
              <a:t>Contains business logic to retrieve and manipulate data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Database: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MongoDB</a:t>
            </a:r>
            <a:r>
              <a:rPr lang="en-US" dirty="0" smtClean="0">
                <a:solidFill>
                  <a:srgbClr val="FF0000"/>
                </a:solidFill>
              </a:rPr>
              <a:t> with Mongoose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5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User interface components - HTML, CSS, </a:t>
            </a:r>
            <a:r>
              <a:rPr lang="fr-FR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/>
              <a:t>Displays model data to the </a:t>
            </a:r>
            <a:r>
              <a:rPr lang="en-US" dirty="0" smtClean="0"/>
              <a:t>user.</a:t>
            </a:r>
          </a:p>
          <a:p>
            <a:pPr>
              <a:lnSpc>
                <a:spcPct val="150000"/>
              </a:lnSpc>
            </a:pPr>
            <a:r>
              <a:rPr lang="en-US" dirty="0"/>
              <a:t>Gets data from and passes data to the </a:t>
            </a:r>
            <a:r>
              <a:rPr lang="en-US" dirty="0" smtClean="0"/>
              <a:t>controller.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Framework: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spects </a:t>
            </a:r>
            <a:r>
              <a:rPr lang="en-US" dirty="0"/>
              <a:t>of the Controller can also be </a:t>
            </a:r>
            <a:r>
              <a:rPr lang="en-US" dirty="0" smtClean="0"/>
              <a:t>implemented by using React hooks like </a:t>
            </a:r>
            <a:r>
              <a:rPr lang="en-US" b="1" dirty="0" err="1" smtClean="0"/>
              <a:t>useState</a:t>
            </a:r>
            <a:r>
              <a:rPr lang="en-US" dirty="0"/>
              <a:t>, </a:t>
            </a:r>
            <a:r>
              <a:rPr lang="en-US" b="1" dirty="0" err="1"/>
              <a:t>useEffect</a:t>
            </a:r>
            <a:r>
              <a:rPr lang="en-US" dirty="0"/>
              <a:t>, and </a:t>
            </a:r>
            <a:r>
              <a:rPr lang="en-US" b="1" dirty="0" err="1"/>
              <a:t>useContext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0000"/>
                </a:solidFill>
              </a:rPr>
              <a:t>handle user interactions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send </a:t>
            </a:r>
            <a:r>
              <a:rPr lang="en-US" dirty="0">
                <a:solidFill>
                  <a:srgbClr val="FF0000"/>
                </a:solidFill>
              </a:rPr>
              <a:t>requests to backend </a:t>
            </a:r>
            <a:r>
              <a:rPr lang="en-US" dirty="0" smtClean="0">
                <a:solidFill>
                  <a:srgbClr val="FF0000"/>
                </a:solidFill>
              </a:rPr>
              <a:t>controllers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manage </a:t>
            </a:r>
            <a:r>
              <a:rPr lang="en-US" dirty="0">
                <a:solidFill>
                  <a:srgbClr val="FF0000"/>
                </a:solidFill>
              </a:rPr>
              <a:t>the application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94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Mediates between model and </a:t>
            </a:r>
            <a:r>
              <a:rPr lang="en-US" dirty="0" smtClean="0"/>
              <a:t>view</a:t>
            </a:r>
          </a:p>
          <a:p>
            <a:pPr>
              <a:lnSpc>
                <a:spcPct val="150000"/>
              </a:lnSpc>
            </a:pPr>
            <a:r>
              <a:rPr lang="en-US" dirty="0"/>
              <a:t>Gets data from model and passes to </a:t>
            </a:r>
            <a:r>
              <a:rPr lang="en-US" dirty="0" smtClean="0"/>
              <a:t>view and vice versa</a:t>
            </a:r>
          </a:p>
          <a:p>
            <a:pPr>
              <a:lnSpc>
                <a:spcPct val="150000"/>
              </a:lnSpc>
            </a:pPr>
            <a:r>
              <a:rPr lang="en-US" dirty="0"/>
              <a:t>Updates model data if </a:t>
            </a:r>
            <a:r>
              <a:rPr lang="en-US" dirty="0" smtClean="0"/>
              <a:t>needed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Framework: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Express.js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andle HTTP requests </a:t>
            </a:r>
            <a:r>
              <a:rPr lang="en-US" dirty="0" smtClean="0"/>
              <a:t>from frontend (</a:t>
            </a:r>
            <a:r>
              <a:rPr lang="en-US" dirty="0" err="1" smtClean="0"/>
              <a:t>Axios</a:t>
            </a:r>
            <a:r>
              <a:rPr lang="en-US" dirty="0" smtClean="0"/>
              <a:t> or fetch API)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dirty="0"/>
              <a:t>Express.js to define </a:t>
            </a:r>
            <a:r>
              <a:rPr lang="en-US" b="1" dirty="0"/>
              <a:t>route handlers (controllers)</a:t>
            </a:r>
            <a:r>
              <a:rPr lang="en-US" dirty="0"/>
              <a:t> that interact with the Mongoose model to fetch or modify data and then </a:t>
            </a:r>
            <a:r>
              <a:rPr lang="en-US" dirty="0">
                <a:solidFill>
                  <a:srgbClr val="FF0000"/>
                </a:solidFill>
              </a:rPr>
              <a:t>send </a:t>
            </a:r>
            <a:r>
              <a:rPr lang="en-US" dirty="0" smtClean="0">
                <a:solidFill>
                  <a:srgbClr val="FF0000"/>
                </a:solidFill>
              </a:rPr>
              <a:t>responses/views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JSON data, status codes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back to the </a:t>
            </a:r>
            <a:r>
              <a:rPr lang="en-US" dirty="0" smtClean="0"/>
              <a:t>client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34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AppData\Local\Microsoft\Windows\INetCache\IE\4FA5Y4LK\thank-you-1428147_960_720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07466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042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</TotalTime>
  <Words>313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TechShoppers – System Architecture Presentation of Group 03</vt:lpstr>
      <vt:lpstr>Choice of an Architecture</vt:lpstr>
      <vt:lpstr>Data and Control Flow in TechShoppers</vt:lpstr>
      <vt:lpstr>Motivation</vt:lpstr>
      <vt:lpstr>Model Details</vt:lpstr>
      <vt:lpstr>View Details</vt:lpstr>
      <vt:lpstr>Controller Details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TechShoppers – System Architecture Presentation of Group 03</dc:title>
  <dc:creator>HP</dc:creator>
  <cp:lastModifiedBy>HP</cp:lastModifiedBy>
  <cp:revision>21</cp:revision>
  <dcterms:created xsi:type="dcterms:W3CDTF">2006-08-16T00:00:00Z</dcterms:created>
  <dcterms:modified xsi:type="dcterms:W3CDTF">2024-01-13T17:19:11Z</dcterms:modified>
</cp:coreProperties>
</file>