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96693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পর্যালোচনায়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: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1676400"/>
            <a:ext cx="5797953" cy="3733800"/>
          </a:xfrm>
        </p:spPr>
        <p:txBody>
          <a:bodyPr>
            <a:noAutofit/>
          </a:bodyPr>
          <a:lstStyle/>
          <a:p>
            <a:endParaRPr lang="en-US" b="1" baseline="30000" dirty="0" smtClean="0">
              <a:latin typeface="NikoshBAN" pitchFamily="2" charset="0"/>
              <a:cs typeface="NikoshBAN" pitchFamily="2" charset="0"/>
            </a:endParaRPr>
          </a:p>
          <a:p>
            <a:r>
              <a:rPr lang="en-US" sz="3600" b="1" baseline="300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মুহাম্মদ</a:t>
            </a:r>
            <a:r>
              <a:rPr lang="en-US" sz="3600" b="1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নূরুল</a:t>
            </a:r>
            <a:r>
              <a:rPr lang="en-US" sz="3600" b="1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ইসলাম</a:t>
            </a:r>
            <a:r>
              <a:rPr lang="en-US" sz="3600" b="1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শেখ</a:t>
            </a:r>
            <a:endParaRPr lang="en-US" sz="3600" baseline="300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ইনস্ট্রাক্টর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(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সিভিল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</a:t>
            </a:r>
          </a:p>
          <a:p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ফরিদপুর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ইনস্টিটিউট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ফরিদপুর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r>
              <a:rPr lang="en-US" sz="3600" b="1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রোল</a:t>
            </a:r>
            <a:r>
              <a:rPr lang="en-US" sz="3600" b="1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নং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- ৮</a:t>
            </a:r>
          </a:p>
          <a:p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২৫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তম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বিভাগীয়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বুনিয়াদী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প্রশিক্ষণ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কোর্স</a:t>
            </a:r>
            <a:endParaRPr lang="en-US" sz="3600" baseline="300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(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কারিগরি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শিক্ষা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অধিদপ্তরাধীন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aseline="300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প্রতিষ্ঠানসমূহ</a:t>
            </a:r>
            <a:r>
              <a:rPr lang="en-US" sz="3600" baseline="30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ভেন্যু</a:t>
            </a:r>
            <a:r>
              <a:rPr lang="en-US" sz="2400" b="1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বিয়াম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ফাউন্ডেশন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আঞ্চলিক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কেন্দ্র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কক্সবাজার</a:t>
            </a:r>
            <a:endParaRPr lang="en-US" sz="2400" b="1" baseline="30000" dirty="0" smtClean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পর্যালোচনাকৃত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গ্রন্থ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   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সৈয়দ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ওয়ালীউল্লাহ্</a:t>
            </a:r>
            <a:endParaRPr lang="en-US" sz="2400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1066801"/>
            <a:ext cx="2971800" cy="3998912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2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96693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পরিচিতি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524000"/>
            <a:ext cx="7640783" cy="46482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সৈয়দ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ওয়ালীউল্লাহ্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‍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ছিলেন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ঔপন্যাসিক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গল্পকার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কবি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সাহিত্য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সমালোচক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কূটনীতিবিদ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তিনি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১৫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আগস্ট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১৯২২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সালে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জন্মগ্রহণ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করেন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সৈয়দ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ওয়ালীউল্লাহ-এর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আদি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নিবাস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চট্টগ্রাম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কলকাতা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বিশ্ববিদ্যালয়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অর্থনীতিতে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এম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. এ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পাস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করেন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তাঁর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উল্লেখযোগ্য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গ্রন্থ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লালসালু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চাঁদের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অমাবস্যা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কাদোঁ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নদী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কাঁদো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দুই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তীর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অন্যান্য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সুড়ঙ্গ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‍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উজানে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মৃত্যু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তরঙ্গভঙ্গ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তিনি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একুশে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পদক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মরণোত্তর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পুরস্কার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[২য়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স্থান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] (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আদমজি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পুরস্কার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দুই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অন্যান্য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বাংলা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একাডেমী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পুরস্কার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লালসালু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জাতীয়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চলচিত্র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পুরস্কার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লালসালু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ইত্যাদি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পুরস্কারে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ভূষিত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হন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পর্যালোচনাকৃত</a:t>
            </a:r>
            <a:r>
              <a:rPr lang="en-US" sz="2400" dirty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গ্রন্থ</a:t>
            </a:r>
            <a:r>
              <a:rPr lang="en-US" sz="2400" dirty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   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2400" dirty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সৈয়দ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ওয়ালীউল্লাহ্</a:t>
            </a:r>
            <a:endParaRPr lang="en-US" sz="2400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ভূমিকা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295400"/>
            <a:ext cx="7640783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উনিশ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শতকের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শেষভাগ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শতকের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সূচনালগ্নের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পটভূমিতে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লেখা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দেখা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জমিদার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হাতেম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আলি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সূর্যাস্ত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আইনে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জমিদারী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হারাচ্ছেন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সূর্যাস্ত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প্রণীত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১৭৯৩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আইনে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অনেক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জমিদার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জমিদারী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হারাতে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থাকে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পর্যন্ত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বাংলার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প্রত্যন্ত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অঞ্চলে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প্রচলিত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পীরপ্রথা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অন্ধবিশ্বাস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কুসংস্কার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ফুটে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উঠেছে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চরিত্রটিকে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ধনী-গরিব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সবাই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অসম্ভব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সম্মান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গ্রামের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সাধারণ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পীরকে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পেলে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হিতাহিত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জ্ঞান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হারিয়ে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ফেলে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সম্পদ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এমনকি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নিজের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কন্যাকেও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শেষ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পর্যন্ত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আলোর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পথ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দেখায়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অবস্থা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বেরিয়ে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আসার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ইঙ্গিত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বহিপীর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নামকরণের</a:t>
            </a:r>
            <a:r>
              <a:rPr lang="en-US" sz="3200" b="1" dirty="0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স্বার্থকতা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371600"/>
            <a:ext cx="7640783" cy="3962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মূলত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মুসলমান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সমাজে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পীরপ্রথার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সৃষ্টি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কুসংস্কার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ধর্মীয়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বইয়ের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পাতা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মূলত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ইসলাম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ধর্মের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সুফিবাদী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ব্যাখ্যার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সূত্র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সমাজের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সৃষ্টি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হিসেবে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ধর্মীয়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ব্যাখ্যা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মাসায়েল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বইয়ের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পাতা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কুসংস্কারকে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পুঁজি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ছড়িয়ে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পড়া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পীরপ্রথাকে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তুলে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‘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’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নামটি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স্বার্থক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বহিপীর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কাহিনী</a:t>
            </a:r>
            <a:r>
              <a:rPr lang="en-US" sz="3200" b="1" dirty="0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সংক্ষেপ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219200"/>
            <a:ext cx="8420102" cy="518160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দেখা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অশিক্ষিত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সাধারণ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কুসংস্কার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অন্ধবিশ্বাস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ধর্মবিশ্বাসকে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পুঁজি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মুরিদের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বাড়িতে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বাড়িতে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ঘুরে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অর্থ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সংগ্রহ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করতেন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তাহেরার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সৎ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মিলে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সাথে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বিয়েতে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অমত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থাকায়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তাহেরা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ছোট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চাচাতো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ভাইকে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পালিয়ে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নদীর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ঘাটে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রেশমপুরের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জমিদার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হাতেমের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স্ত্রী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খোদেজা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পুত্র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হাসেম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আলীকে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নদী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পথে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ঢাকায়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আসছিলেন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নদীর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ঘাটে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তাহেরাকে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দেখে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বজরায়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তুলে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নেয়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পরবর্তীতে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দেখা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বজরার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দুই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কামরায়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তাহেরার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অবস্থান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কিন্তু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কেউ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জানে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এবং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তাদের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পারস্পরিক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পরিচয়ও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জমিদার-পরিবারের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অজানা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অল্প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পরিচয়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জানা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তাহেরাকে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পুলিশের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দেখিয়ে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এবং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জমিদারের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অসহায়ত্বের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সুযোগ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কৌশল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প্রয়োগ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ব্যর্থ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অতপর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হাসেম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আলী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তাহেরাকে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পালিয়ে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নিজেই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তাদের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তাড়া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হকিকুল্লাহকে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বিরত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রাখেন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তখন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বাস্তবতা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ছাড়া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কিছু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মেনে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নেয়ার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বাকি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মেনে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নেয়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মূলত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পীরপ্রথা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কুসংস্কার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অন্ধবিশ্বাস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কিছুর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বিরুদ্ধে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জাগ্রত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উদ্দেশ্যে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রচিত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বহিপীর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96692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latin typeface="NikoshBAN" pitchFamily="2" charset="0"/>
                <a:cs typeface="NikoshBAN" pitchFamily="2" charset="0"/>
              </a:rPr>
              <a:t>সমালোচনা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640783" cy="4191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চিরাচরিত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নানান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উপমার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মাধ্যমে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বিভিন্ন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এলাকার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বিবরণ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নিখুঁতভাবে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ফুটিয়ে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তুলেছেন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বইটিতে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বিভিন্ন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উপমা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ব্যবহার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অনেক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মূল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ঘটনা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দূরে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বিভিন্ন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অঞ্চলের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ভাষা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অতিরিক্ত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উপমা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ব্যবহারের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কারণে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পাঠক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বইটি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পড়তে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মনযোগ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হারিয়ে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ফেলেছে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সবচেয়ে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সুন্দর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হলো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শুধু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সমাজের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বাইরের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জীবনকে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অংকন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করেননি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ভেতরের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জীবনকে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উদঘাটন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কিছু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দূর্বল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থাকা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সত্বেও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সকল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বিবেচনা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বলা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স্বার্থক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বহিপীর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25059"/>
            <a:ext cx="3200400" cy="46554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তুলনামূলক</a:t>
            </a:r>
            <a:r>
              <a:rPr lang="en-US" sz="3200" b="1" dirty="0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আলোচনা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বহিপীর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809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00" y="914400"/>
            <a:ext cx="7945583" cy="580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400" dirty="0" err="1">
                <a:latin typeface="NikoshBAN" pitchFamily="2" charset="0"/>
                <a:cs typeface="NikoshBAN" pitchFamily="2" charset="0"/>
              </a:rPr>
              <a:t>সৈয়দ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ওয়ালীউল্লাহ্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রচিত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‘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লালসালু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’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উপন্যাস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ও “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”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নাটক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এর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মধ্যে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বিষয়বস্তু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অভিন্ন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হলেও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চরিত্রের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মধ্যে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কিছুটা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ভিন্নতা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লক্ষ্য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করা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 </a:t>
            </a:r>
          </a:p>
          <a:p>
            <a:pPr algn="just">
              <a:spcBef>
                <a:spcPct val="20000"/>
              </a:spcBef>
            </a:pP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মজিদ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মহব্বতনগরে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প্রবেশ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ধর্মের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বয়ান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মধ্যে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খোদাভীতি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মাজারভীতি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সৃষ্টি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রহিমাকে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বিয়ে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রহিমার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ঘরে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কোন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সন্তান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না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থাকায়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মজিদ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উপভৌগিক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মানসিকতা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এবং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উত্তরাধিকারের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জন্য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জমিলা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নামে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এক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মেয়েকে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বিয়ে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 </a:t>
            </a: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NikoshBAN" pitchFamily="2" charset="0"/>
                <a:cs typeface="NikoshBAN" pitchFamily="2" charset="0"/>
              </a:rPr>
              <a:t> “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”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নাটকে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বহিপীরও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কামনা-বাসনা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চরিতার্থ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এবং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প্রথম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স্ত্রীর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মৃত্যুর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মনে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যে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নিঃসঙ্গতা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সৃষ্টি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হয়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তা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দূরীভূত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করার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জন্য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দ্বিতীয়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বিবাহ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করেন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NikoshBAN" pitchFamily="2" charset="0"/>
                <a:cs typeface="NikoshBAN" pitchFamily="2" charset="0"/>
              </a:rPr>
              <a:t>“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”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নাটকের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তাহেরার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সাথে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“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লালসালু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”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উপন্যাসের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জমিলার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সাদৃশ্য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রয়েছে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জমিলার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মত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সে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প্রতিবাদী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চরিত্র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তাকে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পুলিশের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ভয়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দেখালেও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তাহেরা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নির্ভীক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চিত্তে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নিজস্ব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সিদ্ধান্তে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দৃঢ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়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প্রতিজ্ঞাবদ্ধ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থাকে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spcBef>
                <a:spcPct val="20000"/>
              </a:spcBef>
            </a:pP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জমিলা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তাহেরার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মধ্যে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বৈসাদৃশ্য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রয়েছে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জমিলা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মজিদের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শরীরে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থু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থু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ছিটিয়ে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এবং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লালসালু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মাজারে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লাথি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মেরে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প্রতিবাদ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জানিয়েছে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পক্ষান্তরে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তাহেরা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পরিবার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বের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হয়ে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কঠোর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প্রতিবাদ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latin typeface="NikoshBAN" pitchFamily="2" charset="0"/>
                <a:cs typeface="NikoshBAN" pitchFamily="2" charset="0"/>
              </a:rPr>
              <a:t>জানিয়েছে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।</a:t>
            </a:r>
          </a:p>
          <a:p>
            <a:endParaRPr lang="en-US" sz="2400" baseline="30000" dirty="0"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উপসংহার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1905000"/>
            <a:ext cx="7640783" cy="4191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“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বহিপীর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সামাজিক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নাটক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এখানে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লেখনের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মাধ্যমে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সমাজের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বিশেষ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শ্রেণীর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মুখোশ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উম্মোচন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ধর্মকে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ব্যবহার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নিজের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স্বার্থ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হাসিলের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জন্য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সমাজের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ধরনের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ধর্ম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ব্যবসায়ী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সমাজকে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বিপদের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মুখে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ঠেলে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জিনিসটি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নিপুনভাবে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সমাজের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নিকট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তুলে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ধরতে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সক্ষম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বহিপীর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813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পর্যালোচনায়:</vt:lpstr>
      <vt:lpstr>লেখক পরিচিতি</vt:lpstr>
      <vt:lpstr>ভূমিকা</vt:lpstr>
      <vt:lpstr>নামকরণের স্বার্থকতা</vt:lpstr>
      <vt:lpstr>কাহিনী সংক্ষেপ</vt:lpstr>
      <vt:lpstr>সমালোচনা </vt:lpstr>
      <vt:lpstr>তুলনামূলক আলোচনা</vt:lpstr>
      <vt:lpstr>উপসংহার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পর্যালোচনায়:</dc:title>
  <dc:creator>Rafiqul Islam</dc:creator>
  <cp:lastModifiedBy>ismail - [2010]</cp:lastModifiedBy>
  <cp:revision>29</cp:revision>
  <dcterms:created xsi:type="dcterms:W3CDTF">2006-08-16T00:00:00Z</dcterms:created>
  <dcterms:modified xsi:type="dcterms:W3CDTF">2023-08-20T17:09:08Z</dcterms:modified>
</cp:coreProperties>
</file>