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29000" y="1447800"/>
            <a:ext cx="2057400" cy="1752600"/>
          </a:xfrm>
          <a:prstGeom prst="roundRect">
            <a:avLst>
              <a:gd name="adj" fmla="val 777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600" dirty="0" smtClean="0"/>
              <a:t>Electronic </a:t>
            </a:r>
          </a:p>
          <a:p>
            <a:pPr algn="ctr"/>
            <a:r>
              <a:rPr lang="en-GB" sz="1600" b="1" dirty="0" smtClean="0"/>
              <a:t>Lock</a:t>
            </a:r>
            <a:r>
              <a:rPr lang="en-GB" sz="1600" dirty="0" smtClean="0"/>
              <a:t> App</a:t>
            </a:r>
            <a:br>
              <a:rPr lang="en-GB" sz="1600" dirty="0" smtClean="0"/>
            </a:br>
            <a:r>
              <a:rPr lang="en-GB" sz="1600" dirty="0" smtClean="0"/>
              <a:t>on </a:t>
            </a:r>
            <a:r>
              <a:rPr lang="en-GB" sz="1600" dirty="0" err="1" smtClean="0"/>
              <a:t>RPi</a:t>
            </a:r>
            <a:endParaRPr lang="en-GB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3429000" y="3657600"/>
            <a:ext cx="2057400" cy="1524000"/>
          </a:xfrm>
          <a:prstGeom prst="roundRect">
            <a:avLst>
              <a:gd name="adj" fmla="val 777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600" dirty="0" smtClean="0"/>
              <a:t>Electronic </a:t>
            </a:r>
          </a:p>
          <a:p>
            <a:pPr algn="ctr"/>
            <a:r>
              <a:rPr lang="en-GB" sz="1600" b="1" dirty="0" smtClean="0"/>
              <a:t>Hack</a:t>
            </a:r>
            <a:r>
              <a:rPr lang="en-GB" sz="1600" dirty="0" smtClean="0"/>
              <a:t> App</a:t>
            </a:r>
            <a:br>
              <a:rPr lang="en-GB" sz="1600" dirty="0" smtClean="0"/>
            </a:br>
            <a:r>
              <a:rPr lang="en-GB" sz="1600" dirty="0" smtClean="0"/>
              <a:t>on </a:t>
            </a:r>
            <a:r>
              <a:rPr lang="en-GB" sz="1600" dirty="0" err="1" smtClean="0"/>
              <a:t>RPi</a:t>
            </a:r>
            <a:endParaRPr lang="en-GB" sz="1600" dirty="0"/>
          </a:p>
        </p:txBody>
      </p:sp>
      <p:pic>
        <p:nvPicPr>
          <p:cNvPr id="1026" name="Picture 2" descr="C:\Users\Marc\AppData\Local\Microsoft\Windows\Temporary Internet Files\Content.IE5\Y95BOH92\lock[1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653" y="2362200"/>
            <a:ext cx="688094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98900" y="4572000"/>
            <a:ext cx="1321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000, 001, 002, 003, 004, 005, …</a:t>
            </a:r>
            <a:endParaRPr lang="en-GB" sz="1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83041" y="1752600"/>
            <a:ext cx="26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49741" y="16002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3" idx="6"/>
          </p:cNvCxnSpPr>
          <p:nvPr/>
        </p:nvCxnSpPr>
        <p:spPr>
          <a:xfrm>
            <a:off x="2712719" y="1752600"/>
            <a:ext cx="71628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030741" y="1714500"/>
            <a:ext cx="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8278" y="2286000"/>
            <a:ext cx="271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49741" y="21336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712719" y="2286000"/>
            <a:ext cx="71628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030741" y="2247900"/>
            <a:ext cx="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90185" y="2819400"/>
            <a:ext cx="259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49741" y="26670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12719" y="2819400"/>
            <a:ext cx="71628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030741" y="2781300"/>
            <a:ext cx="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3041" y="1752600"/>
            <a:ext cx="0" cy="1220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6841" y="2972669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0179" y="3002756"/>
            <a:ext cx="80962" cy="2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66372" y="3036169"/>
            <a:ext cx="23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Oval 1028"/>
          <p:cNvSpPr/>
          <p:nvPr/>
        </p:nvSpPr>
        <p:spPr>
          <a:xfrm>
            <a:off x="1574010" y="1729740"/>
            <a:ext cx="45719" cy="4571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0" name="Oval 39"/>
          <p:cNvSpPr/>
          <p:nvPr/>
        </p:nvSpPr>
        <p:spPr>
          <a:xfrm>
            <a:off x="2184400" y="1729740"/>
            <a:ext cx="45719" cy="4571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3" name="Oval 42"/>
          <p:cNvSpPr/>
          <p:nvPr/>
        </p:nvSpPr>
        <p:spPr>
          <a:xfrm>
            <a:off x="2667000" y="1729740"/>
            <a:ext cx="45719" cy="4571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1034" name="Straight Connector 1033"/>
          <p:cNvCxnSpPr>
            <a:endCxn id="1029" idx="2"/>
          </p:cNvCxnSpPr>
          <p:nvPr/>
        </p:nvCxnSpPr>
        <p:spPr>
          <a:xfrm>
            <a:off x="1030741" y="1752600"/>
            <a:ext cx="543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/>
          <p:cNvCxnSpPr>
            <a:stCxn id="1029" idx="6"/>
            <a:endCxn id="40" idx="2"/>
          </p:cNvCxnSpPr>
          <p:nvPr/>
        </p:nvCxnSpPr>
        <p:spPr>
          <a:xfrm>
            <a:off x="1619729" y="1752600"/>
            <a:ext cx="564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/>
          <p:cNvCxnSpPr>
            <a:stCxn id="1043" idx="1"/>
            <a:endCxn id="89" idx="3"/>
          </p:cNvCxnSpPr>
          <p:nvPr/>
        </p:nvCxnSpPr>
        <p:spPr>
          <a:xfrm>
            <a:off x="2252343" y="1752600"/>
            <a:ext cx="39719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574010" y="2795112"/>
            <a:ext cx="45719" cy="4571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6" name="Oval 55"/>
          <p:cNvSpPr/>
          <p:nvPr/>
        </p:nvSpPr>
        <p:spPr>
          <a:xfrm>
            <a:off x="2184400" y="2795112"/>
            <a:ext cx="45719" cy="4571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7" name="Oval 56"/>
          <p:cNvSpPr/>
          <p:nvPr/>
        </p:nvSpPr>
        <p:spPr>
          <a:xfrm>
            <a:off x="2667000" y="2795112"/>
            <a:ext cx="45719" cy="4571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58" name="Straight Connector 57"/>
          <p:cNvCxnSpPr>
            <a:endCxn id="55" idx="2"/>
          </p:cNvCxnSpPr>
          <p:nvPr/>
        </p:nvCxnSpPr>
        <p:spPr>
          <a:xfrm>
            <a:off x="1030741" y="2817972"/>
            <a:ext cx="543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5" idx="6"/>
            <a:endCxn id="56" idx="2"/>
          </p:cNvCxnSpPr>
          <p:nvPr/>
        </p:nvCxnSpPr>
        <p:spPr>
          <a:xfrm>
            <a:off x="1619729" y="2817972"/>
            <a:ext cx="564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92" idx="1"/>
            <a:endCxn id="93" idx="3"/>
          </p:cNvCxnSpPr>
          <p:nvPr/>
        </p:nvCxnSpPr>
        <p:spPr>
          <a:xfrm>
            <a:off x="2252343" y="2817971"/>
            <a:ext cx="39719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1574010" y="2263140"/>
            <a:ext cx="45719" cy="4571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2" name="Oval 61"/>
          <p:cNvSpPr/>
          <p:nvPr/>
        </p:nvSpPr>
        <p:spPr>
          <a:xfrm>
            <a:off x="2184400" y="2263140"/>
            <a:ext cx="45719" cy="4571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3" name="Oval 62"/>
          <p:cNvSpPr/>
          <p:nvPr/>
        </p:nvSpPr>
        <p:spPr>
          <a:xfrm>
            <a:off x="2667000" y="2263140"/>
            <a:ext cx="45719" cy="4571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64" name="Straight Connector 63"/>
          <p:cNvCxnSpPr>
            <a:endCxn id="61" idx="2"/>
          </p:cNvCxnSpPr>
          <p:nvPr/>
        </p:nvCxnSpPr>
        <p:spPr>
          <a:xfrm>
            <a:off x="1030741" y="2286000"/>
            <a:ext cx="543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1" idx="6"/>
            <a:endCxn id="62" idx="2"/>
          </p:cNvCxnSpPr>
          <p:nvPr/>
        </p:nvCxnSpPr>
        <p:spPr>
          <a:xfrm>
            <a:off x="1619729" y="2286000"/>
            <a:ext cx="564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90" idx="1"/>
            <a:endCxn id="91" idx="3"/>
          </p:cNvCxnSpPr>
          <p:nvPr/>
        </p:nvCxnSpPr>
        <p:spPr>
          <a:xfrm>
            <a:off x="2252343" y="2289810"/>
            <a:ext cx="39719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39" name="TextBox 1038"/>
          <p:cNvSpPr txBox="1"/>
          <p:nvPr/>
        </p:nvSpPr>
        <p:spPr>
          <a:xfrm>
            <a:off x="1372473" y="1437322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/>
              <a:t>Buf1</a:t>
            </a:r>
            <a:endParaRPr lang="en-GB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2053086" y="1437322"/>
            <a:ext cx="3337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/>
              <a:t>B1</a:t>
            </a:r>
            <a:endParaRPr lang="en-GB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2446044" y="1437322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/>
              <a:t>GP__</a:t>
            </a:r>
            <a:endParaRPr lang="en-GB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1372473" y="1981200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/>
              <a:t>Buf2</a:t>
            </a:r>
            <a:endParaRPr lang="en-GB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2053086" y="1981200"/>
            <a:ext cx="3337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/>
              <a:t>B2</a:t>
            </a:r>
            <a:endParaRPr lang="en-GB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2446044" y="1981200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/>
              <a:t>GP__</a:t>
            </a:r>
            <a:endParaRPr lang="en-GB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1372473" y="2514600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/>
              <a:t>Buf3</a:t>
            </a:r>
            <a:endParaRPr lang="en-GB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2053086" y="2514600"/>
            <a:ext cx="3337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/>
              <a:t>B3</a:t>
            </a:r>
            <a:endParaRPr lang="en-GB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2446044" y="2514600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/>
              <a:t>GP__</a:t>
            </a:r>
            <a:endParaRPr lang="en-GB" sz="1100" dirty="0"/>
          </a:p>
        </p:txBody>
      </p:sp>
      <p:sp>
        <p:nvSpPr>
          <p:cNvPr id="1040" name="Isosceles Triangle 1039"/>
          <p:cNvSpPr/>
          <p:nvPr/>
        </p:nvSpPr>
        <p:spPr>
          <a:xfrm rot="5400000">
            <a:off x="1969610" y="1703071"/>
            <a:ext cx="114908" cy="99059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7" name="Isosceles Triangle 76"/>
          <p:cNvSpPr/>
          <p:nvPr/>
        </p:nvSpPr>
        <p:spPr>
          <a:xfrm rot="5400000">
            <a:off x="1969610" y="2236471"/>
            <a:ext cx="114908" cy="99059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8" name="Isosceles Triangle 77"/>
          <p:cNvSpPr/>
          <p:nvPr/>
        </p:nvSpPr>
        <p:spPr>
          <a:xfrm rot="5400000">
            <a:off x="1969610" y="2769871"/>
            <a:ext cx="114908" cy="99059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41" name="TextBox 1040"/>
          <p:cNvSpPr txBox="1"/>
          <p:nvPr/>
        </p:nvSpPr>
        <p:spPr>
          <a:xfrm>
            <a:off x="1941514" y="1735723"/>
            <a:ext cx="263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in</a:t>
            </a:r>
            <a:endParaRPr lang="en-GB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1941514" y="2277995"/>
            <a:ext cx="263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in</a:t>
            </a:r>
            <a:endParaRPr lang="en-GB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941514" y="2802523"/>
            <a:ext cx="263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in</a:t>
            </a:r>
            <a:endParaRPr lang="en-GB" sz="800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5486400" y="1993900"/>
            <a:ext cx="71628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958865" y="1637184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/>
              <a:t>GP__</a:t>
            </a:r>
            <a:endParaRPr lang="en-GB" sz="1100" dirty="0"/>
          </a:p>
        </p:txBody>
      </p:sp>
      <p:sp>
        <p:nvSpPr>
          <p:cNvPr id="85" name="Oval 84"/>
          <p:cNvSpPr/>
          <p:nvPr/>
        </p:nvSpPr>
        <p:spPr>
          <a:xfrm>
            <a:off x="6200140" y="1971040"/>
            <a:ext cx="45719" cy="4571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87" name="Oval 86"/>
          <p:cNvSpPr/>
          <p:nvPr/>
        </p:nvSpPr>
        <p:spPr>
          <a:xfrm>
            <a:off x="6718300" y="1971040"/>
            <a:ext cx="45719" cy="4571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86" name="Straight Connector 85"/>
          <p:cNvCxnSpPr/>
          <p:nvPr/>
        </p:nvCxnSpPr>
        <p:spPr>
          <a:xfrm>
            <a:off x="6276241" y="1993899"/>
            <a:ext cx="41148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43" name="Rectangle 1042"/>
          <p:cNvSpPr/>
          <p:nvPr/>
        </p:nvSpPr>
        <p:spPr>
          <a:xfrm>
            <a:off x="2252343" y="1729740"/>
            <a:ext cx="106681" cy="4571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89" name="Rectangle 88"/>
          <p:cNvSpPr/>
          <p:nvPr/>
        </p:nvSpPr>
        <p:spPr>
          <a:xfrm>
            <a:off x="2542856" y="1729740"/>
            <a:ext cx="106681" cy="4571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0" name="Rectangle 89"/>
          <p:cNvSpPr/>
          <p:nvPr/>
        </p:nvSpPr>
        <p:spPr>
          <a:xfrm>
            <a:off x="2252343" y="2266950"/>
            <a:ext cx="106681" cy="4571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1" name="Rectangle 90"/>
          <p:cNvSpPr/>
          <p:nvPr/>
        </p:nvSpPr>
        <p:spPr>
          <a:xfrm>
            <a:off x="2542856" y="2266950"/>
            <a:ext cx="106681" cy="4571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2" name="Rectangle 91"/>
          <p:cNvSpPr/>
          <p:nvPr/>
        </p:nvSpPr>
        <p:spPr>
          <a:xfrm>
            <a:off x="2252343" y="2795111"/>
            <a:ext cx="106681" cy="4571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3" name="Rectangle 92"/>
          <p:cNvSpPr/>
          <p:nvPr/>
        </p:nvSpPr>
        <p:spPr>
          <a:xfrm>
            <a:off x="2542856" y="2795111"/>
            <a:ext cx="106681" cy="4571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4" name="Rectangle 93"/>
          <p:cNvSpPr/>
          <p:nvPr/>
        </p:nvSpPr>
        <p:spPr>
          <a:xfrm>
            <a:off x="6276875" y="1972628"/>
            <a:ext cx="106681" cy="4571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5" name="Rectangle 94"/>
          <p:cNvSpPr/>
          <p:nvPr/>
        </p:nvSpPr>
        <p:spPr>
          <a:xfrm>
            <a:off x="6584055" y="1972628"/>
            <a:ext cx="106681" cy="4571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6" name="TextBox 95"/>
          <p:cNvSpPr txBox="1"/>
          <p:nvPr/>
        </p:nvSpPr>
        <p:spPr>
          <a:xfrm>
            <a:off x="6495259" y="1637183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/>
              <a:t>B__</a:t>
            </a:r>
            <a:endParaRPr lang="en-GB" sz="1100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6766874" y="1996648"/>
            <a:ext cx="7007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Isosceles Triangle 97"/>
          <p:cNvSpPr/>
          <p:nvPr/>
        </p:nvSpPr>
        <p:spPr>
          <a:xfrm rot="5400000">
            <a:off x="6948400" y="1947119"/>
            <a:ext cx="114908" cy="99059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9" name="TextBox 98"/>
          <p:cNvSpPr txBox="1"/>
          <p:nvPr/>
        </p:nvSpPr>
        <p:spPr>
          <a:xfrm>
            <a:off x="6920304" y="1979771"/>
            <a:ext cx="327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out</a:t>
            </a:r>
            <a:endParaRPr lang="en-GB" sz="8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055384" y="1820361"/>
            <a:ext cx="107806" cy="84639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7085330" y="1854555"/>
            <a:ext cx="107806" cy="84639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466479" y="1856601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‘unlock’ signal</a:t>
            </a:r>
            <a:endParaRPr lang="en-GB" sz="1200" dirty="0"/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2712719" y="3886200"/>
            <a:ext cx="71628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2712719" y="4419600"/>
            <a:ext cx="71628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2712719" y="4953000"/>
            <a:ext cx="71628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1803400" y="3863340"/>
            <a:ext cx="45719" cy="4571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21" name="Oval 120"/>
          <p:cNvSpPr/>
          <p:nvPr/>
        </p:nvSpPr>
        <p:spPr>
          <a:xfrm>
            <a:off x="2184400" y="3863340"/>
            <a:ext cx="45719" cy="4571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22" name="Oval 121"/>
          <p:cNvSpPr/>
          <p:nvPr/>
        </p:nvSpPr>
        <p:spPr>
          <a:xfrm>
            <a:off x="2667000" y="3863340"/>
            <a:ext cx="45719" cy="4571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123" name="Straight Connector 122"/>
          <p:cNvCxnSpPr>
            <a:stCxn id="120" idx="6"/>
            <a:endCxn id="121" idx="2"/>
          </p:cNvCxnSpPr>
          <p:nvPr/>
        </p:nvCxnSpPr>
        <p:spPr>
          <a:xfrm>
            <a:off x="1849119" y="3886200"/>
            <a:ext cx="335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47" idx="1"/>
            <a:endCxn id="148" idx="3"/>
          </p:cNvCxnSpPr>
          <p:nvPr/>
        </p:nvCxnSpPr>
        <p:spPr>
          <a:xfrm>
            <a:off x="2252343" y="3886200"/>
            <a:ext cx="39719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1803400" y="4928712"/>
            <a:ext cx="45719" cy="4571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26" name="Oval 125"/>
          <p:cNvSpPr/>
          <p:nvPr/>
        </p:nvSpPr>
        <p:spPr>
          <a:xfrm>
            <a:off x="2184400" y="4928712"/>
            <a:ext cx="45719" cy="4571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27" name="Oval 126"/>
          <p:cNvSpPr/>
          <p:nvPr/>
        </p:nvSpPr>
        <p:spPr>
          <a:xfrm>
            <a:off x="2667000" y="4928712"/>
            <a:ext cx="45719" cy="4571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128" name="Straight Connector 127"/>
          <p:cNvCxnSpPr>
            <a:stCxn id="125" idx="6"/>
            <a:endCxn id="126" idx="2"/>
          </p:cNvCxnSpPr>
          <p:nvPr/>
        </p:nvCxnSpPr>
        <p:spPr>
          <a:xfrm>
            <a:off x="1849119" y="4951572"/>
            <a:ext cx="335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51" idx="1"/>
            <a:endCxn id="152" idx="3"/>
          </p:cNvCxnSpPr>
          <p:nvPr/>
        </p:nvCxnSpPr>
        <p:spPr>
          <a:xfrm>
            <a:off x="2252343" y="4951571"/>
            <a:ext cx="39719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1803400" y="4396740"/>
            <a:ext cx="45719" cy="4571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1" name="Oval 130"/>
          <p:cNvSpPr/>
          <p:nvPr/>
        </p:nvSpPr>
        <p:spPr>
          <a:xfrm>
            <a:off x="2184400" y="4396740"/>
            <a:ext cx="45719" cy="4571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2" name="Oval 131"/>
          <p:cNvSpPr/>
          <p:nvPr/>
        </p:nvSpPr>
        <p:spPr>
          <a:xfrm>
            <a:off x="2667000" y="4396740"/>
            <a:ext cx="45719" cy="4571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133" name="Straight Connector 132"/>
          <p:cNvCxnSpPr>
            <a:stCxn id="130" idx="6"/>
            <a:endCxn id="131" idx="2"/>
          </p:cNvCxnSpPr>
          <p:nvPr/>
        </p:nvCxnSpPr>
        <p:spPr>
          <a:xfrm>
            <a:off x="1849119" y="4419600"/>
            <a:ext cx="335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49" idx="1"/>
            <a:endCxn id="150" idx="3"/>
          </p:cNvCxnSpPr>
          <p:nvPr/>
        </p:nvCxnSpPr>
        <p:spPr>
          <a:xfrm>
            <a:off x="2252343" y="4423410"/>
            <a:ext cx="39719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567399" y="4114800"/>
            <a:ext cx="519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err="1" smtClean="0"/>
              <a:t>Buf</a:t>
            </a:r>
            <a:r>
              <a:rPr lang="en-GB" sz="1100" dirty="0" smtClean="0"/>
              <a:t>__</a:t>
            </a:r>
            <a:endParaRPr lang="en-GB" sz="11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018623" y="4114800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/>
              <a:t>B__</a:t>
            </a:r>
            <a:endParaRPr lang="en-GB" sz="1100" dirty="0"/>
          </a:p>
        </p:txBody>
      </p:sp>
      <p:sp>
        <p:nvSpPr>
          <p:cNvPr id="137" name="TextBox 136"/>
          <p:cNvSpPr txBox="1"/>
          <p:nvPr/>
        </p:nvSpPr>
        <p:spPr>
          <a:xfrm>
            <a:off x="2446044" y="4114800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/>
              <a:t>GP__</a:t>
            </a:r>
            <a:endParaRPr lang="en-GB" sz="11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567399" y="4648200"/>
            <a:ext cx="519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err="1" smtClean="0"/>
              <a:t>Buf</a:t>
            </a:r>
            <a:r>
              <a:rPr lang="en-GB" sz="1100" dirty="0" smtClean="0"/>
              <a:t>__</a:t>
            </a:r>
            <a:endParaRPr lang="en-GB" sz="1100" dirty="0"/>
          </a:p>
        </p:txBody>
      </p:sp>
      <p:sp>
        <p:nvSpPr>
          <p:cNvPr id="139" name="TextBox 138"/>
          <p:cNvSpPr txBox="1"/>
          <p:nvPr/>
        </p:nvSpPr>
        <p:spPr>
          <a:xfrm>
            <a:off x="2018623" y="4648200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/>
              <a:t>B__</a:t>
            </a:r>
            <a:endParaRPr lang="en-GB" sz="1100" dirty="0"/>
          </a:p>
        </p:txBody>
      </p:sp>
      <p:sp>
        <p:nvSpPr>
          <p:cNvPr id="140" name="TextBox 139"/>
          <p:cNvSpPr txBox="1"/>
          <p:nvPr/>
        </p:nvSpPr>
        <p:spPr>
          <a:xfrm>
            <a:off x="2446044" y="4648200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/>
              <a:t>GP__</a:t>
            </a:r>
            <a:endParaRPr lang="en-GB" sz="1100" dirty="0"/>
          </a:p>
        </p:txBody>
      </p:sp>
      <p:sp>
        <p:nvSpPr>
          <p:cNvPr id="141" name="Isosceles Triangle 140"/>
          <p:cNvSpPr/>
          <p:nvPr/>
        </p:nvSpPr>
        <p:spPr>
          <a:xfrm rot="16200000">
            <a:off x="1969610" y="3836671"/>
            <a:ext cx="114908" cy="99059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2" name="Isosceles Triangle 141"/>
          <p:cNvSpPr/>
          <p:nvPr/>
        </p:nvSpPr>
        <p:spPr>
          <a:xfrm rot="16200000">
            <a:off x="1969610" y="4370071"/>
            <a:ext cx="114908" cy="99059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3" name="Isosceles Triangle 142"/>
          <p:cNvSpPr/>
          <p:nvPr/>
        </p:nvSpPr>
        <p:spPr>
          <a:xfrm rot="16200000">
            <a:off x="1969610" y="4903471"/>
            <a:ext cx="114908" cy="99059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6" name="TextBox 145"/>
          <p:cNvSpPr txBox="1"/>
          <p:nvPr/>
        </p:nvSpPr>
        <p:spPr>
          <a:xfrm>
            <a:off x="1841718" y="4951998"/>
            <a:ext cx="327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out</a:t>
            </a:r>
            <a:endParaRPr lang="en-GB" sz="800" dirty="0"/>
          </a:p>
        </p:txBody>
      </p:sp>
      <p:sp>
        <p:nvSpPr>
          <p:cNvPr id="147" name="Rectangle 146"/>
          <p:cNvSpPr/>
          <p:nvPr/>
        </p:nvSpPr>
        <p:spPr>
          <a:xfrm>
            <a:off x="2252343" y="3863340"/>
            <a:ext cx="106681" cy="4571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8" name="Rectangle 147"/>
          <p:cNvSpPr/>
          <p:nvPr/>
        </p:nvSpPr>
        <p:spPr>
          <a:xfrm>
            <a:off x="2542856" y="3863340"/>
            <a:ext cx="106681" cy="4571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9" name="Rectangle 148"/>
          <p:cNvSpPr/>
          <p:nvPr/>
        </p:nvSpPr>
        <p:spPr>
          <a:xfrm>
            <a:off x="2252343" y="4400550"/>
            <a:ext cx="106681" cy="4571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0" name="Rectangle 149"/>
          <p:cNvSpPr/>
          <p:nvPr/>
        </p:nvSpPr>
        <p:spPr>
          <a:xfrm>
            <a:off x="2542856" y="4400550"/>
            <a:ext cx="106681" cy="4571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1" name="Rectangle 150"/>
          <p:cNvSpPr/>
          <p:nvPr/>
        </p:nvSpPr>
        <p:spPr>
          <a:xfrm>
            <a:off x="2252343" y="4928711"/>
            <a:ext cx="106681" cy="4571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2" name="Rectangle 151"/>
          <p:cNvSpPr/>
          <p:nvPr/>
        </p:nvSpPr>
        <p:spPr>
          <a:xfrm>
            <a:off x="2542856" y="4928711"/>
            <a:ext cx="106681" cy="4571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3" name="TextBox 152"/>
          <p:cNvSpPr txBox="1"/>
          <p:nvPr/>
        </p:nvSpPr>
        <p:spPr>
          <a:xfrm>
            <a:off x="1841718" y="4419599"/>
            <a:ext cx="327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out</a:t>
            </a:r>
            <a:endParaRPr lang="en-GB" sz="800" dirty="0"/>
          </a:p>
        </p:txBody>
      </p:sp>
      <p:sp>
        <p:nvSpPr>
          <p:cNvPr id="154" name="TextBox 153"/>
          <p:cNvSpPr txBox="1"/>
          <p:nvPr/>
        </p:nvSpPr>
        <p:spPr>
          <a:xfrm>
            <a:off x="1841718" y="3876674"/>
            <a:ext cx="327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out</a:t>
            </a:r>
            <a:endParaRPr lang="en-GB" sz="800" dirty="0"/>
          </a:p>
        </p:txBody>
      </p:sp>
      <p:sp>
        <p:nvSpPr>
          <p:cNvPr id="155" name="TextBox 154"/>
          <p:cNvSpPr txBox="1"/>
          <p:nvPr/>
        </p:nvSpPr>
        <p:spPr>
          <a:xfrm>
            <a:off x="1567399" y="3590621"/>
            <a:ext cx="519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err="1" smtClean="0"/>
              <a:t>Buf</a:t>
            </a:r>
            <a:r>
              <a:rPr lang="en-GB" sz="1100" dirty="0" smtClean="0"/>
              <a:t>__</a:t>
            </a:r>
            <a:endParaRPr lang="en-GB" sz="11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018623" y="3590621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/>
              <a:t>B__</a:t>
            </a:r>
            <a:endParaRPr lang="en-GB" sz="1100" dirty="0"/>
          </a:p>
        </p:txBody>
      </p:sp>
      <p:sp>
        <p:nvSpPr>
          <p:cNvPr id="157" name="TextBox 156"/>
          <p:cNvSpPr txBox="1"/>
          <p:nvPr/>
        </p:nvSpPr>
        <p:spPr>
          <a:xfrm>
            <a:off x="2446044" y="3590621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/>
              <a:t>GP__</a:t>
            </a:r>
            <a:endParaRPr lang="en-GB" sz="1100" dirty="0"/>
          </a:p>
        </p:txBody>
      </p:sp>
      <p:sp>
        <p:nvSpPr>
          <p:cNvPr id="158" name="Oval 157"/>
          <p:cNvSpPr/>
          <p:nvPr/>
        </p:nvSpPr>
        <p:spPr>
          <a:xfrm>
            <a:off x="7391400" y="1971040"/>
            <a:ext cx="45719" cy="4571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9" name="TextBox 158"/>
          <p:cNvSpPr txBox="1"/>
          <p:nvPr/>
        </p:nvSpPr>
        <p:spPr>
          <a:xfrm>
            <a:off x="7154413" y="1637183"/>
            <a:ext cx="519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err="1" smtClean="0"/>
              <a:t>Buf</a:t>
            </a:r>
            <a:r>
              <a:rPr lang="en-GB" sz="1100" dirty="0" smtClean="0"/>
              <a:t>__</a:t>
            </a:r>
            <a:endParaRPr lang="en-GB" sz="11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52704" y="17503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 smtClean="0"/>
              <a:t>Hundreds</a:t>
            </a:r>
            <a:endParaRPr lang="en-GB" sz="1100" i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452704" y="2293323"/>
            <a:ext cx="447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 smtClean="0"/>
              <a:t>Tens</a:t>
            </a:r>
            <a:endParaRPr lang="en-GB" sz="1100" i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452704" y="2817168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 smtClean="0"/>
              <a:t>Units</a:t>
            </a:r>
            <a:endParaRPr lang="en-GB" sz="1100" i="1" dirty="0"/>
          </a:p>
        </p:txBody>
      </p:sp>
      <p:cxnSp>
        <p:nvCxnSpPr>
          <p:cNvPr id="172" name="Straight Connector 171"/>
          <p:cNvCxnSpPr/>
          <p:nvPr/>
        </p:nvCxnSpPr>
        <p:spPr>
          <a:xfrm flipH="1">
            <a:off x="5486400" y="4114800"/>
            <a:ext cx="71628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958865" y="3755336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/>
              <a:t>GP__</a:t>
            </a:r>
            <a:endParaRPr lang="en-GB" sz="1100" dirty="0"/>
          </a:p>
        </p:txBody>
      </p:sp>
      <p:sp>
        <p:nvSpPr>
          <p:cNvPr id="174" name="Oval 173"/>
          <p:cNvSpPr/>
          <p:nvPr/>
        </p:nvSpPr>
        <p:spPr>
          <a:xfrm>
            <a:off x="6200140" y="4089192"/>
            <a:ext cx="45719" cy="4571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75" name="Oval 174"/>
          <p:cNvSpPr/>
          <p:nvPr/>
        </p:nvSpPr>
        <p:spPr>
          <a:xfrm>
            <a:off x="6718300" y="4089192"/>
            <a:ext cx="45719" cy="4571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176" name="Straight Connector 175"/>
          <p:cNvCxnSpPr/>
          <p:nvPr/>
        </p:nvCxnSpPr>
        <p:spPr>
          <a:xfrm>
            <a:off x="6276241" y="4112051"/>
            <a:ext cx="41148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6276875" y="4090780"/>
            <a:ext cx="106681" cy="4571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78" name="Rectangle 177"/>
          <p:cNvSpPr/>
          <p:nvPr/>
        </p:nvSpPr>
        <p:spPr>
          <a:xfrm>
            <a:off x="6584055" y="4090780"/>
            <a:ext cx="106681" cy="4571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79" name="TextBox 178"/>
          <p:cNvSpPr txBox="1"/>
          <p:nvPr/>
        </p:nvSpPr>
        <p:spPr>
          <a:xfrm>
            <a:off x="6495259" y="3755335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/>
              <a:t>B__</a:t>
            </a:r>
            <a:endParaRPr lang="en-GB" sz="1100" dirty="0"/>
          </a:p>
        </p:txBody>
      </p:sp>
      <p:cxnSp>
        <p:nvCxnSpPr>
          <p:cNvPr id="180" name="Straight Connector 179"/>
          <p:cNvCxnSpPr/>
          <p:nvPr/>
        </p:nvCxnSpPr>
        <p:spPr>
          <a:xfrm>
            <a:off x="6766874" y="4114800"/>
            <a:ext cx="7007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Isosceles Triangle 180"/>
          <p:cNvSpPr/>
          <p:nvPr/>
        </p:nvSpPr>
        <p:spPr>
          <a:xfrm rot="16200000">
            <a:off x="6948400" y="4065271"/>
            <a:ext cx="114908" cy="99059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2" name="TextBox 181"/>
          <p:cNvSpPr txBox="1"/>
          <p:nvPr/>
        </p:nvSpPr>
        <p:spPr>
          <a:xfrm>
            <a:off x="6862715" y="4114800"/>
            <a:ext cx="263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in</a:t>
            </a:r>
            <a:endParaRPr lang="en-GB" sz="800" dirty="0"/>
          </a:p>
        </p:txBody>
      </p:sp>
      <p:sp>
        <p:nvSpPr>
          <p:cNvPr id="185" name="Oval 184"/>
          <p:cNvSpPr/>
          <p:nvPr/>
        </p:nvSpPr>
        <p:spPr>
          <a:xfrm>
            <a:off x="7391400" y="4089192"/>
            <a:ext cx="45719" cy="4571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6" name="TextBox 185"/>
          <p:cNvSpPr txBox="1"/>
          <p:nvPr/>
        </p:nvSpPr>
        <p:spPr>
          <a:xfrm>
            <a:off x="7154413" y="3755335"/>
            <a:ext cx="519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err="1" smtClean="0"/>
              <a:t>Buf</a:t>
            </a:r>
            <a:r>
              <a:rPr lang="en-GB" sz="1100" dirty="0" smtClean="0"/>
              <a:t>__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503766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76</Words>
  <Application>Microsoft Office PowerPoint</Application>
  <PresentationFormat>On-screen Show (4:3)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</dc:creator>
  <cp:lastModifiedBy>Marc Molinari</cp:lastModifiedBy>
  <cp:revision>19</cp:revision>
  <dcterms:created xsi:type="dcterms:W3CDTF">2006-08-16T00:00:00Z</dcterms:created>
  <dcterms:modified xsi:type="dcterms:W3CDTF">2015-03-18T13:11:48Z</dcterms:modified>
</cp:coreProperties>
</file>