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59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4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7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1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0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9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15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0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72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0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E0CA-B24D-44B6-97B2-7735E84D05F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0288-5E76-4019-9098-A0084824B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5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5101" y="534159"/>
            <a:ext cx="2381062" cy="83291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myApplicationCFile.c</a:t>
            </a:r>
            <a:endParaRPr lang="en-GB" dirty="0" smtClean="0"/>
          </a:p>
          <a:p>
            <a:pPr algn="ctr"/>
            <a:r>
              <a:rPr lang="en-GB" sz="1400" dirty="0" smtClean="0"/>
              <a:t>(uses functions from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utilities</a:t>
            </a:r>
            <a:r>
              <a:rPr lang="en-GB" sz="1100" dirty="0" smtClean="0"/>
              <a:t> </a:t>
            </a:r>
            <a:r>
              <a:rPr lang="en-GB" sz="1400" dirty="0" smtClean="0"/>
              <a:t>and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25101" y="2634563"/>
            <a:ext cx="2381062" cy="832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myApplicationCFile.o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71604" y="1738271"/>
            <a:ext cx="2888056" cy="54320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Compile (“</a:t>
            </a:r>
            <a:r>
              <a:rPr lang="en-GB" dirty="0" err="1" smtClean="0"/>
              <a:t>gcc</a:t>
            </a:r>
            <a:r>
              <a:rPr lang="en-GB" dirty="0" smtClean="0"/>
              <a:t> –c …”)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1715632" y="1367078"/>
            <a:ext cx="0" cy="371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1715632" y="2281478"/>
            <a:ext cx="0" cy="353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34143" y="1240331"/>
            <a:ext cx="2381062" cy="83291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utilities.c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834143" y="3340734"/>
            <a:ext cx="2381062" cy="832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</a:t>
            </a:r>
            <a:r>
              <a:rPr lang="en-GB" dirty="0" err="1" smtClean="0"/>
              <a:t>tilities.o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3580646" y="2426334"/>
            <a:ext cx="2888056" cy="54320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Compile </a:t>
            </a:r>
            <a:r>
              <a:rPr lang="en-GB" dirty="0" smtClean="0"/>
              <a:t>(“</a:t>
            </a:r>
            <a:r>
              <a:rPr lang="en-GB" dirty="0" err="1" smtClean="0"/>
              <a:t>gcc</a:t>
            </a:r>
            <a:r>
              <a:rPr lang="en-GB" dirty="0" smtClean="0"/>
              <a:t> –c …”)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>
            <a:off x="5024674" y="2073250"/>
            <a:ext cx="0" cy="35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>
            <a:off x="5024674" y="2969541"/>
            <a:ext cx="0" cy="371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34143" y="534159"/>
            <a:ext cx="2381062" cy="47983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utilities.h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stCxn id="17" idx="2"/>
            <a:endCxn id="11" idx="0"/>
          </p:cNvCxnSpPr>
          <p:nvPr/>
        </p:nvCxnSpPr>
        <p:spPr>
          <a:xfrm>
            <a:off x="5024674" y="1013995"/>
            <a:ext cx="0" cy="226336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30444" y="4997520"/>
            <a:ext cx="2888056" cy="54320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Link / (Build)</a:t>
            </a:r>
            <a:br>
              <a:rPr lang="en-GB" dirty="0" smtClean="0"/>
            </a:br>
            <a:r>
              <a:rPr lang="en-GB" dirty="0" smtClean="0"/>
              <a:t>(“</a:t>
            </a:r>
            <a:r>
              <a:rPr lang="en-GB" dirty="0" err="1" smtClean="0"/>
              <a:t>gcc</a:t>
            </a:r>
            <a:r>
              <a:rPr lang="en-GB" dirty="0" smtClean="0"/>
              <a:t> –o </a:t>
            </a:r>
            <a:r>
              <a:rPr lang="en-GB" dirty="0" err="1" smtClean="0"/>
              <a:t>myApp</a:t>
            </a:r>
            <a:r>
              <a:rPr lang="en-GB" dirty="0" smtClean="0"/>
              <a:t> ...o …o”)</a:t>
            </a:r>
            <a:endParaRPr lang="en-GB" dirty="0"/>
          </a:p>
        </p:txBody>
      </p:sp>
      <p:cxnSp>
        <p:nvCxnSpPr>
          <p:cNvPr id="35" name="Elbow Connector 34"/>
          <p:cNvCxnSpPr>
            <a:stCxn id="17" idx="1"/>
            <a:endCxn id="4" idx="3"/>
          </p:cNvCxnSpPr>
          <p:nvPr/>
        </p:nvCxnSpPr>
        <p:spPr>
          <a:xfrm rot="10800000" flipV="1">
            <a:off x="2906163" y="774077"/>
            <a:ext cx="927980" cy="17654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50183" y="3340734"/>
            <a:ext cx="2381062" cy="832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stdio.o</a:t>
            </a:r>
            <a:endParaRPr lang="en-GB" dirty="0"/>
          </a:p>
        </p:txBody>
      </p:sp>
      <p:sp>
        <p:nvSpPr>
          <p:cNvPr id="43" name="Rounded Rectangle 42"/>
          <p:cNvSpPr/>
          <p:nvPr/>
        </p:nvSpPr>
        <p:spPr>
          <a:xfrm>
            <a:off x="6550183" y="534159"/>
            <a:ext cx="2381062" cy="47983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42" idx="0"/>
          </p:cNvCxnSpPr>
          <p:nvPr/>
        </p:nvCxnSpPr>
        <p:spPr>
          <a:xfrm>
            <a:off x="7740714" y="1013995"/>
            <a:ext cx="0" cy="232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  <a:endCxn id="33" idx="0"/>
          </p:cNvCxnSpPr>
          <p:nvPr/>
        </p:nvCxnSpPr>
        <p:spPr>
          <a:xfrm>
            <a:off x="1715632" y="3467482"/>
            <a:ext cx="2258840" cy="153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33" idx="0"/>
          </p:cNvCxnSpPr>
          <p:nvPr/>
        </p:nvCxnSpPr>
        <p:spPr>
          <a:xfrm flipH="1">
            <a:off x="3974472" y="4173653"/>
            <a:ext cx="1050202" cy="823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2"/>
            <a:endCxn id="33" idx="0"/>
          </p:cNvCxnSpPr>
          <p:nvPr/>
        </p:nvCxnSpPr>
        <p:spPr>
          <a:xfrm flipH="1">
            <a:off x="3974472" y="4173653"/>
            <a:ext cx="3766242" cy="823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3" idx="0"/>
            <a:endCxn id="4" idx="3"/>
          </p:cNvCxnSpPr>
          <p:nvPr/>
        </p:nvCxnSpPr>
        <p:spPr>
          <a:xfrm rot="16200000" flipH="1" flipV="1">
            <a:off x="5115209" y="-1674887"/>
            <a:ext cx="416460" cy="4834551"/>
          </a:xfrm>
          <a:prstGeom prst="bentConnector4">
            <a:avLst>
              <a:gd name="adj1" fmla="val -54891"/>
              <a:gd name="adj2" fmla="val 9040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550183" y="4852663"/>
            <a:ext cx="2381062" cy="832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Standard runtime library</a:t>
            </a:r>
            <a:endParaRPr lang="en-GB" dirty="0"/>
          </a:p>
        </p:txBody>
      </p:sp>
      <p:cxnSp>
        <p:nvCxnSpPr>
          <p:cNvPr id="63" name="Straight Arrow Connector 62"/>
          <p:cNvCxnSpPr>
            <a:stCxn id="62" idx="1"/>
            <a:endCxn id="33" idx="3"/>
          </p:cNvCxnSpPr>
          <p:nvPr/>
        </p:nvCxnSpPr>
        <p:spPr>
          <a:xfrm flipH="1">
            <a:off x="5418500" y="5269123"/>
            <a:ext cx="11316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83941" y="5857596"/>
            <a:ext cx="2381062" cy="832919"/>
          </a:xfrm>
          <a:prstGeom prst="round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 </a:t>
            </a:r>
          </a:p>
          <a:p>
            <a:pPr algn="ctr"/>
            <a:r>
              <a:rPr lang="en-GB" dirty="0" smtClean="0"/>
              <a:t>Executable</a:t>
            </a:r>
            <a:endParaRPr lang="en-GB" dirty="0"/>
          </a:p>
        </p:txBody>
      </p:sp>
      <p:cxnSp>
        <p:nvCxnSpPr>
          <p:cNvPr id="68" name="Straight Arrow Connector 67"/>
          <p:cNvCxnSpPr>
            <a:stCxn id="33" idx="2"/>
            <a:endCxn id="67" idx="0"/>
          </p:cNvCxnSpPr>
          <p:nvPr/>
        </p:nvCxnSpPr>
        <p:spPr>
          <a:xfrm>
            <a:off x="3974472" y="5540727"/>
            <a:ext cx="0" cy="316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424" y="307822"/>
            <a:ext cx="14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.c = </a:t>
            </a:r>
            <a:r>
              <a:rPr lang="en-GB" sz="1200" i="1" dirty="0" smtClean="0"/>
              <a:t>program </a:t>
            </a:r>
            <a:r>
              <a:rPr lang="en-GB" sz="1200" i="1" dirty="0" smtClean="0"/>
              <a:t>text file</a:t>
            </a:r>
            <a:endParaRPr lang="en-GB" sz="12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579424" y="2410976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.o = object file</a:t>
            </a:r>
            <a:endParaRPr lang="en-GB" sz="12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34143" y="307822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.h = header file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51066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53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Molinari</dc:creator>
  <cp:lastModifiedBy>Marc Molinari</cp:lastModifiedBy>
  <cp:revision>7</cp:revision>
  <cp:lastPrinted>2018-02-28T13:54:19Z</cp:lastPrinted>
  <dcterms:created xsi:type="dcterms:W3CDTF">2018-02-28T11:48:30Z</dcterms:created>
  <dcterms:modified xsi:type="dcterms:W3CDTF">2018-02-28T17:49:19Z</dcterms:modified>
</cp:coreProperties>
</file>