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 id="2147483844" r:id="rId2"/>
    <p:sldMasterId id="2147483857" r:id="rId3"/>
  </p:sldMasterIdLst>
  <p:notesMasterIdLst>
    <p:notesMasterId r:id="rId6"/>
  </p:notesMasterIdLst>
  <p:handoutMasterIdLst>
    <p:handoutMasterId r:id="rId7"/>
  </p:handoutMasterIdLst>
  <p:sldIdLst>
    <p:sldId id="803" r:id="rId4"/>
    <p:sldId id="804" r:id="rId5"/>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FFF66"/>
    <a:srgbClr val="004A82"/>
    <a:srgbClr val="99CCFF"/>
    <a:srgbClr val="DB0011"/>
    <a:srgbClr val="3333FF"/>
    <a:srgbClr val="FF5050"/>
    <a:srgbClr val="7675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DF6447A-24EA-4742-A8FB-1DF080B5CEFA}">
  <a:tblStyle styleId="{DDF6447A-24EA-4742-A8FB-1DF080B5CEFA}" styleName="HSBC Table">
    <a:wholeTbl>
      <a:tcTxStyle>
        <a:fontRef idx="minor">
          <a:prstClr val="black"/>
        </a:fontRef>
        <a:schemeClr val="tx1"/>
      </a:tcTxStyle>
      <a:tcStyle>
        <a:tcBdr>
          <a:left>
            <a:ln>
              <a:noFill/>
            </a:ln>
          </a:left>
          <a:right>
            <a:ln>
              <a:noFill/>
            </a:ln>
          </a:right>
          <a:top>
            <a:ln>
              <a:noFill/>
            </a:ln>
          </a:top>
          <a:bottom>
            <a:ln w="3175" cmpd="sng">
              <a:solidFill>
                <a:schemeClr val="tx1"/>
              </a:solidFill>
            </a:ln>
          </a:bottom>
          <a:insideH>
            <a:ln w="3175" cmpd="sng">
              <a:solidFill>
                <a:schemeClr val="tx1"/>
              </a:solidFill>
            </a:ln>
          </a:insideH>
          <a:insideV>
            <a:ln>
              <a:noFill/>
            </a:ln>
          </a:insideV>
        </a:tcBdr>
        <a:fill>
          <a:noFill/>
        </a:fill>
      </a:tcStyle>
    </a:wholeTbl>
    <a:band2V>
      <a:tcStyle>
        <a:tcBdr/>
        <a:fill>
          <a:solidFill>
            <a:schemeClr val="dk1">
              <a:tint val="10000"/>
            </a:schemeClr>
          </a:solidFill>
        </a:fill>
      </a:tcStyle>
    </a:band2V>
    <a:firstCol>
      <a:tcTxStyle>
        <a:fontRef idx="minor">
          <a:prstClr val="black"/>
        </a:fontRef>
        <a:schemeClr val="tx2"/>
      </a:tcTxStyle>
      <a:tcStyle>
        <a:tcBdr/>
      </a:tcStyle>
    </a:firstCol>
    <a:firstRow>
      <a:tcTxStyle b="on">
        <a:fontRef idx="minor">
          <a:prstClr val="black"/>
        </a:fontRef>
      </a:tcTxStyle>
      <a:tcStyle>
        <a:tcBdr>
          <a:bottom>
            <a:ln w="12700" cmpd="sng">
              <a:solidFill>
                <a:srgbClr val="000000"/>
              </a:solidFill>
            </a:ln>
          </a:bottom>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17" autoAdjust="0"/>
    <p:restoredTop sz="94434" autoAdjust="0"/>
  </p:normalViewPr>
  <p:slideViewPr>
    <p:cSldViewPr snapToGrid="0" showGuides="1">
      <p:cViewPr varScale="1">
        <p:scale>
          <a:sx n="107" d="100"/>
          <a:sy n="107" d="100"/>
        </p:scale>
        <p:origin x="2328" y="114"/>
      </p:cViewPr>
      <p:guideLst>
        <p:guide orient="horz" pos="232"/>
        <p:guide pos="2880"/>
      </p:guideLst>
    </p:cSldViewPr>
  </p:slideViewPr>
  <p:notesTextViewPr>
    <p:cViewPr>
      <p:scale>
        <a:sx n="3" d="2"/>
        <a:sy n="3" d="2"/>
      </p:scale>
      <p:origin x="0" y="0"/>
    </p:cViewPr>
  </p:notesTextViewPr>
  <p:sorterViewPr>
    <p:cViewPr>
      <p:scale>
        <a:sx n="150" d="100"/>
        <a:sy n="150" d="100"/>
      </p:scale>
      <p:origin x="0" y="0"/>
    </p:cViewPr>
  </p:sorterViewPr>
  <p:notesViewPr>
    <p:cSldViewPr snapToGrid="0" showGuides="1">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71"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577" tIns="45789" rIns="91577" bIns="45789" rtlCol="0"/>
          <a:lstStyle>
            <a:lvl1pPr algn="l">
              <a:defRPr sz="1200"/>
            </a:lvl1pPr>
          </a:lstStyle>
          <a:p>
            <a:endParaRPr lang="en-GB" dirty="0"/>
          </a:p>
        </p:txBody>
      </p:sp>
      <p:sp>
        <p:nvSpPr>
          <p:cNvPr id="3" name="Date Placeholder 2"/>
          <p:cNvSpPr>
            <a:spLocks noGrp="1"/>
          </p:cNvSpPr>
          <p:nvPr>
            <p:ph type="dt" sz="quarter" idx="1"/>
          </p:nvPr>
        </p:nvSpPr>
        <p:spPr>
          <a:xfrm>
            <a:off x="3850444" y="0"/>
            <a:ext cx="2945659" cy="498135"/>
          </a:xfrm>
          <a:prstGeom prst="rect">
            <a:avLst/>
          </a:prstGeom>
        </p:spPr>
        <p:txBody>
          <a:bodyPr vert="horz" lIns="91577" tIns="45789" rIns="91577" bIns="45789" rtlCol="0"/>
          <a:lstStyle>
            <a:lvl1pPr algn="r">
              <a:defRPr sz="1200"/>
            </a:lvl1pPr>
          </a:lstStyle>
          <a:p>
            <a:fld id="{83686509-2BB4-44A6-9319-4176E9F6071E}" type="datetimeFigureOut">
              <a:rPr lang="en-GB" smtClean="0"/>
              <a:t>11/02/2019</a:t>
            </a:fld>
            <a:endParaRPr lang="en-GB" dirty="0"/>
          </a:p>
        </p:txBody>
      </p:sp>
      <p:sp>
        <p:nvSpPr>
          <p:cNvPr id="4" name="Footer Placeholder 3"/>
          <p:cNvSpPr>
            <a:spLocks noGrp="1"/>
          </p:cNvSpPr>
          <p:nvPr>
            <p:ph type="ftr" sz="quarter" idx="2"/>
          </p:nvPr>
        </p:nvSpPr>
        <p:spPr>
          <a:xfrm>
            <a:off x="0" y="9430091"/>
            <a:ext cx="2945659" cy="498134"/>
          </a:xfrm>
          <a:prstGeom prst="rect">
            <a:avLst/>
          </a:prstGeom>
        </p:spPr>
        <p:txBody>
          <a:bodyPr vert="horz" lIns="91577" tIns="45789" rIns="91577" bIns="45789"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4" y="9430091"/>
            <a:ext cx="2945659" cy="498134"/>
          </a:xfrm>
          <a:prstGeom prst="rect">
            <a:avLst/>
          </a:prstGeom>
        </p:spPr>
        <p:txBody>
          <a:bodyPr vert="horz" lIns="91577" tIns="45789" rIns="91577" bIns="45789" rtlCol="0" anchor="b"/>
          <a:lstStyle>
            <a:lvl1pPr algn="r">
              <a:defRPr sz="1200"/>
            </a:lvl1pPr>
          </a:lstStyle>
          <a:p>
            <a:fld id="{653486CC-F018-46D0-ACBB-60BCB15685B7}" type="slidenum">
              <a:rPr lang="en-GB" smtClean="0"/>
              <a:t>‹#›</a:t>
            </a:fld>
            <a:endParaRPr lang="en-GB" dirty="0"/>
          </a:p>
        </p:txBody>
      </p:sp>
    </p:spTree>
    <p:extLst>
      <p:ext uri="{BB962C8B-B14F-4D97-AF65-F5344CB8AC3E}">
        <p14:creationId xmlns:p14="http://schemas.microsoft.com/office/powerpoint/2010/main" val="2232504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577" tIns="45789" rIns="91577" bIns="45789" rtlCol="0"/>
          <a:lstStyle>
            <a:lvl1pPr algn="l">
              <a:defRPr sz="1200"/>
            </a:lvl1pPr>
          </a:lstStyle>
          <a:p>
            <a:endParaRPr lang="en-GB" dirty="0"/>
          </a:p>
        </p:txBody>
      </p:sp>
      <p:sp>
        <p:nvSpPr>
          <p:cNvPr id="3" name="Date Placeholder 2"/>
          <p:cNvSpPr>
            <a:spLocks noGrp="1"/>
          </p:cNvSpPr>
          <p:nvPr>
            <p:ph type="dt" idx="1"/>
          </p:nvPr>
        </p:nvSpPr>
        <p:spPr>
          <a:xfrm>
            <a:off x="3850444" y="0"/>
            <a:ext cx="2945659" cy="498135"/>
          </a:xfrm>
          <a:prstGeom prst="rect">
            <a:avLst/>
          </a:prstGeom>
        </p:spPr>
        <p:txBody>
          <a:bodyPr vert="horz" lIns="91577" tIns="45789" rIns="91577" bIns="45789" rtlCol="0"/>
          <a:lstStyle>
            <a:lvl1pPr algn="r">
              <a:defRPr sz="1200"/>
            </a:lvl1pPr>
          </a:lstStyle>
          <a:p>
            <a:fld id="{C5970090-ED98-4AE7-A62F-A1A902CCDADB}" type="datetimeFigureOut">
              <a:rPr lang="en-GB" smtClean="0"/>
              <a:t>11/02/2019</a:t>
            </a:fld>
            <a:endParaRPr lang="en-GB"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577" tIns="45789" rIns="91577" bIns="45789" rtlCol="0" anchor="ctr"/>
          <a:lstStyle/>
          <a:p>
            <a:endParaRPr lang="en-GB" dirty="0"/>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577" tIns="45789" rIns="91577" bIns="45789"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577" tIns="45789" rIns="91577" bIns="45789" rtlCol="0" anchor="b"/>
          <a:lstStyle>
            <a:lvl1pPr algn="r">
              <a:defRPr sz="1200"/>
            </a:lvl1pPr>
          </a:lstStyle>
          <a:p>
            <a:fld id="{12DFBB49-A62D-4379-9D4E-906C96DEC850}" type="slidenum">
              <a:rPr lang="en-GB" smtClean="0"/>
              <a:t>‹#›</a:t>
            </a:fld>
            <a:endParaRPr lang="en-GB" dirty="0"/>
          </a:p>
        </p:txBody>
      </p:sp>
    </p:spTree>
    <p:extLst>
      <p:ext uri="{BB962C8B-B14F-4D97-AF65-F5344CB8AC3E}">
        <p14:creationId xmlns:p14="http://schemas.microsoft.com/office/powerpoint/2010/main" val="595889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3.xml"/><Relationship Id="rId7" Type="http://schemas.openxmlformats.org/officeDocument/2006/relationships/oleObject" Target="../embeddings/oleObject3.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8">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606" y="935932"/>
            <a:ext cx="8559404" cy="293100"/>
          </a:xfrm>
        </p:spPr>
        <p:txBody>
          <a:bodyPr anchor="t" anchorCtr="0"/>
          <a:lstStyle>
            <a:lvl1pPr algn="l">
              <a:defRPr sz="1600"/>
            </a:lvl1pPr>
          </a:lstStyle>
          <a:p>
            <a:r>
              <a:rPr lang="en-US" smtClean="0"/>
              <a:t>Click to edit Master title style</a:t>
            </a:r>
            <a:endParaRPr lang="en-GB" dirty="0"/>
          </a:p>
        </p:txBody>
      </p:sp>
      <p:sp>
        <p:nvSpPr>
          <p:cNvPr id="3" name="Subtitle 2"/>
          <p:cNvSpPr>
            <a:spLocks noGrp="1"/>
          </p:cNvSpPr>
          <p:nvPr>
            <p:ph type="subTitle" idx="1"/>
          </p:nvPr>
        </p:nvSpPr>
        <p:spPr>
          <a:xfrm>
            <a:off x="278606" y="1258528"/>
            <a:ext cx="8559404" cy="412956"/>
          </a:xfrm>
        </p:spPr>
        <p:txBody>
          <a:bodyPr>
            <a:normAutofit/>
          </a:bodyPr>
          <a:lstStyle>
            <a:lvl1pPr marL="0" indent="0" algn="l">
              <a:buNone/>
              <a:defRPr sz="16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5714757"/>
            <a:ext cx="2174839" cy="1143242"/>
          </a:xfrm>
          <a:prstGeom prst="rect">
            <a:avLst/>
          </a:prstGeom>
        </p:spPr>
      </p:pic>
      <p:sp>
        <p:nvSpPr>
          <p:cNvPr id="6" name="Date Placeholder 8"/>
          <p:cNvSpPr>
            <a:spLocks noGrp="1"/>
          </p:cNvSpPr>
          <p:nvPr>
            <p:ph type="dt" sz="half" idx="10"/>
          </p:nvPr>
        </p:nvSpPr>
        <p:spPr>
          <a:xfrm>
            <a:off x="278606" y="1842065"/>
            <a:ext cx="2915841" cy="365125"/>
          </a:xfrm>
          <a:prstGeom prst="rect">
            <a:avLst/>
          </a:prstGeom>
        </p:spPr>
        <p:txBody>
          <a:bodyPr lIns="0" tIns="0" rIns="0" bIns="0"/>
          <a:lstStyle>
            <a:lvl1pPr algn="l">
              <a:defRPr sz="1100"/>
            </a:lvl1pPr>
          </a:lstStyle>
          <a:p>
            <a:r>
              <a:rPr lang="pl-PL" dirty="0" smtClean="0"/>
              <a:t>27 June 2018</a:t>
            </a:r>
            <a:endParaRPr lang="en-GB" dirty="0"/>
          </a:p>
        </p:txBody>
      </p:sp>
      <p:sp>
        <p:nvSpPr>
          <p:cNvPr id="4" name="Footer Placeholder 3"/>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66804861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6858000"/>
          </a:xfrm>
        </p:spPr>
        <p:txBody>
          <a:bodyPr/>
          <a:lstStyle>
            <a:lvl1pPr marL="0" indent="0">
              <a:buNone/>
              <a:defRPr/>
            </a:lvl1pPr>
          </a:lstStyle>
          <a:p>
            <a:r>
              <a:rPr lang="en-US" dirty="0" smtClean="0"/>
              <a:t>Click icon to add picture</a:t>
            </a:r>
            <a:endParaRPr lang="en-GB" dirty="0"/>
          </a:p>
        </p:txBody>
      </p:sp>
      <p:sp>
        <p:nvSpPr>
          <p:cNvPr id="4"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8"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27 June 2018</a:t>
            </a:r>
            <a:endParaRPr lang="en-GB" dirty="0"/>
          </a:p>
        </p:txBody>
      </p:sp>
      <p:sp>
        <p:nvSpPr>
          <p:cNvPr id="5"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Tree>
    <p:extLst>
      <p:ext uri="{BB962C8B-B14F-4D97-AF65-F5344CB8AC3E}">
        <p14:creationId xmlns:p14="http://schemas.microsoft.com/office/powerpoint/2010/main" val="189134575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2/3">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xmlns="" id="{B6D3A93A-7ADB-4F58-9585-7CDA4DA8F3D6}"/>
              </a:ext>
            </a:extLst>
          </p:cNvPr>
          <p:cNvSpPr>
            <a:spLocks noGrp="1"/>
          </p:cNvSpPr>
          <p:nvPr>
            <p:ph sz="quarter" idx="16"/>
          </p:nvPr>
        </p:nvSpPr>
        <p:spPr>
          <a:xfrm>
            <a:off x="287594" y="1773238"/>
            <a:ext cx="2727069" cy="4403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9" name="Content Placeholder 2"/>
          <p:cNvSpPr>
            <a:spLocks noGrp="1"/>
          </p:cNvSpPr>
          <p:nvPr>
            <p:ph idx="14"/>
          </p:nvPr>
        </p:nvSpPr>
        <p:spPr>
          <a:xfrm>
            <a:off x="3194447" y="1773238"/>
            <a:ext cx="5643563" cy="4403726"/>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11"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125139610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287593" y="1773238"/>
            <a:ext cx="2727000" cy="4403726"/>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9" name="Content Placeholder 2"/>
          <p:cNvSpPr>
            <a:spLocks noGrp="1"/>
          </p:cNvSpPr>
          <p:nvPr>
            <p:ph idx="14"/>
          </p:nvPr>
        </p:nvSpPr>
        <p:spPr>
          <a:xfrm>
            <a:off x="3194447" y="1773238"/>
            <a:ext cx="2727000" cy="4403726"/>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idx="15"/>
          </p:nvPr>
        </p:nvSpPr>
        <p:spPr>
          <a:xfrm>
            <a:off x="6101302" y="1773238"/>
            <a:ext cx="2727000" cy="4403726"/>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12"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17913401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Biographi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287593" y="3007360"/>
            <a:ext cx="2727000" cy="3169604"/>
          </a:xfrm>
        </p:spPr>
        <p:txBody>
          <a:bodyPr>
            <a:normAutofit/>
          </a:bodyPr>
          <a:lstStyle>
            <a:lvl1pPr marL="0" indent="0">
              <a:buSzPct val="90000"/>
              <a:buNone/>
              <a:defRPr sz="900"/>
            </a:lvl1pPr>
            <a:lvl2pPr>
              <a:buSzPct val="90000"/>
              <a:defRPr/>
            </a:lvl2pPr>
            <a:lvl3pPr>
              <a:buSzPct val="90000"/>
              <a:defRPr/>
            </a:lvl3pPr>
            <a:lvl4pPr>
              <a:buSzPct val="90000"/>
              <a:defRPr/>
            </a:lvl4pPr>
            <a:lvl5pPr>
              <a:buSzPct val="90000"/>
              <a:defRPr/>
            </a:lvl5pPr>
          </a:lstStyle>
          <a:p>
            <a:pPr lvl="0"/>
            <a:r>
              <a:rPr lang="en-US" smtClean="0"/>
              <a:t>Click to edit Master text styles</a:t>
            </a:r>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7" name="Content Placeholder 2"/>
          <p:cNvSpPr>
            <a:spLocks noGrp="1"/>
          </p:cNvSpPr>
          <p:nvPr>
            <p:ph idx="14"/>
          </p:nvPr>
        </p:nvSpPr>
        <p:spPr>
          <a:xfrm>
            <a:off x="3194447" y="3007360"/>
            <a:ext cx="2727000" cy="3169604"/>
          </a:xfrm>
        </p:spPr>
        <p:txBody>
          <a:bodyPr>
            <a:normAutofit/>
          </a:bodyPr>
          <a:lstStyle>
            <a:lvl1pPr marL="0" indent="0">
              <a:buSzPct val="90000"/>
              <a:buNone/>
              <a:defRPr sz="900"/>
            </a:lvl1pPr>
            <a:lvl2pPr>
              <a:buSzPct val="90000"/>
              <a:defRPr/>
            </a:lvl2pPr>
            <a:lvl3pPr>
              <a:buSzPct val="90000"/>
              <a:defRPr/>
            </a:lvl3pPr>
            <a:lvl4pPr>
              <a:buSzPct val="90000"/>
              <a:defRPr/>
            </a:lvl4pPr>
            <a:lvl5pPr>
              <a:buSzPct val="90000"/>
              <a:defRPr/>
            </a:lvl5pPr>
          </a:lstStyle>
          <a:p>
            <a:pPr lvl="0"/>
            <a:r>
              <a:rPr lang="en-US" smtClean="0"/>
              <a:t>Click to edit Master text styles</a:t>
            </a:r>
          </a:p>
        </p:txBody>
      </p:sp>
      <p:sp>
        <p:nvSpPr>
          <p:cNvPr id="9" name="Content Placeholder 2"/>
          <p:cNvSpPr>
            <a:spLocks noGrp="1"/>
          </p:cNvSpPr>
          <p:nvPr>
            <p:ph idx="15"/>
          </p:nvPr>
        </p:nvSpPr>
        <p:spPr>
          <a:xfrm>
            <a:off x="6101302" y="3007360"/>
            <a:ext cx="2727000" cy="3169604"/>
          </a:xfrm>
        </p:spPr>
        <p:txBody>
          <a:bodyPr>
            <a:normAutofit/>
          </a:bodyPr>
          <a:lstStyle>
            <a:lvl1pPr marL="0" indent="0">
              <a:buSzPct val="90000"/>
              <a:buNone/>
              <a:defRPr sz="900"/>
            </a:lvl1pPr>
            <a:lvl2pPr>
              <a:buSzPct val="90000"/>
              <a:defRPr/>
            </a:lvl2pPr>
            <a:lvl3pPr>
              <a:buSzPct val="90000"/>
              <a:defRPr/>
            </a:lvl3pPr>
            <a:lvl4pPr>
              <a:buSzPct val="90000"/>
              <a:defRPr/>
            </a:lvl4pPr>
            <a:lvl5pPr>
              <a:buSzPct val="90000"/>
              <a:defRPr/>
            </a:lvl5pPr>
          </a:lstStyle>
          <a:p>
            <a:pPr lvl="0"/>
            <a:r>
              <a:rPr lang="en-US" smtClean="0"/>
              <a:t>Click to edit Master text styles</a:t>
            </a:r>
          </a:p>
        </p:txBody>
      </p:sp>
      <p:sp>
        <p:nvSpPr>
          <p:cNvPr id="11" name="Picture Placeholder 7"/>
          <p:cNvSpPr>
            <a:spLocks noGrp="1"/>
          </p:cNvSpPr>
          <p:nvPr>
            <p:ph type="pic" sz="quarter" idx="16"/>
          </p:nvPr>
        </p:nvSpPr>
        <p:spPr>
          <a:xfrm>
            <a:off x="287594" y="1773238"/>
            <a:ext cx="647930" cy="1041082"/>
          </a:xfrm>
        </p:spPr>
        <p:txBody>
          <a:bodyPr/>
          <a:lstStyle>
            <a:lvl1pPr marL="0" indent="0">
              <a:buNone/>
              <a:defRPr/>
            </a:lvl1pPr>
          </a:lstStyle>
          <a:p>
            <a:r>
              <a:rPr lang="en-US" dirty="0" smtClean="0"/>
              <a:t>Click icon to add picture</a:t>
            </a:r>
            <a:endParaRPr lang="en-GB" dirty="0"/>
          </a:p>
        </p:txBody>
      </p:sp>
      <p:sp>
        <p:nvSpPr>
          <p:cNvPr id="12" name="Picture Placeholder 7"/>
          <p:cNvSpPr>
            <a:spLocks noGrp="1"/>
          </p:cNvSpPr>
          <p:nvPr>
            <p:ph type="pic" sz="quarter" idx="17"/>
          </p:nvPr>
        </p:nvSpPr>
        <p:spPr>
          <a:xfrm>
            <a:off x="3194448" y="1773238"/>
            <a:ext cx="647930" cy="1041082"/>
          </a:xfrm>
        </p:spPr>
        <p:txBody>
          <a:bodyPr/>
          <a:lstStyle>
            <a:lvl1pPr marL="0" indent="0">
              <a:buNone/>
              <a:defRPr/>
            </a:lvl1pPr>
          </a:lstStyle>
          <a:p>
            <a:r>
              <a:rPr lang="en-US" dirty="0" smtClean="0"/>
              <a:t>Click icon to add picture</a:t>
            </a:r>
            <a:endParaRPr lang="en-GB" dirty="0"/>
          </a:p>
        </p:txBody>
      </p:sp>
      <p:sp>
        <p:nvSpPr>
          <p:cNvPr id="13" name="Picture Placeholder 7"/>
          <p:cNvSpPr>
            <a:spLocks noGrp="1"/>
          </p:cNvSpPr>
          <p:nvPr>
            <p:ph type="pic" sz="quarter" idx="18"/>
          </p:nvPr>
        </p:nvSpPr>
        <p:spPr>
          <a:xfrm>
            <a:off x="6111010" y="1773238"/>
            <a:ext cx="647930" cy="1041082"/>
          </a:xfrm>
        </p:spPr>
        <p:txBody>
          <a:bodyPr/>
          <a:lstStyle>
            <a:lvl1pPr marL="0" indent="0">
              <a:buNone/>
              <a:defRPr/>
            </a:lvl1pPr>
          </a:lstStyle>
          <a:p>
            <a:r>
              <a:rPr lang="en-US" dirty="0" smtClean="0"/>
              <a:t>Click icon to add picture</a:t>
            </a:r>
            <a:endParaRPr lang="en-GB" dirty="0"/>
          </a:p>
        </p:txBody>
      </p:sp>
      <p:sp>
        <p:nvSpPr>
          <p:cNvPr id="14" name="Text Placeholder 13"/>
          <p:cNvSpPr>
            <a:spLocks noGrp="1"/>
          </p:cNvSpPr>
          <p:nvPr>
            <p:ph type="body" sz="quarter" idx="19"/>
          </p:nvPr>
        </p:nvSpPr>
        <p:spPr>
          <a:xfrm>
            <a:off x="3908584" y="1773238"/>
            <a:ext cx="1615679" cy="1041400"/>
          </a:xfrm>
        </p:spPr>
        <p:txBody>
          <a:bodyPr/>
          <a:lstStyle>
            <a:lvl1pPr marL="0" indent="0">
              <a:spcBef>
                <a:spcPts val="0"/>
              </a:spcBef>
              <a:spcAft>
                <a:spcPts val="600"/>
              </a:spcAft>
              <a:buNone/>
              <a:defRPr sz="900">
                <a:latin typeface="+mj-lt"/>
              </a:defRPr>
            </a:lvl1pPr>
            <a:lvl2pPr marL="0" indent="0">
              <a:spcBef>
                <a:spcPts val="0"/>
              </a:spcBef>
              <a:buNone/>
              <a:defRPr sz="900"/>
            </a:lvl2pPr>
            <a:lvl3pPr marL="0" indent="0">
              <a:spcBef>
                <a:spcPts val="225"/>
              </a:spcBef>
              <a:buNone/>
              <a:defRPr sz="700">
                <a:solidFill>
                  <a:srgbClr val="DB001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3"/>
          <p:cNvSpPr>
            <a:spLocks noGrp="1"/>
          </p:cNvSpPr>
          <p:nvPr>
            <p:ph type="body" sz="quarter" idx="20"/>
          </p:nvPr>
        </p:nvSpPr>
        <p:spPr>
          <a:xfrm>
            <a:off x="992021" y="1773238"/>
            <a:ext cx="1615679" cy="1041400"/>
          </a:xfrm>
        </p:spPr>
        <p:txBody>
          <a:bodyPr/>
          <a:lstStyle>
            <a:lvl1pPr marL="0" indent="0">
              <a:spcBef>
                <a:spcPts val="0"/>
              </a:spcBef>
              <a:spcAft>
                <a:spcPts val="600"/>
              </a:spcAft>
              <a:buNone/>
              <a:defRPr sz="900">
                <a:latin typeface="+mj-lt"/>
              </a:defRPr>
            </a:lvl1pPr>
            <a:lvl2pPr marL="0" indent="0">
              <a:spcBef>
                <a:spcPts val="0"/>
              </a:spcBef>
              <a:buNone/>
              <a:defRPr sz="900"/>
            </a:lvl2pPr>
            <a:lvl3pPr marL="0" indent="0">
              <a:spcBef>
                <a:spcPts val="225"/>
              </a:spcBef>
              <a:buNone/>
              <a:defRPr sz="700">
                <a:solidFill>
                  <a:srgbClr val="DB001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6" name="Text Placeholder 13"/>
          <p:cNvSpPr>
            <a:spLocks noGrp="1"/>
          </p:cNvSpPr>
          <p:nvPr>
            <p:ph type="body" sz="quarter" idx="21"/>
          </p:nvPr>
        </p:nvSpPr>
        <p:spPr>
          <a:xfrm>
            <a:off x="6825146" y="1773238"/>
            <a:ext cx="1615679" cy="1041400"/>
          </a:xfrm>
        </p:spPr>
        <p:txBody>
          <a:bodyPr/>
          <a:lstStyle>
            <a:lvl1pPr marL="0" indent="0">
              <a:spcBef>
                <a:spcPts val="0"/>
              </a:spcBef>
              <a:spcAft>
                <a:spcPts val="600"/>
              </a:spcAft>
              <a:buNone/>
              <a:defRPr sz="900">
                <a:latin typeface="+mj-lt"/>
              </a:defRPr>
            </a:lvl1pPr>
            <a:lvl2pPr marL="0" indent="0">
              <a:spcBef>
                <a:spcPts val="0"/>
              </a:spcBef>
              <a:buNone/>
              <a:defRPr sz="900"/>
            </a:lvl2pPr>
            <a:lvl3pPr marL="0" indent="0">
              <a:spcBef>
                <a:spcPts val="225"/>
              </a:spcBef>
              <a:buNone/>
              <a:defRPr sz="700">
                <a:solidFill>
                  <a:srgbClr val="DB001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8" name="Picture Placeholder 17"/>
          <p:cNvSpPr>
            <a:spLocks noGrp="1"/>
          </p:cNvSpPr>
          <p:nvPr>
            <p:ph type="pic" sz="quarter" idx="22" hasCustomPrompt="1"/>
          </p:nvPr>
        </p:nvSpPr>
        <p:spPr>
          <a:xfrm>
            <a:off x="2664198" y="1773239"/>
            <a:ext cx="350466" cy="262039"/>
          </a:xfrm>
        </p:spPr>
        <p:txBody>
          <a:bodyPr/>
          <a:lstStyle>
            <a:lvl1pPr marL="0" indent="0" algn="r">
              <a:buNone/>
              <a:defRPr/>
            </a:lvl1pPr>
          </a:lstStyle>
          <a:p>
            <a:r>
              <a:rPr lang="en-GB" dirty="0"/>
              <a:t>Flag</a:t>
            </a:r>
          </a:p>
        </p:txBody>
      </p:sp>
      <p:sp>
        <p:nvSpPr>
          <p:cNvPr id="19" name="Picture Placeholder 17"/>
          <p:cNvSpPr>
            <a:spLocks noGrp="1"/>
          </p:cNvSpPr>
          <p:nvPr>
            <p:ph type="pic" sz="quarter" idx="23" hasCustomPrompt="1"/>
          </p:nvPr>
        </p:nvSpPr>
        <p:spPr>
          <a:xfrm>
            <a:off x="5590469" y="1773239"/>
            <a:ext cx="344333" cy="262039"/>
          </a:xfrm>
        </p:spPr>
        <p:txBody>
          <a:bodyPr/>
          <a:lstStyle>
            <a:lvl1pPr marL="0" indent="0" algn="r">
              <a:buNone/>
              <a:defRPr/>
            </a:lvl1pPr>
          </a:lstStyle>
          <a:p>
            <a:r>
              <a:rPr lang="en-GB" dirty="0"/>
              <a:t>Flag</a:t>
            </a:r>
          </a:p>
        </p:txBody>
      </p:sp>
      <p:sp>
        <p:nvSpPr>
          <p:cNvPr id="21" name="Picture Placeholder 17"/>
          <p:cNvSpPr>
            <a:spLocks noGrp="1"/>
          </p:cNvSpPr>
          <p:nvPr>
            <p:ph type="pic" sz="quarter" idx="25" hasCustomPrompt="1"/>
          </p:nvPr>
        </p:nvSpPr>
        <p:spPr>
          <a:xfrm>
            <a:off x="8507032" y="1773239"/>
            <a:ext cx="330978" cy="262039"/>
          </a:xfrm>
        </p:spPr>
        <p:txBody>
          <a:bodyPr/>
          <a:lstStyle>
            <a:lvl1pPr marL="0" indent="0" algn="r">
              <a:buNone/>
              <a:defRPr/>
            </a:lvl1pPr>
          </a:lstStyle>
          <a:p>
            <a:r>
              <a:rPr lang="en-GB" dirty="0"/>
              <a:t>Flag</a:t>
            </a:r>
          </a:p>
        </p:txBody>
      </p:sp>
      <p:cxnSp>
        <p:nvCxnSpPr>
          <p:cNvPr id="23" name="Straight Connector 22"/>
          <p:cNvCxnSpPr/>
          <p:nvPr userDrawn="1"/>
        </p:nvCxnSpPr>
        <p:spPr>
          <a:xfrm>
            <a:off x="278606" y="2915920"/>
            <a:ext cx="27359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85461" y="2915920"/>
            <a:ext cx="27359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092315" y="2915920"/>
            <a:ext cx="27359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26"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139215263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287593" y="1747778"/>
            <a:ext cx="8550416" cy="4429186"/>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9" name="Footer Placeholder 28"/>
          <p:cNvSpPr>
            <a:spLocks noGrp="1"/>
          </p:cNvSpPr>
          <p:nvPr>
            <p:ph type="ftr" sz="quarter" idx="11"/>
          </p:nvPr>
        </p:nvSpPr>
        <p:spPr/>
        <p:txBody>
          <a:bodyPr/>
          <a:lstStyle/>
          <a:p>
            <a:endParaRPr lang="en-US" dirty="0"/>
          </a:p>
        </p:txBody>
      </p:sp>
      <p:sp>
        <p:nvSpPr>
          <p:cNvPr id="30" name="Slide Number Placeholder 29"/>
          <p:cNvSpPr>
            <a:spLocks noGrp="1"/>
          </p:cNvSpPr>
          <p:nvPr>
            <p:ph type="sldNum" sz="quarter" idx="12"/>
          </p:nvPr>
        </p:nvSpPr>
        <p:spPr/>
        <p:txBody>
          <a:bodyPr/>
          <a:lstStyle/>
          <a:p>
            <a:fld id="{1E899A84-0A7C-4488-B245-0310F52DBB74}" type="slidenum">
              <a:rPr lang="en-GB" smtClean="0"/>
              <a:pPr/>
              <a:t>‹#›</a:t>
            </a:fld>
            <a:endParaRPr lang="en-GB" dirty="0"/>
          </a:p>
        </p:txBody>
      </p:sp>
      <p:sp>
        <p:nvSpPr>
          <p:cNvPr id="7"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19 July 2018</a:t>
            </a:r>
            <a:endParaRPr lang="en-GB" dirty="0"/>
          </a:p>
        </p:txBody>
      </p:sp>
    </p:spTree>
    <p:extLst>
      <p:ext uri="{BB962C8B-B14F-4D97-AF65-F5344CB8AC3E}">
        <p14:creationId xmlns:p14="http://schemas.microsoft.com/office/powerpoint/2010/main" val="38864003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8"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7"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19 July 2018</a:t>
            </a:r>
            <a:endParaRPr lang="en-GB" dirty="0"/>
          </a:p>
        </p:txBody>
      </p:sp>
    </p:spTree>
    <p:extLst>
      <p:ext uri="{BB962C8B-B14F-4D97-AF65-F5344CB8AC3E}">
        <p14:creationId xmlns:p14="http://schemas.microsoft.com/office/powerpoint/2010/main" val="39928841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2" name="Title 1"/>
          <p:cNvSpPr>
            <a:spLocks noGrp="1"/>
          </p:cNvSpPr>
          <p:nvPr>
            <p:ph type="title"/>
          </p:nvPr>
        </p:nvSpPr>
        <p:spPr>
          <a:xfrm>
            <a:off x="287724" y="905704"/>
            <a:ext cx="2802064" cy="324465"/>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3194448" y="1747778"/>
            <a:ext cx="5643562" cy="4429186"/>
          </a:xfrm>
        </p:spPr>
        <p:txBody>
          <a:bodyPr/>
          <a:lstStyle>
            <a:lvl1pPr marL="0" indent="0">
              <a:buSzPct val="90000"/>
              <a:buNone/>
              <a:defRPr sz="1100">
                <a:latin typeface="+mj-lt"/>
              </a:defRPr>
            </a:lvl1pPr>
            <a:lvl2pPr marL="0" indent="0">
              <a:spcBef>
                <a:spcPts val="0"/>
              </a:spcBef>
              <a:buSzPct val="90000"/>
              <a:buNone/>
              <a:defRPr sz="1100"/>
            </a:lvl2pPr>
            <a:lvl3pPr marL="0" indent="0">
              <a:spcBef>
                <a:spcPts val="900"/>
              </a:spcBef>
              <a:buSzPct val="90000"/>
              <a:buNone/>
              <a:defRPr/>
            </a:lvl3pPr>
            <a:lvl4pPr marL="0" indent="0">
              <a:spcBef>
                <a:spcPts val="0"/>
              </a:spcBef>
              <a:buSzPct val="90000"/>
              <a:buNone/>
              <a:defRPr>
                <a:solidFill>
                  <a:srgbClr val="DB0011"/>
                </a:solidFill>
              </a:defRPr>
            </a:lvl4pPr>
            <a:lvl5pPr marL="0" indent="0">
              <a:buSzPct val="9000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10" name="Text Placeholder 9"/>
          <p:cNvSpPr>
            <a:spLocks noGrp="1"/>
          </p:cNvSpPr>
          <p:nvPr>
            <p:ph type="body" sz="quarter" idx="14"/>
          </p:nvPr>
        </p:nvSpPr>
        <p:spPr>
          <a:xfrm>
            <a:off x="3194447" y="905704"/>
            <a:ext cx="5643563" cy="765935"/>
          </a:xfrm>
        </p:spPr>
        <p:txBody>
          <a:bodyPr>
            <a:normAutofit/>
          </a:bodyPr>
          <a:lstStyle>
            <a:lvl1pPr marL="0" indent="0">
              <a:buNone/>
              <a:defRPr sz="1400"/>
            </a:lvl1pPr>
          </a:lstStyle>
          <a:p>
            <a:pPr lvl="0"/>
            <a:r>
              <a:rPr lang="en-US" smtClean="0"/>
              <a:t>Click to edit Master text styles</a:t>
            </a:r>
          </a:p>
        </p:txBody>
      </p:sp>
      <p:sp>
        <p:nvSpPr>
          <p:cNvPr id="8"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9"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52852632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4" name="Slide Number Placeholder 3"/>
          <p:cNvSpPr>
            <a:spLocks noGrp="1"/>
          </p:cNvSpPr>
          <p:nvPr>
            <p:ph type="sldNum" sz="quarter" idx="11"/>
          </p:nvPr>
        </p:nvSpPr>
        <p:spPr/>
        <p:txBody>
          <a:bodyPr/>
          <a:lstStyle/>
          <a:p>
            <a:fld id="{1E899A84-0A7C-4488-B245-0310F52DBB74}" type="slidenum">
              <a:rPr lang="en-GB" smtClean="0"/>
              <a:pPr/>
              <a:t>‹#›</a:t>
            </a:fld>
            <a:endParaRPr lang="en-GB" dirty="0"/>
          </a:p>
        </p:txBody>
      </p:sp>
      <p:sp>
        <p:nvSpPr>
          <p:cNvPr id="6" name="Text Placeholder 5"/>
          <p:cNvSpPr>
            <a:spLocks noGrp="1"/>
          </p:cNvSpPr>
          <p:nvPr>
            <p:ph type="body" sz="quarter" idx="12"/>
          </p:nvPr>
        </p:nvSpPr>
        <p:spPr>
          <a:xfrm>
            <a:off x="288131" y="1773238"/>
            <a:ext cx="4185000" cy="4427537"/>
          </a:xfrm>
        </p:spPr>
        <p:txBody>
          <a:bodyPr>
            <a:normAutofit/>
          </a:bodyPr>
          <a:lstStyle>
            <a:lvl1pPr marL="0" indent="0">
              <a:buNone/>
              <a:defRPr sz="800"/>
            </a:lvl1pPr>
          </a:lstStyle>
          <a:p>
            <a:pPr lvl="0"/>
            <a:r>
              <a:rPr lang="en-US" smtClean="0"/>
              <a:t>Click to edit Master text styles</a:t>
            </a:r>
          </a:p>
        </p:txBody>
      </p:sp>
      <p:sp>
        <p:nvSpPr>
          <p:cNvPr id="7" name="Text Placeholder 5"/>
          <p:cNvSpPr>
            <a:spLocks noGrp="1"/>
          </p:cNvSpPr>
          <p:nvPr>
            <p:ph type="body" sz="quarter" idx="13"/>
          </p:nvPr>
        </p:nvSpPr>
        <p:spPr>
          <a:xfrm>
            <a:off x="4653010" y="1773238"/>
            <a:ext cx="4185000" cy="4427537"/>
          </a:xfrm>
        </p:spPr>
        <p:txBody>
          <a:bodyPr>
            <a:normAutofit/>
          </a:bodyPr>
          <a:lstStyle>
            <a:lvl1pPr marL="0" indent="0">
              <a:buNone/>
              <a:defRPr sz="800"/>
            </a:lvl1pPr>
          </a:lstStyle>
          <a:p>
            <a:pPr lvl="0"/>
            <a:r>
              <a:rPr lang="en-US" smtClean="0"/>
              <a:t>Click to edit Master text styles</a:t>
            </a:r>
          </a:p>
        </p:txBody>
      </p:sp>
      <p:sp>
        <p:nvSpPr>
          <p:cNvPr id="8" name="Footer Placeholder 17">
            <a:extLst>
              <a:ext uri="{FF2B5EF4-FFF2-40B4-BE49-F238E27FC236}">
                <a16:creationId xmlns:a16="http://schemas.microsoft.com/office/drawing/2014/main" xmlns="" id="{7FB02472-3FC9-49F1-8EFC-14FEF36FF510}"/>
              </a:ext>
            </a:extLst>
          </p:cNvPr>
          <p:cNvSpPr>
            <a:spLocks noGrp="1"/>
          </p:cNvSpPr>
          <p:nvPr>
            <p:ph type="ftr" sz="quarter" idx="14"/>
          </p:nvPr>
        </p:nvSpPr>
        <p:spPr>
          <a:xfrm>
            <a:off x="287594" y="497150"/>
            <a:ext cx="2536723" cy="254173"/>
          </a:xfrm>
        </p:spPr>
        <p:txBody>
          <a:bodyPr/>
          <a:lstStyle/>
          <a:p>
            <a:endParaRPr lang="en-US" dirty="0"/>
          </a:p>
        </p:txBody>
      </p:sp>
      <p:sp>
        <p:nvSpPr>
          <p:cNvPr id="9"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85902096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grpSp>
        <p:nvGrpSpPr>
          <p:cNvPr id="7" name="Group 6"/>
          <p:cNvGrpSpPr/>
          <p:nvPr userDrawn="1"/>
        </p:nvGrpSpPr>
        <p:grpSpPr>
          <a:xfrm>
            <a:off x="2755029" y="2540081"/>
            <a:ext cx="3634284" cy="1819981"/>
            <a:chOff x="3175" y="374650"/>
            <a:chExt cx="12192001" cy="6105526"/>
          </a:xfrm>
        </p:grpSpPr>
        <p:sp>
          <p:nvSpPr>
            <p:cNvPr id="8" name="Freeform 9"/>
            <p:cNvSpPr>
              <a:spLocks/>
            </p:cNvSpPr>
            <p:nvPr userDrawn="1"/>
          </p:nvSpPr>
          <p:spPr bwMode="auto">
            <a:xfrm>
              <a:off x="3175" y="374650"/>
              <a:ext cx="3046413" cy="6105525"/>
            </a:xfrm>
            <a:custGeom>
              <a:avLst/>
              <a:gdLst>
                <a:gd name="T0" fmla="*/ 0 w 1919"/>
                <a:gd name="T1" fmla="*/ 1923 h 3846"/>
                <a:gd name="T2" fmla="*/ 1919 w 1919"/>
                <a:gd name="T3" fmla="*/ 3846 h 3846"/>
                <a:gd name="T4" fmla="*/ 1919 w 1919"/>
                <a:gd name="T5" fmla="*/ 0 h 3846"/>
                <a:gd name="T6" fmla="*/ 0 w 1919"/>
                <a:gd name="T7" fmla="*/ 1923 h 3846"/>
              </a:gdLst>
              <a:ahLst/>
              <a:cxnLst>
                <a:cxn ang="0">
                  <a:pos x="T0" y="T1"/>
                </a:cxn>
                <a:cxn ang="0">
                  <a:pos x="T2" y="T3"/>
                </a:cxn>
                <a:cxn ang="0">
                  <a:pos x="T4" y="T5"/>
                </a:cxn>
                <a:cxn ang="0">
                  <a:pos x="T6" y="T7"/>
                </a:cxn>
              </a:cxnLst>
              <a:rect l="0" t="0" r="r" b="b"/>
              <a:pathLst>
                <a:path w="1919" h="3846">
                  <a:moveTo>
                    <a:pt x="0" y="1923"/>
                  </a:moveTo>
                  <a:lnTo>
                    <a:pt x="1919" y="3846"/>
                  </a:lnTo>
                  <a:lnTo>
                    <a:pt x="1919" y="0"/>
                  </a:lnTo>
                  <a:lnTo>
                    <a:pt x="0" y="1923"/>
                  </a:lnTo>
                  <a:close/>
                </a:path>
              </a:pathLst>
            </a:custGeom>
            <a:solidFill>
              <a:srgbClr val="DB001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10"/>
            <p:cNvSpPr>
              <a:spLocks/>
            </p:cNvSpPr>
            <p:nvPr userDrawn="1"/>
          </p:nvSpPr>
          <p:spPr bwMode="auto">
            <a:xfrm>
              <a:off x="3049588" y="3427413"/>
              <a:ext cx="6099175" cy="3052763"/>
            </a:xfrm>
            <a:custGeom>
              <a:avLst/>
              <a:gdLst>
                <a:gd name="T0" fmla="*/ 1921 w 3842"/>
                <a:gd name="T1" fmla="*/ 0 h 1923"/>
                <a:gd name="T2" fmla="*/ 0 w 3842"/>
                <a:gd name="T3" fmla="*/ 1923 h 1923"/>
                <a:gd name="T4" fmla="*/ 3842 w 3842"/>
                <a:gd name="T5" fmla="*/ 1923 h 1923"/>
                <a:gd name="T6" fmla="*/ 1921 w 3842"/>
                <a:gd name="T7" fmla="*/ 0 h 1923"/>
              </a:gdLst>
              <a:ahLst/>
              <a:cxnLst>
                <a:cxn ang="0">
                  <a:pos x="T0" y="T1"/>
                </a:cxn>
                <a:cxn ang="0">
                  <a:pos x="T2" y="T3"/>
                </a:cxn>
                <a:cxn ang="0">
                  <a:pos x="T4" y="T5"/>
                </a:cxn>
                <a:cxn ang="0">
                  <a:pos x="T6" y="T7"/>
                </a:cxn>
              </a:cxnLst>
              <a:rect l="0" t="0" r="r" b="b"/>
              <a:pathLst>
                <a:path w="3842" h="1923">
                  <a:moveTo>
                    <a:pt x="1921" y="0"/>
                  </a:moveTo>
                  <a:lnTo>
                    <a:pt x="0" y="1923"/>
                  </a:lnTo>
                  <a:lnTo>
                    <a:pt x="3842" y="1923"/>
                  </a:lnTo>
                  <a:lnTo>
                    <a:pt x="1921" y="0"/>
                  </a:lnTo>
                  <a:close/>
                </a:path>
              </a:pathLst>
            </a:custGeom>
            <a:solidFill>
              <a:srgbClr val="DB001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eeform 11"/>
            <p:cNvSpPr>
              <a:spLocks/>
            </p:cNvSpPr>
            <p:nvPr userDrawn="1"/>
          </p:nvSpPr>
          <p:spPr bwMode="auto">
            <a:xfrm>
              <a:off x="9148763" y="374650"/>
              <a:ext cx="3046413" cy="6105525"/>
            </a:xfrm>
            <a:custGeom>
              <a:avLst/>
              <a:gdLst>
                <a:gd name="T0" fmla="*/ 1919 w 1919"/>
                <a:gd name="T1" fmla="*/ 1923 h 3846"/>
                <a:gd name="T2" fmla="*/ 0 w 1919"/>
                <a:gd name="T3" fmla="*/ 0 h 3846"/>
                <a:gd name="T4" fmla="*/ 0 w 1919"/>
                <a:gd name="T5" fmla="*/ 3846 h 3846"/>
                <a:gd name="T6" fmla="*/ 1919 w 1919"/>
                <a:gd name="T7" fmla="*/ 1923 h 3846"/>
              </a:gdLst>
              <a:ahLst/>
              <a:cxnLst>
                <a:cxn ang="0">
                  <a:pos x="T0" y="T1"/>
                </a:cxn>
                <a:cxn ang="0">
                  <a:pos x="T2" y="T3"/>
                </a:cxn>
                <a:cxn ang="0">
                  <a:pos x="T4" y="T5"/>
                </a:cxn>
                <a:cxn ang="0">
                  <a:pos x="T6" y="T7"/>
                </a:cxn>
              </a:cxnLst>
              <a:rect l="0" t="0" r="r" b="b"/>
              <a:pathLst>
                <a:path w="1919" h="3846">
                  <a:moveTo>
                    <a:pt x="1919" y="1923"/>
                  </a:moveTo>
                  <a:lnTo>
                    <a:pt x="0" y="0"/>
                  </a:lnTo>
                  <a:lnTo>
                    <a:pt x="0" y="3846"/>
                  </a:lnTo>
                  <a:lnTo>
                    <a:pt x="1919" y="1923"/>
                  </a:lnTo>
                  <a:close/>
                </a:path>
              </a:pathLst>
            </a:custGeom>
            <a:solidFill>
              <a:srgbClr val="DB001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Freeform 12"/>
            <p:cNvSpPr>
              <a:spLocks/>
            </p:cNvSpPr>
            <p:nvPr userDrawn="1"/>
          </p:nvSpPr>
          <p:spPr bwMode="auto">
            <a:xfrm>
              <a:off x="3049588" y="374650"/>
              <a:ext cx="6099175" cy="3052763"/>
            </a:xfrm>
            <a:custGeom>
              <a:avLst/>
              <a:gdLst>
                <a:gd name="T0" fmla="*/ 1921 w 3842"/>
                <a:gd name="T1" fmla="*/ 1923 h 1923"/>
                <a:gd name="T2" fmla="*/ 3842 w 3842"/>
                <a:gd name="T3" fmla="*/ 0 h 1923"/>
                <a:gd name="T4" fmla="*/ 0 w 3842"/>
                <a:gd name="T5" fmla="*/ 0 h 1923"/>
                <a:gd name="T6" fmla="*/ 1921 w 3842"/>
                <a:gd name="T7" fmla="*/ 1923 h 1923"/>
              </a:gdLst>
              <a:ahLst/>
              <a:cxnLst>
                <a:cxn ang="0">
                  <a:pos x="T0" y="T1"/>
                </a:cxn>
                <a:cxn ang="0">
                  <a:pos x="T2" y="T3"/>
                </a:cxn>
                <a:cxn ang="0">
                  <a:pos x="T4" y="T5"/>
                </a:cxn>
                <a:cxn ang="0">
                  <a:pos x="T6" y="T7"/>
                </a:cxn>
              </a:cxnLst>
              <a:rect l="0" t="0" r="r" b="b"/>
              <a:pathLst>
                <a:path w="3842" h="1923">
                  <a:moveTo>
                    <a:pt x="1921" y="1923"/>
                  </a:moveTo>
                  <a:lnTo>
                    <a:pt x="3842" y="0"/>
                  </a:lnTo>
                  <a:lnTo>
                    <a:pt x="0" y="0"/>
                  </a:lnTo>
                  <a:lnTo>
                    <a:pt x="1921" y="1923"/>
                  </a:lnTo>
                  <a:close/>
                </a:path>
              </a:pathLst>
            </a:custGeom>
            <a:solidFill>
              <a:srgbClr val="DB0011"/>
            </a:solidFill>
            <a:ln>
              <a:noFill/>
            </a:ln>
          </p:spPr>
          <p:txBody>
            <a:bodyPr vert="horz" wrap="square" lIns="91440" tIns="45720" rIns="91440" bIns="45720" numCol="1" anchor="t" anchorCtr="0" compatLnSpc="1">
              <a:prstTxWarp prst="textNoShape">
                <a:avLst/>
              </a:prstTxWarp>
            </a:bodyPr>
            <a:lstStyle/>
            <a:p>
              <a:endParaRPr lang="en-GB" dirty="0"/>
            </a:p>
          </p:txBody>
        </p:sp>
      </p:grpSp>
      <p:sp>
        <p:nvSpPr>
          <p:cNvPr id="14"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16" name="Footer Placeholder 17">
            <a:extLst>
              <a:ext uri="{FF2B5EF4-FFF2-40B4-BE49-F238E27FC236}">
                <a16:creationId xmlns:a16="http://schemas.microsoft.com/office/drawing/2014/main" xmlns="" id="{7FB02472-3FC9-49F1-8EFC-14FEF36FF510}"/>
              </a:ext>
            </a:extLst>
          </p:cNvPr>
          <p:cNvSpPr txBox="1">
            <a:spLocks/>
          </p:cNvSpPr>
          <p:nvPr userDrawn="1"/>
        </p:nvSpPr>
        <p:spPr>
          <a:xfrm>
            <a:off x="287594" y="497150"/>
            <a:ext cx="2536723" cy="254173"/>
          </a:xfrm>
          <a:prstGeom prst="rect">
            <a:avLst/>
          </a:prstGeom>
        </p:spPr>
        <p:txBody>
          <a:bodyPr vert="horz" lIns="0" tIns="0" rIns="0" bIns="0" rtlCol="0" anchor="t" anchorCtr="0">
            <a:noAutofit/>
          </a:bodyPr>
          <a:lstStyle>
            <a:defPPr>
              <a:defRPr lang="en-US"/>
            </a:defPPr>
            <a:lvl1pPr marL="0" algn="l" defTabSz="914400" rtl="0" eaLnBrk="1" latinLnBrk="0" hangingPunct="1">
              <a:lnSpc>
                <a:spcPct val="100000"/>
              </a:lnSpc>
              <a:defRPr sz="800" b="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RESTRICTED</a:t>
            </a:r>
            <a:r>
              <a:rPr lang="pl-PL" smtClean="0"/>
              <a:t> - Swiss ServCo Programme</a:t>
            </a:r>
            <a:endParaRPr lang="en-US" dirty="0"/>
          </a:p>
        </p:txBody>
      </p:sp>
      <p:sp>
        <p:nvSpPr>
          <p:cNvPr id="12"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27 June 2018</a:t>
            </a:r>
            <a:endParaRPr lang="en-GB" dirty="0"/>
          </a:p>
        </p:txBody>
      </p:sp>
      <p:sp>
        <p:nvSpPr>
          <p:cNvPr id="13"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Tree>
    <p:extLst>
      <p:ext uri="{BB962C8B-B14F-4D97-AF65-F5344CB8AC3E}">
        <p14:creationId xmlns:p14="http://schemas.microsoft.com/office/powerpoint/2010/main" val="126654173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4">
    <p:spTree>
      <p:nvGrpSpPr>
        <p:cNvPr id="1" name=""/>
        <p:cNvGrpSpPr/>
        <p:nvPr/>
      </p:nvGrpSpPr>
      <p:grpSpPr>
        <a:xfrm>
          <a:off x="0" y="0"/>
          <a:ext cx="0" cy="0"/>
          <a:chOff x="0" y="0"/>
          <a:chExt cx="0" cy="0"/>
        </a:xfrm>
      </p:grpSpPr>
      <p:sp>
        <p:nvSpPr>
          <p:cNvPr id="5" name="TextBox 4"/>
          <p:cNvSpPr txBox="1"/>
          <p:nvPr userDrawn="1"/>
        </p:nvSpPr>
        <p:spPr>
          <a:xfrm>
            <a:off x="2569581" y="2720053"/>
            <a:ext cx="4314463" cy="646331"/>
          </a:xfrm>
          <a:prstGeom prst="rect">
            <a:avLst/>
          </a:prstGeom>
          <a:noFill/>
        </p:spPr>
        <p:txBody>
          <a:bodyPr wrap="square" rtlCol="0">
            <a:spAutoFit/>
          </a:bodyPr>
          <a:lstStyle/>
          <a:p>
            <a:r>
              <a:rPr lang="en-GB" sz="3600" dirty="0">
                <a:solidFill>
                  <a:schemeClr val="tx1"/>
                </a:solidFill>
                <a:latin typeface="+mn-lt"/>
              </a:rPr>
              <a:t>Together we thrive</a:t>
            </a: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714757"/>
            <a:ext cx="2174839" cy="1143242"/>
          </a:xfrm>
          <a:prstGeom prst="rect">
            <a:avLst/>
          </a:prstGeom>
        </p:spPr>
      </p:pic>
      <p:sp>
        <p:nvSpPr>
          <p:cNvPr id="6"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8"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27 June 2018</a:t>
            </a:r>
            <a:endParaRPr lang="en-GB" dirty="0"/>
          </a:p>
        </p:txBody>
      </p:sp>
      <p:sp>
        <p:nvSpPr>
          <p:cNvPr id="7"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Tree>
    <p:extLst>
      <p:ext uri="{BB962C8B-B14F-4D97-AF65-F5344CB8AC3E}">
        <p14:creationId xmlns:p14="http://schemas.microsoft.com/office/powerpoint/2010/main" val="243534889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606" y="935932"/>
            <a:ext cx="8559404" cy="293100"/>
          </a:xfrm>
        </p:spPr>
        <p:txBody>
          <a:bodyPr anchor="t" anchorCtr="0"/>
          <a:lstStyle>
            <a:lvl1pPr algn="l">
              <a:defRPr sz="16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278606" y="1258528"/>
            <a:ext cx="8559404" cy="412956"/>
          </a:xfrm>
        </p:spPr>
        <p:txBody>
          <a:bodyPr>
            <a:normAutofit/>
          </a:bodyPr>
          <a:lstStyle>
            <a:lvl1pPr marL="0" indent="0" algn="l">
              <a:buNone/>
              <a:defRPr sz="16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9" name="Straight Connector 18"/>
          <p:cNvCxnSpPr/>
          <p:nvPr userDrawn="1"/>
        </p:nvCxnSpPr>
        <p:spPr>
          <a:xfrm>
            <a:off x="287593" y="800100"/>
            <a:ext cx="855041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BB88C4-83DE-42C3-9946-B1E9EEBED51C}"/>
              </a:ext>
            </a:extLst>
          </p:cNvPr>
          <p:cNvSpPr txBox="1"/>
          <p:nvPr userDrawn="1"/>
        </p:nvSpPr>
        <p:spPr>
          <a:xfrm>
            <a:off x="203099" y="-410053"/>
            <a:ext cx="2348720" cy="253916"/>
          </a:xfrm>
          <a:prstGeom prst="rect">
            <a:avLst/>
          </a:prstGeom>
          <a:noFill/>
        </p:spPr>
        <p:txBody>
          <a:bodyPr wrap="none" rtlCol="0">
            <a:spAutoFit/>
          </a:bodyPr>
          <a:lstStyle/>
          <a:p>
            <a:pPr marL="0" indent="0">
              <a:spcBef>
                <a:spcPts val="750"/>
              </a:spcBef>
              <a:buClr>
                <a:schemeClr val="accent1"/>
              </a:buClr>
              <a:buSzPct val="90000"/>
              <a:buFont typeface="Wingdings" panose="05000000000000000000" pitchFamily="2" charset="2"/>
              <a:buNone/>
            </a:pPr>
            <a:r>
              <a:rPr lang="en-GB" sz="1050" dirty="0"/>
              <a:t>Details of image location to go here</a:t>
            </a:r>
          </a:p>
        </p:txBody>
      </p:sp>
      <p:pic>
        <p:nvPicPr>
          <p:cNvPr id="8" name="Picture 7" descr="HSBC_MASTERBRAND_LOGO_RGB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5714757"/>
            <a:ext cx="2174840" cy="1143242"/>
          </a:xfrm>
          <a:prstGeom prst="rect">
            <a:avLst/>
          </a:prstGeom>
        </p:spPr>
      </p:pic>
      <p:sp>
        <p:nvSpPr>
          <p:cNvPr id="10" name="Date Placeholder 8"/>
          <p:cNvSpPr>
            <a:spLocks noGrp="1"/>
          </p:cNvSpPr>
          <p:nvPr>
            <p:ph type="dt" sz="half" idx="10"/>
          </p:nvPr>
        </p:nvSpPr>
        <p:spPr>
          <a:xfrm>
            <a:off x="278606" y="1842065"/>
            <a:ext cx="2915841" cy="365125"/>
          </a:xfrm>
          <a:prstGeom prst="rect">
            <a:avLst/>
          </a:prstGeom>
        </p:spPr>
        <p:txBody>
          <a:bodyPr lIns="0" tIns="0" rIns="0" bIns="0"/>
          <a:lstStyle>
            <a:lvl1pPr>
              <a:defRPr sz="1100">
                <a:solidFill>
                  <a:schemeClr val="bg1"/>
                </a:solidFill>
              </a:defRPr>
            </a:lvl1pPr>
          </a:lstStyle>
          <a:p>
            <a:r>
              <a:rPr lang="en-US" dirty="0" smtClean="0"/>
              <a:t>XX Month 20XX</a:t>
            </a:r>
            <a:endParaRPr lang="en-GB" dirty="0"/>
          </a:p>
        </p:txBody>
      </p:sp>
      <p:sp>
        <p:nvSpPr>
          <p:cNvPr id="4" name="Footer Placeholder 3"/>
          <p:cNvSpPr>
            <a:spLocks noGrp="1"/>
          </p:cNvSpPr>
          <p:nvPr>
            <p:ph type="ftr" sz="quarter" idx="11"/>
          </p:nvPr>
        </p:nvSpPr>
        <p:spPr/>
        <p:txBody>
          <a:bodyPr/>
          <a:lstStyle>
            <a:lvl1pPr>
              <a:defRPr>
                <a:solidFill>
                  <a:srgbClr val="000000"/>
                </a:solidFill>
              </a:defRPr>
            </a:lvl1pPr>
          </a:lstStyle>
          <a:p>
            <a:endParaRPr lang="en-GB" dirty="0"/>
          </a:p>
        </p:txBody>
      </p:sp>
    </p:spTree>
    <p:extLst>
      <p:ext uri="{BB962C8B-B14F-4D97-AF65-F5344CB8AC3E}">
        <p14:creationId xmlns:p14="http://schemas.microsoft.com/office/powerpoint/2010/main" val="308468073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402" y="1503"/>
          <a:ext cx="1399" cy="1501"/>
        </p:xfrm>
        <a:graphic>
          <a:graphicData uri="http://schemas.openxmlformats.org/presentationml/2006/ole">
            <mc:AlternateContent xmlns:mc="http://schemas.openxmlformats.org/markup-compatibility/2006">
              <mc:Choice xmlns:v="urn:schemas-microsoft-com:vml" Requires="v">
                <p:oleObj spid="_x0000_s250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402" y="1503"/>
                        <a:ext cx="1399" cy="1501"/>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b="1"/>
            </a:lvl1pPr>
          </a:lstStyle>
          <a:p>
            <a:r>
              <a:rPr lang="en-US" dirty="0" smtClean="0"/>
              <a:t>Click to edit Master title style</a:t>
            </a:r>
            <a:endParaRPr lang="en-GB" dirty="0"/>
          </a:p>
        </p:txBody>
      </p:sp>
      <p:sp>
        <p:nvSpPr>
          <p:cNvPr id="3" name="Content Placeholder 2"/>
          <p:cNvSpPr>
            <a:spLocks noGrp="1"/>
          </p:cNvSpPr>
          <p:nvPr>
            <p:ph idx="1"/>
          </p:nvPr>
        </p:nvSpPr>
        <p:spPr>
          <a:xfrm>
            <a:off x="2413389" y="1249642"/>
            <a:ext cx="6222456" cy="4973027"/>
          </a:xfrm>
          <a:prstGeom prst="rect">
            <a:avLst/>
          </a:prstGeom>
        </p:spPr>
        <p:txBody>
          <a:bodyPr lIns="95950" tIns="47973" rIns="95950" bIns="479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39"/>
          <p:cNvSpPr>
            <a:spLocks noGrp="1" noChangeArrowheads="1"/>
          </p:cNvSpPr>
          <p:nvPr>
            <p:ph type="ftr" sz="quarter" idx="10"/>
          </p:nvPr>
        </p:nvSpPr>
        <p:spPr>
          <a:ln/>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Tree>
    <p:extLst>
      <p:ext uri="{BB962C8B-B14F-4D97-AF65-F5344CB8AC3E}">
        <p14:creationId xmlns:p14="http://schemas.microsoft.com/office/powerpoint/2010/main" val="1026592553"/>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0"/>
            </a:lvl1pPr>
            <a:lvl2pPr marL="140238" indent="-140238">
              <a:buFont typeface="Arial" pitchFamily="34" charset="0"/>
              <a:buChar char="•"/>
              <a:tabLst/>
              <a:defRPr/>
            </a:lvl2pPr>
            <a:lvl3pPr marL="140238" indent="-140238">
              <a:buFont typeface="Arial" pitchFamily="34" charset="0"/>
              <a:buChar char="•"/>
              <a:defRPr i="1"/>
            </a:lvl3pPr>
            <a:lvl4pPr marL="283814" indent="-143576">
              <a:buFont typeface="Arial" pitchFamily="34" charset="0"/>
              <a:buChar char="−"/>
              <a:defRPr i="0"/>
            </a:lvl4pPr>
            <a:lvl5pPr marL="424052" indent="-14023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4"/>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8388000" cy="969282"/>
          </a:xfrm>
        </p:spPr>
        <p:txBody>
          <a:bodyPr>
            <a:normAutofit/>
          </a:bodyPr>
          <a:lstStyle>
            <a:lvl1pPr marL="0" indent="0">
              <a:buNone/>
              <a:defRPr sz="1578"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8" y="6529801"/>
            <a:ext cx="792088" cy="252000"/>
          </a:xfrm>
          <a:prstGeom prst="rect">
            <a:avLst/>
          </a:prstGeom>
        </p:spPr>
        <p:txBody>
          <a:bodyPr vert="horz" lIns="0" tIns="0" rIns="0" bIns="0" rtlCol="0" anchor="ctr" anchorCtr="0"/>
          <a:lstStyle>
            <a:lvl1pPr algn="r">
              <a:defRPr sz="421" b="0">
                <a:solidFill>
                  <a:srgbClr val="8C8C8C"/>
                </a:solidFill>
              </a:defRPr>
            </a:lvl1pPr>
          </a:lstStyle>
          <a:p>
            <a:pPr defTabSz="806318"/>
            <a:fld id="{AD3B6F65-B5B2-4A23-BA5B-4B3FAE955914}" type="slidenum">
              <a:rPr lang="en-US" smtClean="0">
                <a:cs typeface="Arial" charset="0"/>
              </a:rPr>
              <a:pPr defTabSz="806318"/>
              <a:t>‹#›</a:t>
            </a:fld>
            <a:endParaRPr lang="en-US" dirty="0">
              <a:cs typeface="Arial" charset="0"/>
            </a:endParaRPr>
          </a:p>
        </p:txBody>
      </p:sp>
      <p:sp>
        <p:nvSpPr>
          <p:cNvPr id="7" name="Footer Placeholder 4"/>
          <p:cNvSpPr>
            <a:spLocks noGrp="1"/>
          </p:cNvSpPr>
          <p:nvPr>
            <p:ph type="ftr" sz="quarter" idx="3"/>
          </p:nvPr>
        </p:nvSpPr>
        <p:spPr>
          <a:xfrm>
            <a:off x="370117" y="6529801"/>
            <a:ext cx="7559473" cy="252000"/>
          </a:xfrm>
          <a:prstGeom prst="rect">
            <a:avLst/>
          </a:prstGeom>
        </p:spPr>
        <p:txBody>
          <a:bodyPr vert="horz" lIns="0" tIns="0" rIns="0" bIns="0" rtlCol="0" anchor="ctr" anchorCtr="0"/>
          <a:lstStyle>
            <a:lvl1pPr algn="l">
              <a:defRPr sz="421" b="0">
                <a:solidFill>
                  <a:srgbClr val="8C8C8C"/>
                </a:solidFill>
              </a:defRPr>
            </a:lvl1pPr>
          </a:lstStyle>
          <a:p>
            <a:endParaRPr lang="en-US" dirty="0"/>
          </a:p>
        </p:txBody>
      </p:sp>
      <p:sp>
        <p:nvSpPr>
          <p:cNvPr id="8" name="Slide Number Placeholder 5"/>
          <p:cNvSpPr txBox="1">
            <a:spLocks/>
          </p:cNvSpPr>
          <p:nvPr userDrawn="1"/>
        </p:nvSpPr>
        <p:spPr>
          <a:xfrm>
            <a:off x="6799006" y="423672"/>
            <a:ext cx="2039003" cy="300596"/>
          </a:xfrm>
          <a:prstGeom prst="rect">
            <a:avLst/>
          </a:prstGeom>
        </p:spPr>
        <p:txBody>
          <a:bodyPr vert="horz" lIns="0" tIns="0" rIns="0" bIns="0" rtlCol="0" anchor="t" anchorCtr="0">
            <a:noAutofit/>
          </a:bodyPr>
          <a:lstStyle>
            <a:defPPr>
              <a:defRPr lang="en-US"/>
            </a:defPPr>
            <a:lvl1pPr marL="0" algn="r" defTabSz="914400" rtl="0" eaLnBrk="1" latinLnBrk="0" hangingPunct="1">
              <a:lnSpc>
                <a:spcPct val="100000"/>
              </a:lnSpc>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899A84-0A7C-4488-B245-0310F52DBB74}" type="slidenum">
              <a:rPr lang="en-GB" smtClean="0"/>
              <a:pPr/>
              <a:t>‹#›</a:t>
            </a:fld>
            <a:endParaRPr lang="en-GB" dirty="0"/>
          </a:p>
        </p:txBody>
      </p:sp>
    </p:spTree>
    <p:extLst>
      <p:ext uri="{BB962C8B-B14F-4D97-AF65-F5344CB8AC3E}">
        <p14:creationId xmlns:p14="http://schemas.microsoft.com/office/powerpoint/2010/main" val="1250998115"/>
      </p:ext>
    </p:extLst>
  </p:cSld>
  <p:clrMapOvr>
    <a:masterClrMapping/>
  </p:clrMapOvr>
  <p:transition>
    <p:fade/>
  </p:transition>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07">
    <p:spTree>
      <p:nvGrpSpPr>
        <p:cNvPr id="1" name=""/>
        <p:cNvGrpSpPr/>
        <p:nvPr/>
      </p:nvGrpSpPr>
      <p:grpSpPr>
        <a:xfrm>
          <a:off x="0" y="0"/>
          <a:ext cx="0" cy="0"/>
          <a:chOff x="0" y="0"/>
          <a:chExt cx="0" cy="0"/>
        </a:xfrm>
      </p:grpSpPr>
      <p:sp>
        <p:nvSpPr>
          <p:cNvPr id="12" name="Slide title"/>
          <p:cNvSpPr>
            <a:spLocks noGrp="1" noChangeArrowheads="1"/>
          </p:cNvSpPr>
          <p:nvPr>
            <p:ph type="title"/>
          </p:nvPr>
        </p:nvSpPr>
        <p:spPr bwMode="auto">
          <a:xfrm>
            <a:off x="508159" y="294397"/>
            <a:ext cx="8127689" cy="681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16346" numCol="1" anchor="t" anchorCtr="0" compatLnSpc="1">
            <a:prstTxWarp prst="textNoShape">
              <a:avLst/>
            </a:prstTxWarp>
          </a:bodyPr>
          <a:lstStyle/>
          <a:p>
            <a:pPr lvl="0"/>
            <a:r>
              <a:rPr lang="en-US" dirty="0" smtClean="0"/>
              <a:t>Click to edit Master title style</a:t>
            </a:r>
            <a:endParaRPr lang="en-GB" dirty="0" smtClean="0"/>
          </a:p>
        </p:txBody>
      </p:sp>
      <p:sp>
        <p:nvSpPr>
          <p:cNvPr id="15" name="Footer Placeholder 5"/>
          <p:cNvSpPr>
            <a:spLocks noGrp="1"/>
          </p:cNvSpPr>
          <p:nvPr>
            <p:ph type="ftr" sz="quarter" idx="3"/>
          </p:nvPr>
        </p:nvSpPr>
        <p:spPr>
          <a:xfrm>
            <a:off x="6350000" y="6471316"/>
            <a:ext cx="2286000" cy="182880"/>
          </a:xfrm>
          <a:prstGeom prst="rect">
            <a:avLst/>
          </a:prstGeom>
        </p:spPr>
        <p:txBody>
          <a:bodyPr vert="horz" wrap="square" lIns="0" tIns="0" rIns="0" bIns="0" rtlCol="0" anchor="ctr">
            <a:noAutofit/>
          </a:bodyPr>
          <a:lstStyle>
            <a:lvl1pPr algn="r" fontAlgn="base">
              <a:lnSpc>
                <a:spcPct val="100000"/>
              </a:lnSpc>
              <a:spcBef>
                <a:spcPts val="0"/>
              </a:spcBef>
              <a:spcAft>
                <a:spcPts val="0"/>
              </a:spcAft>
              <a:defRPr sz="624" b="1" i="0" u="none">
                <a:solidFill>
                  <a:srgbClr val="000000"/>
                </a:solidFill>
                <a:latin typeface="Arial"/>
                <a:ea typeface="SimHei"/>
              </a:defRPr>
            </a:lvl1pPr>
          </a:lstStyle>
          <a:p>
            <a:endParaRPr lang="en-US" dirty="0"/>
          </a:p>
        </p:txBody>
      </p:sp>
      <p:sp>
        <p:nvSpPr>
          <p:cNvPr id="4"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Tree>
    <p:extLst>
      <p:ext uri="{BB962C8B-B14F-4D97-AF65-F5344CB8AC3E}">
        <p14:creationId xmlns:p14="http://schemas.microsoft.com/office/powerpoint/2010/main" val="1763313594"/>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3"/>
          <p:cNvSpPr>
            <a:spLocks noGrp="1"/>
          </p:cNvSpPr>
          <p:nvPr>
            <p:ph type="body" sz="quarter" idx="10"/>
          </p:nvPr>
        </p:nvSpPr>
        <p:spPr>
          <a:xfrm>
            <a:off x="363969" y="704140"/>
            <a:ext cx="8413264" cy="244234"/>
          </a:xfrm>
          <a:prstGeom prst="rect">
            <a:avLst/>
          </a:prstGeom>
        </p:spPr>
        <p:txBody>
          <a:bodyPr wrap="square" lIns="0" tIns="0" rIns="0" bIns="0">
            <a:spAutoFit/>
          </a:bodyPr>
          <a:lstStyle>
            <a:lvl1pPr>
              <a:defRPr sz="1587">
                <a:solidFill>
                  <a:schemeClr val="tx1"/>
                </a:solidFill>
              </a:defRPr>
            </a:lvl1pPr>
          </a:lstStyle>
          <a:p>
            <a:pPr lvl="0"/>
            <a:r>
              <a:rPr lang="en-US" dirty="0" smtClean="0"/>
              <a:t>Click to edit Master text styles</a:t>
            </a:r>
          </a:p>
        </p:txBody>
      </p:sp>
      <p:sp>
        <p:nvSpPr>
          <p:cNvPr id="4" name="Footer Placeholder 3"/>
          <p:cNvSpPr>
            <a:spLocks noGrp="1"/>
          </p:cNvSpPr>
          <p:nvPr>
            <p:ph type="ftr" sz="quarter" idx="11"/>
          </p:nvPr>
        </p:nvSpPr>
        <p:spPr/>
        <p:txBody>
          <a:bodyPr/>
          <a:lstStyle/>
          <a:p>
            <a:endParaRPr lang="en-US" dirty="0"/>
          </a:p>
        </p:txBody>
      </p:sp>
      <p:sp>
        <p:nvSpPr>
          <p:cNvPr id="9" name="Text Placeholder 8"/>
          <p:cNvSpPr>
            <a:spLocks noGrp="1"/>
          </p:cNvSpPr>
          <p:nvPr>
            <p:ph type="body" sz="quarter" idx="12"/>
          </p:nvPr>
        </p:nvSpPr>
        <p:spPr>
          <a:xfrm>
            <a:off x="363969" y="1257827"/>
            <a:ext cx="8413264" cy="4987637"/>
          </a:xfrm>
          <a:prstGeom prst="rect">
            <a:avLst/>
          </a:prstGeom>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3"/>
          </p:nvPr>
        </p:nvSpPr>
        <p:spPr>
          <a:xfrm>
            <a:off x="6799006" y="497148"/>
            <a:ext cx="2039003" cy="300596"/>
          </a:xfrm>
        </p:spPr>
        <p:txBody>
          <a:bodyPr/>
          <a:lstStyle/>
          <a:p>
            <a:fld id="{1E899A84-0A7C-4488-B245-0310F52DBB74}" type="slidenum">
              <a:rPr lang="en-GB" smtClean="0"/>
              <a:t>‹#›</a:t>
            </a:fld>
            <a:endParaRPr lang="en-GB" dirty="0"/>
          </a:p>
        </p:txBody>
      </p:sp>
    </p:spTree>
    <p:extLst>
      <p:ext uri="{BB962C8B-B14F-4D97-AF65-F5344CB8AC3E}">
        <p14:creationId xmlns:p14="http://schemas.microsoft.com/office/powerpoint/2010/main" val="3269655211"/>
      </p:ext>
    </p:extLst>
  </p:cSld>
  <p:clrMapOvr>
    <a:masterClrMapping/>
  </p:clrMapOvr>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graphicFrame>
        <p:nvGraphicFramePr>
          <p:cNvPr id="4" name="Object 715"/>
          <p:cNvGraphicFramePr>
            <a:graphicFrameLocks noChangeAspect="1"/>
          </p:cNvGraphicFramePr>
          <p:nvPr>
            <p:custDataLst>
              <p:tags r:id="rId2"/>
            </p:custDataLst>
          </p:nvPr>
        </p:nvGraphicFramePr>
        <p:xfrm>
          <a:off x="1405" y="1503"/>
          <a:ext cx="1399" cy="1501"/>
        </p:xfrm>
        <a:graphic>
          <a:graphicData uri="http://schemas.openxmlformats.org/presentationml/2006/ole">
            <mc:AlternateContent xmlns:mc="http://schemas.openxmlformats.org/markup-compatibility/2006">
              <mc:Choice xmlns:v="urn:schemas-microsoft-com:vml" Requires="v">
                <p:oleObj spid="_x0000_s26036" name="think-cell Slide" r:id="rId5" imgW="360" imgH="360" progId="TCLayout.ActiveDocument.1">
                  <p:embed/>
                </p:oleObj>
              </mc:Choice>
              <mc:Fallback>
                <p:oleObj name="think-cell Slid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5" y="1503"/>
                        <a:ext cx="1399" cy="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85"/>
          <p:cNvSpPr>
            <a:spLocks noChangeArrowheads="1"/>
          </p:cNvSpPr>
          <p:nvPr/>
        </p:nvSpPr>
        <p:spPr bwMode="auto">
          <a:xfrm>
            <a:off x="190388" y="294391"/>
            <a:ext cx="127389" cy="54521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49" tIns="41977" rIns="83949" bIns="41977" anchor="ctr"/>
          <a:lstStyle/>
          <a:p>
            <a:pPr algn="ctr" defTabSz="787608" eaLnBrk="0" fontAlgn="base" hangingPunct="0">
              <a:spcBef>
                <a:spcPct val="50000"/>
              </a:spcBef>
              <a:spcAft>
                <a:spcPct val="0"/>
              </a:spcAft>
            </a:pPr>
            <a:endParaRPr lang="en-US" sz="617" i="1" dirty="0">
              <a:solidFill>
                <a:srgbClr val="000000"/>
              </a:solidFill>
              <a:ea typeface="MS PGothic" pitchFamily="34" charset="-128"/>
            </a:endParaRPr>
          </a:p>
        </p:txBody>
      </p:sp>
      <p:sp>
        <p:nvSpPr>
          <p:cNvPr id="7" name="Rectangle 396"/>
          <p:cNvSpPr>
            <a:spLocks noChangeArrowheads="1"/>
          </p:cNvSpPr>
          <p:nvPr/>
        </p:nvSpPr>
        <p:spPr bwMode="auto">
          <a:xfrm>
            <a:off x="8471513" y="6545301"/>
            <a:ext cx="152286" cy="149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787608" eaLnBrk="0" fontAlgn="base" hangingPunct="0">
              <a:spcBef>
                <a:spcPct val="0"/>
              </a:spcBef>
              <a:spcAft>
                <a:spcPct val="0"/>
              </a:spcAft>
            </a:pPr>
            <a:fld id="{517C2BFD-D111-4F54-BE9D-1074FA32A882}" type="slidenum">
              <a:rPr lang="en-GB" sz="970">
                <a:solidFill>
                  <a:srgbClr val="000000"/>
                </a:solidFill>
                <a:ea typeface="MS PGothic" pitchFamily="34" charset="-128"/>
              </a:rPr>
              <a:pPr algn="ctr" defTabSz="787608" eaLnBrk="0" fontAlgn="base" hangingPunct="0">
                <a:spcBef>
                  <a:spcPct val="0"/>
                </a:spcBef>
                <a:spcAft>
                  <a:spcPct val="0"/>
                </a:spcAft>
              </a:pPr>
              <a:t>‹#›</a:t>
            </a:fld>
            <a:endParaRPr lang="en-GB" sz="970" dirty="0">
              <a:solidFill>
                <a:srgbClr val="000000"/>
              </a:solidFill>
              <a:ea typeface="MS PGothic" pitchFamily="34" charset="-128"/>
            </a:endParaRPr>
          </a:p>
        </p:txBody>
      </p:sp>
      <p:sp>
        <p:nvSpPr>
          <p:cNvPr id="8" name="Rectangle 59"/>
          <p:cNvSpPr txBox="1">
            <a:spLocks noGrp="1" noChangeArrowheads="1"/>
          </p:cNvSpPr>
          <p:nvPr/>
        </p:nvSpPr>
        <p:spPr bwMode="auto">
          <a:xfrm>
            <a:off x="4571968" y="6535081"/>
            <a:ext cx="65" cy="122213"/>
          </a:xfrm>
          <a:prstGeom prst="rect">
            <a:avLst/>
          </a:prstGeom>
          <a:noFill/>
          <a:ln>
            <a:noFill/>
          </a:ln>
          <a:effectLst/>
          <a:extLst/>
        </p:spPr>
        <p:txBody>
          <a:bodyPr wrap="none" lIns="0" tIns="0" rIns="0" bIns="0">
            <a:spAutoFit/>
          </a:bodyPr>
          <a:lstStyle>
            <a:lvl1pPr defTabSz="857250">
              <a:defRPr sz="1200" b="1">
                <a:solidFill>
                  <a:schemeClr val="tx1"/>
                </a:solidFill>
                <a:latin typeface="Arial" pitchFamily="34" charset="0"/>
                <a:cs typeface="Arial" pitchFamily="34" charset="0"/>
              </a:defRPr>
            </a:lvl1pPr>
            <a:lvl2pPr marL="742950" indent="-285750" defTabSz="857250">
              <a:defRPr sz="1200" b="1">
                <a:solidFill>
                  <a:schemeClr val="tx1"/>
                </a:solidFill>
                <a:latin typeface="Arial" pitchFamily="34" charset="0"/>
                <a:cs typeface="Arial" pitchFamily="34" charset="0"/>
              </a:defRPr>
            </a:lvl2pPr>
            <a:lvl3pPr marL="1143000" indent="-228600" defTabSz="857250">
              <a:defRPr sz="1200" b="1">
                <a:solidFill>
                  <a:schemeClr val="tx1"/>
                </a:solidFill>
                <a:latin typeface="Arial" pitchFamily="34" charset="0"/>
                <a:cs typeface="Arial" pitchFamily="34" charset="0"/>
              </a:defRPr>
            </a:lvl3pPr>
            <a:lvl4pPr marL="1600200" indent="-228600" defTabSz="857250">
              <a:defRPr sz="1200" b="1">
                <a:solidFill>
                  <a:schemeClr val="tx1"/>
                </a:solidFill>
                <a:latin typeface="Arial" pitchFamily="34" charset="0"/>
                <a:cs typeface="Arial" pitchFamily="34" charset="0"/>
              </a:defRPr>
            </a:lvl4pPr>
            <a:lvl5pPr marL="2057400" indent="-228600" defTabSz="857250">
              <a:defRPr sz="1200" b="1">
                <a:solidFill>
                  <a:schemeClr val="tx1"/>
                </a:solidFill>
                <a:latin typeface="Arial" pitchFamily="34" charset="0"/>
                <a:cs typeface="Arial" pitchFamily="34" charset="0"/>
              </a:defRPr>
            </a:lvl5pPr>
            <a:lvl6pPr marL="2514600" indent="-228600" algn="ctr" defTabSz="85725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algn="ctr" defTabSz="85725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algn="ctr" defTabSz="85725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algn="ctr" defTabSz="85725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eaLnBrk="0" fontAlgn="base" hangingPunct="0">
              <a:spcBef>
                <a:spcPct val="0"/>
              </a:spcBef>
              <a:spcAft>
                <a:spcPct val="0"/>
              </a:spcAft>
              <a:defRPr/>
            </a:pPr>
            <a:endParaRPr lang="en-GB" sz="794" dirty="0">
              <a:solidFill>
                <a:srgbClr val="A5A6A9"/>
              </a:solidFill>
              <a:ea typeface="MS PGothic" pitchFamily="34" charset="-128"/>
            </a:endParaRPr>
          </a:p>
        </p:txBody>
      </p:sp>
      <p:graphicFrame>
        <p:nvGraphicFramePr>
          <p:cNvPr id="9" name="Object 2"/>
          <p:cNvGraphicFramePr>
            <a:graphicFrameLocks noChangeAspect="1"/>
          </p:cNvGraphicFramePr>
          <p:nvPr>
            <p:custDataLst>
              <p:tags r:id="rId3"/>
            </p:custDataLst>
          </p:nvPr>
        </p:nvGraphicFramePr>
        <p:xfrm>
          <a:off x="0" y="4"/>
          <a:ext cx="146988" cy="159209"/>
        </p:xfrm>
        <a:graphic>
          <a:graphicData uri="http://schemas.openxmlformats.org/presentationml/2006/ole">
            <mc:AlternateContent xmlns:mc="http://schemas.openxmlformats.org/markup-compatibility/2006">
              <mc:Choice xmlns:v="urn:schemas-microsoft-com:vml" Requires="v">
                <p:oleObj spid="_x0000_s260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
                        <a:ext cx="146988" cy="15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5" name="Text Placeholder 4"/>
          <p:cNvSpPr>
            <a:spLocks noGrp="1"/>
          </p:cNvSpPr>
          <p:nvPr>
            <p:ph type="body" sz="quarter" idx="10"/>
          </p:nvPr>
        </p:nvSpPr>
        <p:spPr>
          <a:xfrm>
            <a:off x="434989" y="1198800"/>
            <a:ext cx="8274050" cy="4154400"/>
          </a:xfrm>
          <a:prstGeom prst="rect">
            <a:avLst/>
          </a:prstGeo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Footer Placeholder 2"/>
          <p:cNvSpPr>
            <a:spLocks noGrp="1"/>
          </p:cNvSpPr>
          <p:nvPr>
            <p:ph type="ftr" sz="quarter" idx="11"/>
          </p:nvPr>
        </p:nvSpPr>
        <p:spPr>
          <a:xfrm>
            <a:off x="6386242" y="6527459"/>
            <a:ext cx="2041021" cy="160710"/>
          </a:xfrm>
        </p:spPr>
        <p:txBody>
          <a:bodyPr lIns="0" tIns="0" rIns="0" bIns="0" anchor="ctr"/>
          <a:lstStyle>
            <a:lvl1pPr algn="ctr" eaLnBrk="0" hangingPunct="0">
              <a:defRPr sz="970">
                <a:solidFill>
                  <a:srgbClr val="A5A6A9"/>
                </a:solidFill>
              </a:defRPr>
            </a:lvl1pPr>
          </a:lstStyle>
          <a:p>
            <a:pPr>
              <a:defRPr/>
            </a:pPr>
            <a:endParaRPr lang="en-GB" altLang="zh-TW" dirty="0"/>
          </a:p>
        </p:txBody>
      </p:sp>
      <p:sp>
        <p:nvSpPr>
          <p:cNvPr id="10"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Tree>
    <p:extLst>
      <p:ext uri="{BB962C8B-B14F-4D97-AF65-F5344CB8AC3E}">
        <p14:creationId xmlns:p14="http://schemas.microsoft.com/office/powerpoint/2010/main" val="4223564200"/>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3"/>
          <p:cNvSpPr>
            <a:spLocks noGrp="1"/>
          </p:cNvSpPr>
          <p:nvPr>
            <p:ph sz="half" idx="2"/>
          </p:nvPr>
        </p:nvSpPr>
        <p:spPr>
          <a:xfrm>
            <a:off x="503059" y="1330578"/>
            <a:ext cx="8132792" cy="4892090"/>
          </a:xfrm>
          <a:prstGeom prst="rect">
            <a:avLst/>
          </a:prstGeom>
        </p:spPr>
        <p:txBody>
          <a:bodyPr lIns="86803" tIns="43397" rIns="86803" bIns="43397"/>
          <a:lstStyle>
            <a:lvl1pPr>
              <a:defRPr sz="1650"/>
            </a:lvl1pPr>
            <a:lvl2pPr>
              <a:defRPr sz="1425"/>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p>
            <a:endParaRPr lang="en-GB" dirty="0">
              <a:solidFill>
                <a:srgbClr val="000000">
                  <a:tint val="75000"/>
                </a:srgbClr>
              </a:solidFill>
            </a:endParaRPr>
          </a:p>
        </p:txBody>
      </p:sp>
      <p:sp>
        <p:nvSpPr>
          <p:cNvPr id="5"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Tree>
    <p:extLst>
      <p:ext uri="{BB962C8B-B14F-4D97-AF65-F5344CB8AC3E}">
        <p14:creationId xmlns:p14="http://schemas.microsoft.com/office/powerpoint/2010/main" val="862751960"/>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3" name="Rectangle 50"/>
          <p:cNvSpPr>
            <a:spLocks noChangeArrowheads="1"/>
          </p:cNvSpPr>
          <p:nvPr userDrawn="1"/>
        </p:nvSpPr>
        <p:spPr bwMode="auto">
          <a:xfrm>
            <a:off x="0" y="3429001"/>
            <a:ext cx="9144000" cy="2044182"/>
          </a:xfrm>
          <a:prstGeom prst="rect">
            <a:avLst/>
          </a:prstGeom>
          <a:solidFill>
            <a:schemeClr val="bg2"/>
          </a:solidFill>
          <a:ln w="12700" algn="ctr">
            <a:noFill/>
            <a:miter lim="800000"/>
            <a:headEnd/>
            <a:tailEnd/>
          </a:ln>
        </p:spPr>
        <p:txBody>
          <a:bodyPr wrap="none" lIns="0" tIns="33978" rIns="0" bIns="0" anchor="ctr"/>
          <a:lstStyle/>
          <a:p>
            <a:pPr algn="ctr" defTabSz="904776" eaLnBrk="0" fontAlgn="base" hangingPunct="0">
              <a:spcBef>
                <a:spcPct val="0"/>
              </a:spcBef>
              <a:spcAft>
                <a:spcPct val="0"/>
              </a:spcAft>
            </a:pPr>
            <a:endParaRPr lang="en-US" sz="1100" b="1" dirty="0">
              <a:solidFill>
                <a:srgbClr val="000000"/>
              </a:solidFill>
            </a:endParaRPr>
          </a:p>
        </p:txBody>
      </p:sp>
      <p:sp>
        <p:nvSpPr>
          <p:cNvPr id="5" name="Rectangle 82"/>
          <p:cNvSpPr>
            <a:spLocks noChangeArrowheads="1"/>
          </p:cNvSpPr>
          <p:nvPr userDrawn="1"/>
        </p:nvSpPr>
        <p:spPr bwMode="auto">
          <a:xfrm>
            <a:off x="8858494" y="0"/>
            <a:ext cx="127389" cy="6858000"/>
          </a:xfrm>
          <a:prstGeom prst="rect">
            <a:avLst/>
          </a:prstGeom>
          <a:solidFill>
            <a:schemeClr val="tx2"/>
          </a:solidFill>
          <a:ln w="9525">
            <a:noFill/>
            <a:miter lim="800000"/>
            <a:headEnd/>
            <a:tailEnd/>
          </a:ln>
        </p:spPr>
        <p:txBody>
          <a:bodyPr wrap="none" lIns="89417" tIns="44710" rIns="89417" bIns="44710" anchor="ctr"/>
          <a:lstStyle/>
          <a:p>
            <a:pPr algn="ctr" defTabSz="894044" eaLnBrk="0" fontAlgn="base" hangingPunct="0">
              <a:spcBef>
                <a:spcPct val="50000"/>
              </a:spcBef>
              <a:spcAft>
                <a:spcPct val="0"/>
              </a:spcAft>
            </a:pPr>
            <a:endParaRPr lang="en-US" sz="600" b="1" i="1" dirty="0">
              <a:solidFill>
                <a:srgbClr val="000000"/>
              </a:solidFill>
            </a:endParaRPr>
          </a:p>
        </p:txBody>
      </p:sp>
      <p:sp>
        <p:nvSpPr>
          <p:cNvPr id="6" name="AutoShape 27"/>
          <p:cNvSpPr>
            <a:spLocks noChangeArrowheads="1"/>
          </p:cNvSpPr>
          <p:nvPr userDrawn="1"/>
        </p:nvSpPr>
        <p:spPr bwMode="gray">
          <a:xfrm rot="16200000">
            <a:off x="8782524" y="5825447"/>
            <a:ext cx="297390" cy="145587"/>
          </a:xfrm>
          <a:prstGeom prst="triangle">
            <a:avLst>
              <a:gd name="adj" fmla="val 50000"/>
            </a:avLst>
          </a:prstGeom>
          <a:solidFill>
            <a:schemeClr val="bg1"/>
          </a:solidFill>
          <a:ln w="6350" algn="ctr">
            <a:noFill/>
            <a:miter lim="800000"/>
            <a:headEnd/>
            <a:tailEnd/>
          </a:ln>
        </p:spPr>
        <p:txBody>
          <a:bodyPr vert="eaVert" wrap="none" lIns="89417" tIns="44710" rIns="89417" bIns="44710" anchor="ctr"/>
          <a:lstStyle/>
          <a:p>
            <a:pPr algn="ctr" defTabSz="839856" eaLnBrk="0" fontAlgn="base" hangingPunct="0">
              <a:spcBef>
                <a:spcPct val="50000"/>
              </a:spcBef>
              <a:spcAft>
                <a:spcPct val="0"/>
              </a:spcAft>
            </a:pPr>
            <a:endParaRPr lang="en-US" sz="600" i="1" dirty="0">
              <a:solidFill>
                <a:srgbClr val="000000"/>
              </a:solidFill>
            </a:endParaRPr>
          </a:p>
        </p:txBody>
      </p:sp>
      <p:pic>
        <p:nvPicPr>
          <p:cNvPr id="7" name="Picture 45" descr="HSBC Hexagon_logo"/>
          <p:cNvPicPr>
            <a:picLocks noChangeAspect="1" noChangeArrowheads="1"/>
          </p:cNvPicPr>
          <p:nvPr userDrawn="1"/>
        </p:nvPicPr>
        <p:blipFill>
          <a:blip r:embed="rId2" cstate="print"/>
          <a:srcRect/>
          <a:stretch>
            <a:fillRect/>
          </a:stretch>
        </p:blipFill>
        <p:spPr bwMode="auto">
          <a:xfrm>
            <a:off x="7097382" y="5760066"/>
            <a:ext cx="1500669" cy="285375"/>
          </a:xfrm>
          <a:prstGeom prst="rect">
            <a:avLst/>
          </a:prstGeom>
          <a:noFill/>
          <a:ln w="9525">
            <a:noFill/>
            <a:miter lim="800000"/>
            <a:headEnd/>
            <a:tailEnd/>
          </a:ln>
        </p:spPr>
      </p:pic>
      <p:sp>
        <p:nvSpPr>
          <p:cNvPr id="405551" name="Rectangle 47"/>
          <p:cNvSpPr>
            <a:spLocks noGrp="1" noChangeArrowheads="1"/>
          </p:cNvSpPr>
          <p:nvPr>
            <p:ph type="ctrTitle" sz="quarter"/>
          </p:nvPr>
        </p:nvSpPr>
        <p:spPr>
          <a:xfrm>
            <a:off x="635544" y="2747113"/>
            <a:ext cx="7772120" cy="410038"/>
          </a:xfrm>
          <a:ln algn="ctr"/>
        </p:spPr>
        <p:txBody>
          <a:bodyPr bIns="0" anchor="b"/>
          <a:lstStyle>
            <a:lvl1pPr>
              <a:lnSpc>
                <a:spcPct val="100000"/>
              </a:lnSpc>
              <a:defRPr sz="2700" b="1" smtClean="0">
                <a:solidFill>
                  <a:schemeClr val="tx1"/>
                </a:solidFill>
              </a:defRPr>
            </a:lvl1pPr>
          </a:lstStyle>
          <a:p>
            <a:r>
              <a:rPr lang="en-GB" smtClean="0"/>
              <a:t>Click to edit Master title style</a:t>
            </a:r>
          </a:p>
        </p:txBody>
      </p:sp>
      <p:sp>
        <p:nvSpPr>
          <p:cNvPr id="8" name="Text Box 23"/>
          <p:cNvSpPr txBox="1">
            <a:spLocks noChangeArrowheads="1"/>
          </p:cNvSpPr>
          <p:nvPr userDrawn="1"/>
        </p:nvSpPr>
        <p:spPr bwMode="auto">
          <a:xfrm>
            <a:off x="767158" y="6499036"/>
            <a:ext cx="65" cy="153888"/>
          </a:xfrm>
          <a:prstGeom prst="rect">
            <a:avLst/>
          </a:prstGeom>
          <a:noFill/>
          <a:ln>
            <a:noFill/>
          </a:ln>
          <a:effectLst/>
          <a:extLst/>
        </p:spPr>
        <p:txBody>
          <a:bodyPr wrap="none" lIns="0" tIns="0" rIns="0" bIns="0">
            <a:spAutoFit/>
          </a:bodyPr>
          <a:lstStyle>
            <a:lvl1pPr defTabSz="901700">
              <a:spcBef>
                <a:spcPct val="50000"/>
              </a:spcBef>
              <a:defRPr sz="600" b="1" i="1">
                <a:solidFill>
                  <a:schemeClr val="tx1"/>
                </a:solidFill>
                <a:latin typeface="Arial" charset="0"/>
                <a:cs typeface="Arial" charset="0"/>
              </a:defRPr>
            </a:lvl1pPr>
            <a:lvl2pPr marL="481013" defTabSz="901700">
              <a:spcBef>
                <a:spcPct val="50000"/>
              </a:spcBef>
              <a:defRPr sz="600" b="1" i="1">
                <a:solidFill>
                  <a:schemeClr val="tx1"/>
                </a:solidFill>
                <a:latin typeface="Arial" charset="0"/>
                <a:cs typeface="Arial" charset="0"/>
              </a:defRPr>
            </a:lvl2pPr>
            <a:lvl3pPr marL="960438" defTabSz="901700">
              <a:spcBef>
                <a:spcPct val="50000"/>
              </a:spcBef>
              <a:defRPr sz="600" b="1" i="1">
                <a:solidFill>
                  <a:schemeClr val="tx1"/>
                </a:solidFill>
                <a:latin typeface="Arial" charset="0"/>
                <a:cs typeface="Arial" charset="0"/>
              </a:defRPr>
            </a:lvl3pPr>
            <a:lvl4pPr marL="1441450" defTabSz="901700">
              <a:spcBef>
                <a:spcPct val="50000"/>
              </a:spcBef>
              <a:defRPr sz="600" b="1" i="1">
                <a:solidFill>
                  <a:schemeClr val="tx1"/>
                </a:solidFill>
                <a:latin typeface="Arial" charset="0"/>
                <a:cs typeface="Arial" charset="0"/>
              </a:defRPr>
            </a:lvl4pPr>
            <a:lvl5pPr marL="1920875" defTabSz="901700">
              <a:spcBef>
                <a:spcPct val="50000"/>
              </a:spcBef>
              <a:defRPr sz="600" b="1" i="1">
                <a:solidFill>
                  <a:schemeClr val="tx1"/>
                </a:solidFill>
                <a:latin typeface="Arial" charset="0"/>
                <a:cs typeface="Arial" charset="0"/>
              </a:defRPr>
            </a:lvl5pPr>
            <a:lvl6pPr marL="2378075" algn="ctr" defTabSz="901700" eaLnBrk="0" fontAlgn="base" hangingPunct="0">
              <a:spcBef>
                <a:spcPct val="50000"/>
              </a:spcBef>
              <a:spcAft>
                <a:spcPct val="0"/>
              </a:spcAft>
              <a:defRPr sz="600" b="1" i="1">
                <a:solidFill>
                  <a:schemeClr val="tx1"/>
                </a:solidFill>
                <a:latin typeface="Arial" charset="0"/>
                <a:cs typeface="Arial" charset="0"/>
              </a:defRPr>
            </a:lvl6pPr>
            <a:lvl7pPr marL="2835275" algn="ctr" defTabSz="901700" eaLnBrk="0" fontAlgn="base" hangingPunct="0">
              <a:spcBef>
                <a:spcPct val="50000"/>
              </a:spcBef>
              <a:spcAft>
                <a:spcPct val="0"/>
              </a:spcAft>
              <a:defRPr sz="600" b="1" i="1">
                <a:solidFill>
                  <a:schemeClr val="tx1"/>
                </a:solidFill>
                <a:latin typeface="Arial" charset="0"/>
                <a:cs typeface="Arial" charset="0"/>
              </a:defRPr>
            </a:lvl7pPr>
            <a:lvl8pPr marL="3292475" algn="ctr" defTabSz="901700" eaLnBrk="0" fontAlgn="base" hangingPunct="0">
              <a:spcBef>
                <a:spcPct val="50000"/>
              </a:spcBef>
              <a:spcAft>
                <a:spcPct val="0"/>
              </a:spcAft>
              <a:defRPr sz="600" b="1" i="1">
                <a:solidFill>
                  <a:schemeClr val="tx1"/>
                </a:solidFill>
                <a:latin typeface="Arial" charset="0"/>
                <a:cs typeface="Arial" charset="0"/>
              </a:defRPr>
            </a:lvl8pPr>
            <a:lvl9pPr marL="3749675" algn="ctr" defTabSz="901700" eaLnBrk="0" fontAlgn="base" hangingPunct="0">
              <a:spcBef>
                <a:spcPct val="50000"/>
              </a:spcBef>
              <a:spcAft>
                <a:spcPct val="0"/>
              </a:spcAft>
              <a:defRPr sz="600" b="1" i="1">
                <a:solidFill>
                  <a:schemeClr val="tx1"/>
                </a:solidFill>
                <a:latin typeface="Arial" charset="0"/>
                <a:cs typeface="Arial" charset="0"/>
              </a:defRPr>
            </a:lvl9pPr>
          </a:lstStyle>
          <a:p>
            <a:pPr eaLnBrk="0" fontAlgn="base" hangingPunct="0">
              <a:spcBef>
                <a:spcPct val="0"/>
              </a:spcBef>
              <a:spcAft>
                <a:spcPct val="0"/>
              </a:spcAft>
              <a:defRPr/>
            </a:pPr>
            <a:endParaRPr lang="en-GB" sz="1000" i="0" dirty="0" smtClean="0">
              <a:solidFill>
                <a:srgbClr val="A5A6A9"/>
              </a:solidFill>
            </a:endParaRPr>
          </a:p>
        </p:txBody>
      </p:sp>
      <p:sp>
        <p:nvSpPr>
          <p:cNvPr id="2" name="Footer Placeholder 1"/>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157598846"/>
      </p:ext>
    </p:extLst>
  </p:cSld>
  <p:clrMapOvr>
    <a:masterClrMapping/>
  </p:clrMapOvr>
  <p:timing>
    <p:tnLst>
      <p:par>
        <p:cTn id="1" dur="indefinite" restart="never" nodeType="tmRoot"/>
      </p:par>
    </p:tnLst>
  </p:timing>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5143" y="2015714"/>
            <a:ext cx="7424950" cy="13908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10285" y="3676825"/>
            <a:ext cx="6114665" cy="1658176"/>
          </a:xfrm>
          <a:prstGeom prst="rect">
            <a:avLst/>
          </a:prstGeom>
        </p:spPr>
        <p:txBody>
          <a:bodyPr lIns="82137" tIns="41068" rIns="82137" bIns="41068"/>
          <a:lstStyle>
            <a:lvl1pPr marL="0" indent="0" algn="ctr">
              <a:buNone/>
              <a:defRPr/>
            </a:lvl1pPr>
            <a:lvl2pPr marL="410661" indent="0" algn="ctr">
              <a:buNone/>
              <a:defRPr/>
            </a:lvl2pPr>
            <a:lvl3pPr marL="821327" indent="0" algn="ctr">
              <a:buNone/>
              <a:defRPr/>
            </a:lvl3pPr>
            <a:lvl4pPr marL="1231989" indent="0" algn="ctr">
              <a:buNone/>
              <a:defRPr/>
            </a:lvl4pPr>
            <a:lvl5pPr marL="1642650" indent="0" algn="ctr">
              <a:buNone/>
              <a:defRPr/>
            </a:lvl5pPr>
            <a:lvl6pPr marL="2053311" indent="0" algn="ctr">
              <a:buNone/>
              <a:defRPr/>
            </a:lvl6pPr>
            <a:lvl7pPr marL="2463974" indent="0" algn="ctr">
              <a:buNone/>
              <a:defRPr/>
            </a:lvl7pPr>
            <a:lvl8pPr marL="2874638" indent="0" algn="ctr">
              <a:buNone/>
              <a:defRPr/>
            </a:lvl8pPr>
            <a:lvl9pPr marL="3285295"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74605076"/>
      </p:ext>
    </p:extLst>
  </p:cSld>
  <p:clrMapOvr>
    <a:masterClrMapping/>
  </p:clrMapOvr>
  <p:timing>
    <p:tnLst>
      <p:par>
        <p:cTn id="1" dur="indefinite" restart="never" nodeType="tmRoot"/>
      </p:par>
    </p:tnLst>
  </p:timing>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3044223"/>
      </p:ext>
    </p:extLst>
  </p:cSld>
  <p:clrMapOvr>
    <a:masterClrMapping/>
  </p:clrMapOvr>
  <p:timing>
    <p:tnLst>
      <p:par>
        <p:cTn id="1" dur="indefinite" restart="never" nodeType="tmRoot"/>
      </p:par>
    </p:tnLst>
  </p:timing>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endParaRPr lang="en-GB" dirty="0">
              <a:solidFill>
                <a:srgbClr val="000000">
                  <a:tint val="75000"/>
                </a:srgbClr>
              </a:solidFill>
            </a:endParaRPr>
          </a:p>
        </p:txBody>
      </p:sp>
      <p:sp>
        <p:nvSpPr>
          <p:cNvPr id="4" name="TextBox 3"/>
          <p:cNvSpPr txBox="1"/>
          <p:nvPr userDrawn="1"/>
        </p:nvSpPr>
        <p:spPr>
          <a:xfrm>
            <a:off x="6516216" y="6450577"/>
            <a:ext cx="1393330" cy="246221"/>
          </a:xfrm>
          <a:prstGeom prst="rect">
            <a:avLst/>
          </a:prstGeom>
          <a:noFill/>
        </p:spPr>
        <p:txBody>
          <a:bodyPr wrap="none" rtlCol="0">
            <a:spAutoFit/>
          </a:bodyPr>
          <a:lstStyle/>
          <a:p>
            <a:pPr defTabSz="904776"/>
            <a:r>
              <a:rPr lang="en-GB" sz="1000" b="1" dirty="0">
                <a:solidFill>
                  <a:srgbClr val="FF0000"/>
                </a:solidFill>
              </a:rPr>
              <a:t>Draft for discussion</a:t>
            </a:r>
          </a:p>
        </p:txBody>
      </p:sp>
    </p:spTree>
    <p:extLst>
      <p:ext uri="{BB962C8B-B14F-4D97-AF65-F5344CB8AC3E}">
        <p14:creationId xmlns:p14="http://schemas.microsoft.com/office/powerpoint/2010/main" val="3021440138"/>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C97B24A-9F0F-433F-A87D-D77A2BBFF01C}"/>
              </a:ext>
            </a:extLst>
          </p:cNvPr>
          <p:cNvSpPr>
            <a:spLocks noGrp="1"/>
          </p:cNvSpPr>
          <p:nvPr>
            <p:ph type="title"/>
          </p:nvPr>
        </p:nvSpPr>
        <p:spPr/>
        <p:txBody>
          <a:bodyPr/>
          <a:lstStyle/>
          <a:p>
            <a:r>
              <a:rPr lang="en-US" smtClean="0"/>
              <a:t>Click to edit Master title style</a:t>
            </a:r>
            <a:endParaRPr lang="en-GB"/>
          </a:p>
        </p:txBody>
      </p:sp>
      <p:sp>
        <p:nvSpPr>
          <p:cNvPr id="18"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p:txBody>
          <a:bodyPr/>
          <a:lstStyle/>
          <a:p>
            <a:endParaRPr lang="en-US" dirty="0"/>
          </a:p>
        </p:txBody>
      </p:sp>
      <p:sp>
        <p:nvSpPr>
          <p:cNvPr id="19" name="Slide Number Placeholder 18">
            <a:extLst>
              <a:ext uri="{FF2B5EF4-FFF2-40B4-BE49-F238E27FC236}">
                <a16:creationId xmlns:a16="http://schemas.microsoft.com/office/drawing/2014/main" xmlns="" id="{A0E411B7-0590-43FD-9457-6E1FC9961D7F}"/>
              </a:ext>
            </a:extLst>
          </p:cNvPr>
          <p:cNvSpPr>
            <a:spLocks noGrp="1"/>
          </p:cNvSpPr>
          <p:nvPr>
            <p:ph type="sldNum" sz="quarter" idx="12"/>
          </p:nvPr>
        </p:nvSpPr>
        <p:spPr/>
        <p:txBody>
          <a:bodyPr/>
          <a:lstStyle/>
          <a:p>
            <a:fld id="{1E899A84-0A7C-4488-B245-0310F52DBB74}" type="slidenum">
              <a:rPr lang="en-GB" smtClean="0"/>
              <a:pPr/>
              <a:t>‹#›</a:t>
            </a:fld>
            <a:endParaRPr lang="en-GB" dirty="0"/>
          </a:p>
        </p:txBody>
      </p:sp>
      <p:sp>
        <p:nvSpPr>
          <p:cNvPr id="15"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27 June 2018</a:t>
            </a:r>
            <a:endParaRPr lang="en-GB" dirty="0"/>
          </a:p>
        </p:txBody>
      </p:sp>
    </p:spTree>
    <p:extLst>
      <p:ext uri="{BB962C8B-B14F-4D97-AF65-F5344CB8AC3E}">
        <p14:creationId xmlns:p14="http://schemas.microsoft.com/office/powerpoint/2010/main" val="367986193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4156008475"/>
      </p:ext>
    </p:extLst>
  </p:cSld>
  <p:clrMapOvr>
    <a:masterClrMapping/>
  </p:clrMapOvr>
  <p:timing>
    <p:tnLst>
      <p:par>
        <p:cTn id="1" dur="indefinite" restart="never" nodeType="tmRoot"/>
      </p:par>
    </p:tnLst>
  </p:timing>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764" y="258347"/>
            <a:ext cx="2873949" cy="1099443"/>
          </a:xfrm>
        </p:spPr>
        <p:txBody>
          <a:bodyPr anchor="b"/>
          <a:lstStyle>
            <a:lvl1pPr algn="l">
              <a:defRPr sz="1800" b="1"/>
            </a:lvl1pPr>
          </a:lstStyle>
          <a:p>
            <a:r>
              <a:rPr lang="en-US" smtClean="0"/>
              <a:t>Click to edit Master title style</a:t>
            </a:r>
            <a:endParaRPr lang="en-GB"/>
          </a:p>
        </p:txBody>
      </p:sp>
      <p:sp>
        <p:nvSpPr>
          <p:cNvPr id="3" name="Content Placeholder 2"/>
          <p:cNvSpPr>
            <a:spLocks noGrp="1"/>
          </p:cNvSpPr>
          <p:nvPr>
            <p:ph idx="1"/>
          </p:nvPr>
        </p:nvSpPr>
        <p:spPr>
          <a:xfrm>
            <a:off x="3415701" y="258339"/>
            <a:ext cx="4882773" cy="5537768"/>
          </a:xfrm>
          <a:prstGeom prst="rect">
            <a:avLst/>
          </a:prstGeom>
        </p:spPr>
        <p:txBody>
          <a:bodyPr lIns="82137" tIns="41068" rIns="82137" bIns="41068"/>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36764" y="1357797"/>
            <a:ext cx="2873949" cy="4438325"/>
          </a:xfrm>
          <a:prstGeom prst="rect">
            <a:avLst/>
          </a:prstGeom>
        </p:spPr>
        <p:txBody>
          <a:bodyPr lIns="82137" tIns="41068" rIns="82137" bIns="41068"/>
          <a:lstStyle>
            <a:lvl1pPr marL="0" indent="0">
              <a:buNone/>
              <a:defRPr sz="1300"/>
            </a:lvl1pPr>
            <a:lvl2pPr marL="410661" indent="0">
              <a:buNone/>
              <a:defRPr sz="1100"/>
            </a:lvl2pPr>
            <a:lvl3pPr marL="821327" indent="0">
              <a:buNone/>
              <a:defRPr sz="900"/>
            </a:lvl3pPr>
            <a:lvl4pPr marL="1231989" indent="0">
              <a:buNone/>
              <a:defRPr sz="800"/>
            </a:lvl4pPr>
            <a:lvl5pPr marL="1642650" indent="0">
              <a:buNone/>
              <a:defRPr sz="800"/>
            </a:lvl5pPr>
            <a:lvl6pPr marL="2053311" indent="0">
              <a:buNone/>
              <a:defRPr sz="800"/>
            </a:lvl6pPr>
            <a:lvl7pPr marL="2463974" indent="0">
              <a:buNone/>
              <a:defRPr sz="800"/>
            </a:lvl7pPr>
            <a:lvl8pPr marL="2874638" indent="0">
              <a:buNone/>
              <a:defRPr sz="800"/>
            </a:lvl8pPr>
            <a:lvl9pPr marL="3285295" indent="0">
              <a:buNone/>
              <a:defRPr sz="8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2498936287"/>
      </p:ext>
    </p:extLst>
  </p:cSld>
  <p:clrMapOvr>
    <a:masterClrMapping/>
  </p:clrMapOvr>
  <p:timing>
    <p:tnLst>
      <p:par>
        <p:cTn id="1" dur="indefinite" restart="never" nodeType="tmRoot"/>
      </p:par>
    </p:tnLst>
  </p:timing>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4541961"/>
            <a:ext cx="5241141" cy="536204"/>
          </a:xfrm>
        </p:spPr>
        <p:txBody>
          <a:bodyPr anchor="b"/>
          <a:lstStyle>
            <a:lvl1pPr algn="l">
              <a:defRPr sz="1800" b="1"/>
            </a:lvl1pPr>
          </a:lstStyle>
          <a:p>
            <a:r>
              <a:rPr lang="en-US" smtClean="0"/>
              <a:t>Click to edit Master title style</a:t>
            </a:r>
            <a:endParaRPr lang="en-GB"/>
          </a:p>
        </p:txBody>
      </p:sp>
      <p:sp>
        <p:nvSpPr>
          <p:cNvPr id="3" name="Picture Placeholder 2"/>
          <p:cNvSpPr>
            <a:spLocks noGrp="1"/>
          </p:cNvSpPr>
          <p:nvPr>
            <p:ph type="pic" idx="1"/>
          </p:nvPr>
        </p:nvSpPr>
        <p:spPr>
          <a:xfrm>
            <a:off x="1712119" y="579767"/>
            <a:ext cx="5241141" cy="3893109"/>
          </a:xfrm>
          <a:prstGeom prst="rect">
            <a:avLst/>
          </a:prstGeom>
        </p:spPr>
        <p:txBody>
          <a:bodyPr lIns="82137" tIns="0" rIns="82137" bIns="41068"/>
          <a:lstStyle>
            <a:lvl1pPr marL="0" indent="0">
              <a:buNone/>
              <a:defRPr sz="2900"/>
            </a:lvl1pPr>
            <a:lvl2pPr marL="410661" indent="0">
              <a:buNone/>
              <a:defRPr sz="2500"/>
            </a:lvl2pPr>
            <a:lvl3pPr marL="821327" indent="0">
              <a:buNone/>
              <a:defRPr sz="2200"/>
            </a:lvl3pPr>
            <a:lvl4pPr marL="1231989" indent="0">
              <a:buNone/>
              <a:defRPr sz="1800"/>
            </a:lvl4pPr>
            <a:lvl5pPr marL="1642650" indent="0">
              <a:buNone/>
              <a:defRPr sz="1800"/>
            </a:lvl5pPr>
            <a:lvl6pPr marL="2053311" indent="0">
              <a:buNone/>
              <a:defRPr sz="1800"/>
            </a:lvl6pPr>
            <a:lvl7pPr marL="2463974" indent="0">
              <a:buNone/>
              <a:defRPr sz="1800"/>
            </a:lvl7pPr>
            <a:lvl8pPr marL="2874638" indent="0">
              <a:buNone/>
              <a:defRPr sz="1800"/>
            </a:lvl8pPr>
            <a:lvl9pPr marL="3285295" indent="0">
              <a:buNone/>
              <a:defRPr sz="1800"/>
            </a:lvl9pPr>
          </a:lstStyle>
          <a:p>
            <a:pPr lvl="0"/>
            <a:endParaRPr lang="en-GB" noProof="0" dirty="0" smtClean="0"/>
          </a:p>
        </p:txBody>
      </p:sp>
      <p:sp>
        <p:nvSpPr>
          <p:cNvPr id="4" name="Text Placeholder 3"/>
          <p:cNvSpPr>
            <a:spLocks noGrp="1"/>
          </p:cNvSpPr>
          <p:nvPr>
            <p:ph type="body" sz="half" idx="2"/>
          </p:nvPr>
        </p:nvSpPr>
        <p:spPr>
          <a:xfrm>
            <a:off x="1712119" y="5078168"/>
            <a:ext cx="5241141" cy="761499"/>
          </a:xfrm>
          <a:prstGeom prst="rect">
            <a:avLst/>
          </a:prstGeom>
        </p:spPr>
        <p:txBody>
          <a:bodyPr lIns="82137" tIns="41068" rIns="82137" bIns="41068"/>
          <a:lstStyle>
            <a:lvl1pPr marL="0" indent="0">
              <a:buNone/>
              <a:defRPr sz="1300"/>
            </a:lvl1pPr>
            <a:lvl2pPr marL="410661" indent="0">
              <a:buNone/>
              <a:defRPr sz="1100"/>
            </a:lvl2pPr>
            <a:lvl3pPr marL="821327" indent="0">
              <a:buNone/>
              <a:defRPr sz="900"/>
            </a:lvl3pPr>
            <a:lvl4pPr marL="1231989" indent="0">
              <a:buNone/>
              <a:defRPr sz="800"/>
            </a:lvl4pPr>
            <a:lvl5pPr marL="1642650" indent="0">
              <a:buNone/>
              <a:defRPr sz="800"/>
            </a:lvl5pPr>
            <a:lvl6pPr marL="2053311" indent="0">
              <a:buNone/>
              <a:defRPr sz="800"/>
            </a:lvl6pPr>
            <a:lvl7pPr marL="2463974" indent="0">
              <a:buNone/>
              <a:defRPr sz="800"/>
            </a:lvl7pPr>
            <a:lvl8pPr marL="2874638" indent="0">
              <a:buNone/>
              <a:defRPr sz="800"/>
            </a:lvl8pPr>
            <a:lvl9pPr marL="3285295" indent="0">
              <a:buNone/>
              <a:defRPr sz="8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1705243539"/>
      </p:ext>
    </p:extLst>
  </p:cSld>
  <p:clrMapOvr>
    <a:masterClrMapping/>
  </p:clrMapOvr>
  <p:timing>
    <p:tnLst>
      <p:par>
        <p:cTn id="1" dur="indefinite" restart="never" nodeType="tmRoot"/>
      </p:par>
    </p:tnLst>
  </p:timing>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508224" y="1249708"/>
            <a:ext cx="8127689" cy="4973027"/>
          </a:xfrm>
          <a:prstGeom prst="rect">
            <a:avLst/>
          </a:prstGeom>
        </p:spPr>
        <p:txBody>
          <a:bodyPr vert="eaVert" lIns="82137" tIns="41068" rIns="82137" bIns="4106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4033676523"/>
      </p:ext>
    </p:extLst>
  </p:cSld>
  <p:clrMapOvr>
    <a:masterClrMapping/>
  </p:clrMapOvr>
  <p:timing>
    <p:tnLst>
      <p:par>
        <p:cTn id="1" dur="indefinite" restart="never" nodeType="tmRoot"/>
      </p:par>
    </p:tnLst>
  </p:timing>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05658" y="608299"/>
            <a:ext cx="1931831" cy="198560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6033" y="608299"/>
            <a:ext cx="5665305" cy="1985606"/>
          </a:xfrm>
          <a:prstGeom prst="rect">
            <a:avLst/>
          </a:prstGeom>
        </p:spPr>
        <p:txBody>
          <a:bodyPr vert="eaVert" lIns="82137" tIns="41068" rIns="82137" bIns="4106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3617790622"/>
      </p:ext>
    </p:extLst>
  </p:cSld>
  <p:clrMapOvr>
    <a:masterClrMapping/>
  </p:clrMapOvr>
  <p:timing>
    <p:tnLst>
      <p:par>
        <p:cTn id="1" dur="indefinite" restart="never" nodeType="tmRoot"/>
      </p:par>
    </p:tnLst>
  </p:timing>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3"/>
          <p:cNvSpPr>
            <a:spLocks noGrp="1"/>
          </p:cNvSpPr>
          <p:nvPr>
            <p:ph sz="half" idx="2"/>
          </p:nvPr>
        </p:nvSpPr>
        <p:spPr>
          <a:xfrm>
            <a:off x="503121" y="1330576"/>
            <a:ext cx="8132791" cy="4892090"/>
          </a:xfrm>
          <a:prstGeom prst="rect">
            <a:avLst/>
          </a:prstGeom>
        </p:spPr>
        <p:txBody>
          <a:bodyPr lIns="82137" tIns="41068" rIns="82137" bIns="41068"/>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438058607"/>
      </p:ext>
    </p:extLst>
  </p:cSld>
  <p:clrMapOvr>
    <a:masterClrMapping/>
  </p:clrMapOvr>
  <p:timing>
    <p:tnLst>
      <p:par>
        <p:cTn id="1" dur="indefinite" restart="never" nodeType="tmRoot"/>
      </p:par>
    </p:tnLst>
  </p:timing>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1752489815"/>
      </p:ext>
    </p:extLst>
  </p:cSld>
  <p:clrMapOvr>
    <a:masterClrMapping/>
  </p:clrMapOvr>
  <p:timing>
    <p:tnLst>
      <p:par>
        <p:cTn id="1" dur="indefinite" restart="never" nodeType="tmRoot"/>
      </p:par>
    </p:tnLst>
  </p:timing>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Rectangle 55"/>
          <p:cNvSpPr>
            <a:spLocks noChangeArrowheads="1"/>
          </p:cNvSpPr>
          <p:nvPr userDrawn="1"/>
        </p:nvSpPr>
        <p:spPr bwMode="auto">
          <a:xfrm>
            <a:off x="0" y="24"/>
            <a:ext cx="9144000" cy="38375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4206" rIns="0" bIns="0" anchor="ctr"/>
          <a:lstStyle/>
          <a:p>
            <a:pPr algn="ctr" defTabSz="910520" eaLnBrk="0" fontAlgn="base" hangingPunct="0">
              <a:spcBef>
                <a:spcPct val="0"/>
              </a:spcBef>
              <a:spcAft>
                <a:spcPct val="0"/>
              </a:spcAft>
            </a:pPr>
            <a:endParaRPr lang="en-US" dirty="0">
              <a:solidFill>
                <a:srgbClr val="000000"/>
              </a:solidFill>
            </a:endParaRPr>
          </a:p>
        </p:txBody>
      </p:sp>
      <p:sp>
        <p:nvSpPr>
          <p:cNvPr id="4" name="Text Box 23"/>
          <p:cNvSpPr txBox="1">
            <a:spLocks noChangeArrowheads="1"/>
          </p:cNvSpPr>
          <p:nvPr userDrawn="1"/>
        </p:nvSpPr>
        <p:spPr bwMode="auto">
          <a:xfrm>
            <a:off x="635553" y="6499036"/>
            <a:ext cx="82280" cy="153888"/>
          </a:xfrm>
          <a:prstGeom prst="rect">
            <a:avLst/>
          </a:prstGeom>
          <a:noFill/>
          <a:ln>
            <a:noFill/>
          </a:ln>
          <a:effectLst/>
          <a:extLst/>
        </p:spPr>
        <p:txBody>
          <a:bodyPr wrap="none" lIns="81420" tIns="0" rIns="0" bIns="0">
            <a:spAutoFit/>
          </a:bodyPr>
          <a:lstStyle>
            <a:lvl1pPr defTabSz="901700">
              <a:spcBef>
                <a:spcPct val="50000"/>
              </a:spcBef>
              <a:defRPr sz="600" b="1" i="1">
                <a:solidFill>
                  <a:schemeClr val="tx1"/>
                </a:solidFill>
                <a:latin typeface="Arial" charset="0"/>
                <a:cs typeface="Arial" charset="0"/>
              </a:defRPr>
            </a:lvl1pPr>
            <a:lvl2pPr marL="481013" defTabSz="901700">
              <a:spcBef>
                <a:spcPct val="50000"/>
              </a:spcBef>
              <a:defRPr sz="600" b="1" i="1">
                <a:solidFill>
                  <a:schemeClr val="tx1"/>
                </a:solidFill>
                <a:latin typeface="Arial" charset="0"/>
                <a:cs typeface="Arial" charset="0"/>
              </a:defRPr>
            </a:lvl2pPr>
            <a:lvl3pPr marL="960438" defTabSz="901700">
              <a:spcBef>
                <a:spcPct val="50000"/>
              </a:spcBef>
              <a:defRPr sz="600" b="1" i="1">
                <a:solidFill>
                  <a:schemeClr val="tx1"/>
                </a:solidFill>
                <a:latin typeface="Arial" charset="0"/>
                <a:cs typeface="Arial" charset="0"/>
              </a:defRPr>
            </a:lvl3pPr>
            <a:lvl4pPr marL="1441450" defTabSz="901700">
              <a:spcBef>
                <a:spcPct val="50000"/>
              </a:spcBef>
              <a:defRPr sz="600" b="1" i="1">
                <a:solidFill>
                  <a:schemeClr val="tx1"/>
                </a:solidFill>
                <a:latin typeface="Arial" charset="0"/>
                <a:cs typeface="Arial" charset="0"/>
              </a:defRPr>
            </a:lvl4pPr>
            <a:lvl5pPr marL="1920875" defTabSz="901700">
              <a:spcBef>
                <a:spcPct val="50000"/>
              </a:spcBef>
              <a:defRPr sz="600" b="1" i="1">
                <a:solidFill>
                  <a:schemeClr val="tx1"/>
                </a:solidFill>
                <a:latin typeface="Arial" charset="0"/>
                <a:cs typeface="Arial" charset="0"/>
              </a:defRPr>
            </a:lvl5pPr>
            <a:lvl6pPr marL="2378075" algn="ctr" defTabSz="901700" eaLnBrk="0" fontAlgn="base" hangingPunct="0">
              <a:spcBef>
                <a:spcPct val="50000"/>
              </a:spcBef>
              <a:spcAft>
                <a:spcPct val="0"/>
              </a:spcAft>
              <a:defRPr sz="600" b="1" i="1">
                <a:solidFill>
                  <a:schemeClr val="tx1"/>
                </a:solidFill>
                <a:latin typeface="Arial" charset="0"/>
                <a:cs typeface="Arial" charset="0"/>
              </a:defRPr>
            </a:lvl6pPr>
            <a:lvl7pPr marL="2835275" algn="ctr" defTabSz="901700" eaLnBrk="0" fontAlgn="base" hangingPunct="0">
              <a:spcBef>
                <a:spcPct val="50000"/>
              </a:spcBef>
              <a:spcAft>
                <a:spcPct val="0"/>
              </a:spcAft>
              <a:defRPr sz="600" b="1" i="1">
                <a:solidFill>
                  <a:schemeClr val="tx1"/>
                </a:solidFill>
                <a:latin typeface="Arial" charset="0"/>
                <a:cs typeface="Arial" charset="0"/>
              </a:defRPr>
            </a:lvl7pPr>
            <a:lvl8pPr marL="3292475" algn="ctr" defTabSz="901700" eaLnBrk="0" fontAlgn="base" hangingPunct="0">
              <a:spcBef>
                <a:spcPct val="50000"/>
              </a:spcBef>
              <a:spcAft>
                <a:spcPct val="0"/>
              </a:spcAft>
              <a:defRPr sz="600" b="1" i="1">
                <a:solidFill>
                  <a:schemeClr val="tx1"/>
                </a:solidFill>
                <a:latin typeface="Arial" charset="0"/>
                <a:cs typeface="Arial" charset="0"/>
              </a:defRPr>
            </a:lvl8pPr>
            <a:lvl9pPr marL="3749675" algn="ctr" defTabSz="901700" eaLnBrk="0" fontAlgn="base" hangingPunct="0">
              <a:spcBef>
                <a:spcPct val="50000"/>
              </a:spcBef>
              <a:spcAft>
                <a:spcPct val="0"/>
              </a:spcAft>
              <a:defRPr sz="600" b="1" i="1">
                <a:solidFill>
                  <a:schemeClr val="tx1"/>
                </a:solidFill>
                <a:latin typeface="Arial" charset="0"/>
                <a:cs typeface="Arial" charset="0"/>
              </a:defRPr>
            </a:lvl9pPr>
          </a:lstStyle>
          <a:p>
            <a:pPr eaLnBrk="0" hangingPunct="0">
              <a:spcBef>
                <a:spcPct val="0"/>
              </a:spcBef>
              <a:defRPr/>
            </a:pPr>
            <a:endParaRPr lang="en-GB" sz="1000" i="0" dirty="0" smtClean="0">
              <a:solidFill>
                <a:srgbClr val="A5A6A9"/>
              </a:solidFill>
            </a:endParaRPr>
          </a:p>
        </p:txBody>
      </p:sp>
      <p:sp>
        <p:nvSpPr>
          <p:cNvPr id="5" name="Rectangle 82"/>
          <p:cNvSpPr>
            <a:spLocks noChangeArrowheads="1"/>
          </p:cNvSpPr>
          <p:nvPr userDrawn="1"/>
        </p:nvSpPr>
        <p:spPr bwMode="auto">
          <a:xfrm>
            <a:off x="8858450" y="0"/>
            <a:ext cx="127389"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24" tIns="45011" rIns="90024" bIns="45011" anchor="ctr"/>
          <a:lstStyle/>
          <a:p>
            <a:pPr algn="ctr" defTabSz="899028" eaLnBrk="0" fontAlgn="base" hangingPunct="0">
              <a:spcBef>
                <a:spcPct val="50000"/>
              </a:spcBef>
              <a:spcAft>
                <a:spcPct val="0"/>
              </a:spcAft>
            </a:pPr>
            <a:endParaRPr lang="en-US" sz="600" i="1" dirty="0">
              <a:solidFill>
                <a:srgbClr val="000000"/>
              </a:solidFill>
            </a:endParaRPr>
          </a:p>
        </p:txBody>
      </p:sp>
      <p:sp>
        <p:nvSpPr>
          <p:cNvPr id="6" name="AutoShape 26"/>
          <p:cNvSpPr>
            <a:spLocks noChangeArrowheads="1"/>
          </p:cNvSpPr>
          <p:nvPr userDrawn="1"/>
        </p:nvSpPr>
        <p:spPr bwMode="gray">
          <a:xfrm rot="16200000">
            <a:off x="8782524" y="5825447"/>
            <a:ext cx="297390" cy="14558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lIns="90024" tIns="45011" rIns="90024" bIns="45011" anchor="ctr"/>
          <a:lstStyle/>
          <a:p>
            <a:pPr algn="ctr" defTabSz="844453" eaLnBrk="0" fontAlgn="base" hangingPunct="0">
              <a:spcBef>
                <a:spcPct val="50000"/>
              </a:spcBef>
              <a:spcAft>
                <a:spcPct val="0"/>
              </a:spcAft>
            </a:pPr>
            <a:endParaRPr lang="en-US" sz="600" i="1" dirty="0">
              <a:solidFill>
                <a:srgbClr val="000000"/>
              </a:solidFill>
            </a:endParaRPr>
          </a:p>
        </p:txBody>
      </p:sp>
      <p:pic>
        <p:nvPicPr>
          <p:cNvPr id="7" name="Picture 45" descr="HSBC Hexagon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97382" y="5760066"/>
            <a:ext cx="1500669" cy="28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527" name="Rectangle 47"/>
          <p:cNvSpPr>
            <a:spLocks noGrp="1" noChangeArrowheads="1"/>
          </p:cNvSpPr>
          <p:nvPr>
            <p:ph type="subTitle" sz="quarter" idx="1"/>
          </p:nvPr>
        </p:nvSpPr>
        <p:spPr>
          <a:xfrm>
            <a:off x="635544" y="4587047"/>
            <a:ext cx="6400240" cy="477627"/>
          </a:xfrm>
          <a:prstGeom prst="rect">
            <a:avLst/>
          </a:prstGeom>
        </p:spPr>
        <p:txBody>
          <a:bodyPr lIns="91082" tIns="0" rIns="91082" bIns="45539"/>
          <a:lstStyle>
            <a:lvl1pPr marL="0" indent="0">
              <a:buClrTx/>
              <a:buFontTx/>
              <a:buNone/>
              <a:defRPr sz="2500" smtClean="0"/>
            </a:lvl1pPr>
          </a:lstStyle>
          <a:p>
            <a:pPr lvl="0"/>
            <a:r>
              <a:rPr lang="en-US" noProof="0" smtClean="0"/>
              <a:t>Click to edit Master subtitle style</a:t>
            </a:r>
            <a:endParaRPr lang="en-GB" noProof="0" smtClean="0"/>
          </a:p>
        </p:txBody>
      </p:sp>
      <p:sp>
        <p:nvSpPr>
          <p:cNvPr id="8" name="Footer Placeholder 1"/>
          <p:cNvSpPr>
            <a:spLocks noGrp="1"/>
          </p:cNvSpPr>
          <p:nvPr>
            <p:ph type="ftr" sz="quarter" idx="10"/>
          </p:nvPr>
        </p:nvSpPr>
        <p:spPr>
          <a:xfrm>
            <a:off x="4576224" y="5336528"/>
            <a:ext cx="3047533" cy="364979"/>
          </a:xfrm>
          <a:prstGeom prst="rect">
            <a:avLst/>
          </a:prstGeom>
        </p:spPr>
        <p:txBody>
          <a:bodyPr lIns="82724" tIns="41363" rIns="82724" bIns="41363"/>
          <a:lstStyle>
            <a:lvl1pPr defTabSz="910688" fontAlgn="auto">
              <a:spcBef>
                <a:spcPts val="0"/>
              </a:spcBef>
              <a:spcAft>
                <a:spcPts val="0"/>
              </a:spcAft>
              <a:defRPr>
                <a:latin typeface="Arial" charset="0"/>
                <a:cs typeface="Arial" charset="0"/>
              </a:defRPr>
            </a:lvl1pPr>
          </a:lstStyle>
          <a:p>
            <a:pPr>
              <a:defRPr/>
            </a:pPr>
            <a:endParaRPr lang="en-GB" dirty="0">
              <a:solidFill>
                <a:srgbClr val="000000"/>
              </a:solidFill>
            </a:endParaRPr>
          </a:p>
        </p:txBody>
      </p:sp>
    </p:spTree>
    <p:extLst>
      <p:ext uri="{BB962C8B-B14F-4D97-AF65-F5344CB8AC3E}">
        <p14:creationId xmlns:p14="http://schemas.microsoft.com/office/powerpoint/2010/main" val="974032288"/>
      </p:ext>
    </p:extLst>
  </p:cSld>
  <p:clrMapOvr>
    <a:masterClrMapping/>
  </p:clrMapOvr>
  <p:timing>
    <p:tnLst>
      <p:par>
        <p:cTn id="1" dur="indefinite" restart="never" nodeType="tmRoot"/>
      </p:par>
    </p:tnLst>
  </p:timing>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3" name="Rectangle 50"/>
          <p:cNvSpPr>
            <a:spLocks noChangeArrowheads="1"/>
          </p:cNvSpPr>
          <p:nvPr userDrawn="1"/>
        </p:nvSpPr>
        <p:spPr bwMode="auto">
          <a:xfrm>
            <a:off x="0" y="3429000"/>
            <a:ext cx="9144000" cy="2044700"/>
          </a:xfrm>
          <a:prstGeom prst="rect">
            <a:avLst/>
          </a:prstGeom>
          <a:solidFill>
            <a:schemeClr val="bg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32644" rIns="0" bIns="0" anchor="ctr"/>
          <a:lstStyle>
            <a:lvl1pPr>
              <a:defRPr sz="1300">
                <a:solidFill>
                  <a:schemeClr val="tx1"/>
                </a:solidFill>
                <a:latin typeface="Arial" charset="0"/>
              </a:defRPr>
            </a:lvl1pPr>
            <a:lvl2pPr marL="742950" indent="-285750">
              <a:defRPr sz="1300">
                <a:solidFill>
                  <a:schemeClr val="tx1"/>
                </a:solidFill>
                <a:latin typeface="Arial" charset="0"/>
              </a:defRPr>
            </a:lvl2pPr>
            <a:lvl3pPr marL="1143000" indent="-228600">
              <a:defRPr sz="1300">
                <a:solidFill>
                  <a:schemeClr val="tx1"/>
                </a:solidFill>
                <a:latin typeface="Arial" charset="0"/>
              </a:defRPr>
            </a:lvl3pPr>
            <a:lvl4pPr marL="1600200" indent="-228600">
              <a:defRPr sz="1300">
                <a:solidFill>
                  <a:schemeClr val="tx1"/>
                </a:solidFill>
                <a:latin typeface="Arial" charset="0"/>
              </a:defRPr>
            </a:lvl4pPr>
            <a:lvl5pPr marL="2057400" indent="-228600">
              <a:defRPr sz="1300">
                <a:solidFill>
                  <a:schemeClr val="tx1"/>
                </a:solidFill>
                <a:latin typeface="Arial" charset="0"/>
              </a:defRPr>
            </a:lvl5pPr>
            <a:lvl6pPr marL="2514600" indent="-228600" algn="ctr" eaLnBrk="0" fontAlgn="base" hangingPunct="0">
              <a:lnSpc>
                <a:spcPts val="2400"/>
              </a:lnSpc>
              <a:spcBef>
                <a:spcPct val="50000"/>
              </a:spcBef>
              <a:spcAft>
                <a:spcPct val="0"/>
              </a:spcAft>
              <a:defRPr sz="1300">
                <a:solidFill>
                  <a:schemeClr val="tx1"/>
                </a:solidFill>
                <a:latin typeface="Arial" charset="0"/>
              </a:defRPr>
            </a:lvl6pPr>
            <a:lvl7pPr marL="2971800" indent="-228600" algn="ctr" eaLnBrk="0" fontAlgn="base" hangingPunct="0">
              <a:lnSpc>
                <a:spcPts val="2400"/>
              </a:lnSpc>
              <a:spcBef>
                <a:spcPct val="50000"/>
              </a:spcBef>
              <a:spcAft>
                <a:spcPct val="0"/>
              </a:spcAft>
              <a:defRPr sz="1300">
                <a:solidFill>
                  <a:schemeClr val="tx1"/>
                </a:solidFill>
                <a:latin typeface="Arial" charset="0"/>
              </a:defRPr>
            </a:lvl7pPr>
            <a:lvl8pPr marL="3429000" indent="-228600" algn="ctr" eaLnBrk="0" fontAlgn="base" hangingPunct="0">
              <a:lnSpc>
                <a:spcPts val="2400"/>
              </a:lnSpc>
              <a:spcBef>
                <a:spcPct val="50000"/>
              </a:spcBef>
              <a:spcAft>
                <a:spcPct val="0"/>
              </a:spcAft>
              <a:defRPr sz="1300">
                <a:solidFill>
                  <a:schemeClr val="tx1"/>
                </a:solidFill>
                <a:latin typeface="Arial" charset="0"/>
              </a:defRPr>
            </a:lvl8pPr>
            <a:lvl9pPr marL="3886200" indent="-228600" algn="ctr" eaLnBrk="0" fontAlgn="base" hangingPunct="0">
              <a:lnSpc>
                <a:spcPts val="2400"/>
              </a:lnSpc>
              <a:spcBef>
                <a:spcPct val="50000"/>
              </a:spcBef>
              <a:spcAft>
                <a:spcPct val="0"/>
              </a:spcAft>
              <a:defRPr sz="1300">
                <a:solidFill>
                  <a:schemeClr val="tx1"/>
                </a:solidFill>
                <a:latin typeface="Arial" charset="0"/>
              </a:defRPr>
            </a:lvl9pPr>
          </a:lstStyle>
          <a:p>
            <a:pPr algn="ctr" eaLnBrk="0" fontAlgn="base" hangingPunct="0">
              <a:spcBef>
                <a:spcPct val="0"/>
              </a:spcBef>
              <a:spcAft>
                <a:spcPct val="0"/>
              </a:spcAft>
              <a:defRPr/>
            </a:pPr>
            <a:endParaRPr lang="en-US" altLang="en-US" sz="1100" b="1" dirty="0" smtClean="0">
              <a:solidFill>
                <a:srgbClr val="000000"/>
              </a:solidFill>
            </a:endParaRPr>
          </a:p>
        </p:txBody>
      </p:sp>
      <p:sp>
        <p:nvSpPr>
          <p:cNvPr id="4" name="Rectangle 82"/>
          <p:cNvSpPr>
            <a:spLocks noChangeArrowheads="1"/>
          </p:cNvSpPr>
          <p:nvPr userDrawn="1"/>
        </p:nvSpPr>
        <p:spPr bwMode="auto">
          <a:xfrm>
            <a:off x="8858250" y="0"/>
            <a:ext cx="127000"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5828" tIns="42920" rIns="85828" bIns="42920" anchor="ctr"/>
          <a:lstStyle>
            <a:lvl1pPr defTabSz="903288">
              <a:defRPr sz="1300">
                <a:solidFill>
                  <a:schemeClr val="tx1"/>
                </a:solidFill>
                <a:latin typeface="Arial" charset="0"/>
              </a:defRPr>
            </a:lvl1pPr>
            <a:lvl2pPr marL="742950" indent="-285750" defTabSz="903288">
              <a:defRPr sz="1300">
                <a:solidFill>
                  <a:schemeClr val="tx1"/>
                </a:solidFill>
                <a:latin typeface="Arial" charset="0"/>
              </a:defRPr>
            </a:lvl2pPr>
            <a:lvl3pPr marL="1143000" indent="-228600" defTabSz="903288">
              <a:defRPr sz="1300">
                <a:solidFill>
                  <a:schemeClr val="tx1"/>
                </a:solidFill>
                <a:latin typeface="Arial" charset="0"/>
              </a:defRPr>
            </a:lvl3pPr>
            <a:lvl4pPr marL="1600200" indent="-228600" defTabSz="903288">
              <a:defRPr sz="1300">
                <a:solidFill>
                  <a:schemeClr val="tx1"/>
                </a:solidFill>
                <a:latin typeface="Arial" charset="0"/>
              </a:defRPr>
            </a:lvl4pPr>
            <a:lvl5pPr marL="2057400" indent="-228600" defTabSz="903288">
              <a:defRPr sz="1300">
                <a:solidFill>
                  <a:schemeClr val="tx1"/>
                </a:solidFill>
                <a:latin typeface="Arial" charset="0"/>
              </a:defRPr>
            </a:lvl5pPr>
            <a:lvl6pPr marL="2514600" indent="-228600" algn="ctr" defTabSz="903288" eaLnBrk="0" fontAlgn="base" hangingPunct="0">
              <a:lnSpc>
                <a:spcPts val="2400"/>
              </a:lnSpc>
              <a:spcBef>
                <a:spcPct val="50000"/>
              </a:spcBef>
              <a:spcAft>
                <a:spcPct val="0"/>
              </a:spcAft>
              <a:defRPr sz="1300">
                <a:solidFill>
                  <a:schemeClr val="tx1"/>
                </a:solidFill>
                <a:latin typeface="Arial" charset="0"/>
              </a:defRPr>
            </a:lvl6pPr>
            <a:lvl7pPr marL="2971800" indent="-228600" algn="ctr" defTabSz="903288" eaLnBrk="0" fontAlgn="base" hangingPunct="0">
              <a:lnSpc>
                <a:spcPts val="2400"/>
              </a:lnSpc>
              <a:spcBef>
                <a:spcPct val="50000"/>
              </a:spcBef>
              <a:spcAft>
                <a:spcPct val="0"/>
              </a:spcAft>
              <a:defRPr sz="1300">
                <a:solidFill>
                  <a:schemeClr val="tx1"/>
                </a:solidFill>
                <a:latin typeface="Arial" charset="0"/>
              </a:defRPr>
            </a:lvl7pPr>
            <a:lvl8pPr marL="3429000" indent="-228600" algn="ctr" defTabSz="903288" eaLnBrk="0" fontAlgn="base" hangingPunct="0">
              <a:lnSpc>
                <a:spcPts val="2400"/>
              </a:lnSpc>
              <a:spcBef>
                <a:spcPct val="50000"/>
              </a:spcBef>
              <a:spcAft>
                <a:spcPct val="0"/>
              </a:spcAft>
              <a:defRPr sz="1300">
                <a:solidFill>
                  <a:schemeClr val="tx1"/>
                </a:solidFill>
                <a:latin typeface="Arial" charset="0"/>
              </a:defRPr>
            </a:lvl8pPr>
            <a:lvl9pPr marL="3886200" indent="-228600" algn="ctr" defTabSz="903288" eaLnBrk="0" fontAlgn="base" hangingPunct="0">
              <a:lnSpc>
                <a:spcPts val="2400"/>
              </a:lnSpc>
              <a:spcBef>
                <a:spcPct val="50000"/>
              </a:spcBef>
              <a:spcAft>
                <a:spcPct val="0"/>
              </a:spcAft>
              <a:defRPr sz="1300">
                <a:solidFill>
                  <a:schemeClr val="tx1"/>
                </a:solidFill>
                <a:latin typeface="Arial" charset="0"/>
              </a:defRPr>
            </a:lvl9pPr>
          </a:lstStyle>
          <a:p>
            <a:pPr algn="ctr" eaLnBrk="0" fontAlgn="base" hangingPunct="0">
              <a:spcBef>
                <a:spcPct val="50000"/>
              </a:spcBef>
              <a:spcAft>
                <a:spcPct val="0"/>
              </a:spcAft>
              <a:defRPr/>
            </a:pPr>
            <a:endParaRPr lang="en-US" altLang="en-US" sz="600" b="1" i="1" dirty="0" smtClean="0">
              <a:solidFill>
                <a:srgbClr val="000000"/>
              </a:solidFill>
            </a:endParaRPr>
          </a:p>
        </p:txBody>
      </p:sp>
      <p:sp>
        <p:nvSpPr>
          <p:cNvPr id="5" name="AutoShape 27"/>
          <p:cNvSpPr>
            <a:spLocks noChangeArrowheads="1"/>
          </p:cNvSpPr>
          <p:nvPr userDrawn="1"/>
        </p:nvSpPr>
        <p:spPr bwMode="gray">
          <a:xfrm rot="16200000">
            <a:off x="8782844" y="5825332"/>
            <a:ext cx="296863" cy="146050"/>
          </a:xfrm>
          <a:prstGeom prst="triangle">
            <a:avLst>
              <a:gd name="adj" fmla="val 50000"/>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vert="eaVert" wrap="none" lIns="85828" tIns="42920" rIns="85828" bIns="42920" anchor="ctr"/>
          <a:lstStyle>
            <a:lvl1pPr defTabSz="847725">
              <a:defRPr sz="1300">
                <a:solidFill>
                  <a:schemeClr val="tx1"/>
                </a:solidFill>
                <a:latin typeface="Arial" charset="0"/>
              </a:defRPr>
            </a:lvl1pPr>
            <a:lvl2pPr marL="742950" indent="-285750" defTabSz="847725">
              <a:defRPr sz="1300">
                <a:solidFill>
                  <a:schemeClr val="tx1"/>
                </a:solidFill>
                <a:latin typeface="Arial" charset="0"/>
              </a:defRPr>
            </a:lvl2pPr>
            <a:lvl3pPr marL="1143000" indent="-228600" defTabSz="847725">
              <a:defRPr sz="1300">
                <a:solidFill>
                  <a:schemeClr val="tx1"/>
                </a:solidFill>
                <a:latin typeface="Arial" charset="0"/>
              </a:defRPr>
            </a:lvl3pPr>
            <a:lvl4pPr marL="1600200" indent="-228600" defTabSz="847725">
              <a:defRPr sz="1300">
                <a:solidFill>
                  <a:schemeClr val="tx1"/>
                </a:solidFill>
                <a:latin typeface="Arial" charset="0"/>
              </a:defRPr>
            </a:lvl4pPr>
            <a:lvl5pPr marL="2057400" indent="-228600" defTabSz="847725">
              <a:defRPr sz="1300">
                <a:solidFill>
                  <a:schemeClr val="tx1"/>
                </a:solidFill>
                <a:latin typeface="Arial" charset="0"/>
              </a:defRPr>
            </a:lvl5pPr>
            <a:lvl6pPr marL="2514600" indent="-228600" algn="ctr" defTabSz="847725" eaLnBrk="0" fontAlgn="base" hangingPunct="0">
              <a:lnSpc>
                <a:spcPts val="2400"/>
              </a:lnSpc>
              <a:spcBef>
                <a:spcPct val="50000"/>
              </a:spcBef>
              <a:spcAft>
                <a:spcPct val="0"/>
              </a:spcAft>
              <a:defRPr sz="1300">
                <a:solidFill>
                  <a:schemeClr val="tx1"/>
                </a:solidFill>
                <a:latin typeface="Arial" charset="0"/>
              </a:defRPr>
            </a:lvl6pPr>
            <a:lvl7pPr marL="2971800" indent="-228600" algn="ctr" defTabSz="847725" eaLnBrk="0" fontAlgn="base" hangingPunct="0">
              <a:lnSpc>
                <a:spcPts val="2400"/>
              </a:lnSpc>
              <a:spcBef>
                <a:spcPct val="50000"/>
              </a:spcBef>
              <a:spcAft>
                <a:spcPct val="0"/>
              </a:spcAft>
              <a:defRPr sz="1300">
                <a:solidFill>
                  <a:schemeClr val="tx1"/>
                </a:solidFill>
                <a:latin typeface="Arial" charset="0"/>
              </a:defRPr>
            </a:lvl7pPr>
            <a:lvl8pPr marL="3429000" indent="-228600" algn="ctr" defTabSz="847725" eaLnBrk="0" fontAlgn="base" hangingPunct="0">
              <a:lnSpc>
                <a:spcPts val="2400"/>
              </a:lnSpc>
              <a:spcBef>
                <a:spcPct val="50000"/>
              </a:spcBef>
              <a:spcAft>
                <a:spcPct val="0"/>
              </a:spcAft>
              <a:defRPr sz="1300">
                <a:solidFill>
                  <a:schemeClr val="tx1"/>
                </a:solidFill>
                <a:latin typeface="Arial" charset="0"/>
              </a:defRPr>
            </a:lvl8pPr>
            <a:lvl9pPr marL="3886200" indent="-228600" algn="ctr" defTabSz="847725" eaLnBrk="0" fontAlgn="base" hangingPunct="0">
              <a:lnSpc>
                <a:spcPts val="2400"/>
              </a:lnSpc>
              <a:spcBef>
                <a:spcPct val="50000"/>
              </a:spcBef>
              <a:spcAft>
                <a:spcPct val="0"/>
              </a:spcAft>
              <a:defRPr sz="1300">
                <a:solidFill>
                  <a:schemeClr val="tx1"/>
                </a:solidFill>
                <a:latin typeface="Arial" charset="0"/>
              </a:defRPr>
            </a:lvl9pPr>
          </a:lstStyle>
          <a:p>
            <a:pPr algn="ctr" eaLnBrk="0" fontAlgn="base" hangingPunct="0">
              <a:spcBef>
                <a:spcPct val="50000"/>
              </a:spcBef>
              <a:spcAft>
                <a:spcPct val="0"/>
              </a:spcAft>
              <a:defRPr/>
            </a:pPr>
            <a:endParaRPr lang="en-US" altLang="en-US" sz="600" i="1" dirty="0" smtClean="0">
              <a:solidFill>
                <a:srgbClr val="000000"/>
              </a:solidFill>
            </a:endParaRPr>
          </a:p>
        </p:txBody>
      </p:sp>
      <p:pic>
        <p:nvPicPr>
          <p:cNvPr id="6" name="Picture 45" descr="HSBC Hexagon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97713" y="5759450"/>
            <a:ext cx="150018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3"/>
          <p:cNvSpPr txBox="1">
            <a:spLocks noChangeArrowheads="1"/>
          </p:cNvSpPr>
          <p:nvPr userDrawn="1"/>
        </p:nvSpPr>
        <p:spPr bwMode="auto">
          <a:xfrm>
            <a:off x="766874" y="6499229"/>
            <a:ext cx="65" cy="153888"/>
          </a:xfrm>
          <a:prstGeom prst="rect">
            <a:avLst/>
          </a:prstGeom>
          <a:noFill/>
          <a:ln>
            <a:noFill/>
          </a:ln>
          <a:effectLst/>
          <a:extLst/>
        </p:spPr>
        <p:txBody>
          <a:bodyPr wrap="none" lIns="0" tIns="0" rIns="0" bIns="0">
            <a:spAutoFit/>
          </a:bodyPr>
          <a:lstStyle>
            <a:lvl1pPr defTabSz="901700">
              <a:spcBef>
                <a:spcPct val="50000"/>
              </a:spcBef>
              <a:defRPr sz="600" b="1" i="1">
                <a:solidFill>
                  <a:schemeClr val="tx1"/>
                </a:solidFill>
                <a:latin typeface="Arial" charset="0"/>
                <a:cs typeface="Arial" charset="0"/>
              </a:defRPr>
            </a:lvl1pPr>
            <a:lvl2pPr marL="481013" defTabSz="901700">
              <a:spcBef>
                <a:spcPct val="50000"/>
              </a:spcBef>
              <a:defRPr sz="600" b="1" i="1">
                <a:solidFill>
                  <a:schemeClr val="tx1"/>
                </a:solidFill>
                <a:latin typeface="Arial" charset="0"/>
                <a:cs typeface="Arial" charset="0"/>
              </a:defRPr>
            </a:lvl2pPr>
            <a:lvl3pPr marL="960438" defTabSz="901700">
              <a:spcBef>
                <a:spcPct val="50000"/>
              </a:spcBef>
              <a:defRPr sz="600" b="1" i="1">
                <a:solidFill>
                  <a:schemeClr val="tx1"/>
                </a:solidFill>
                <a:latin typeface="Arial" charset="0"/>
                <a:cs typeface="Arial" charset="0"/>
              </a:defRPr>
            </a:lvl3pPr>
            <a:lvl4pPr marL="1441450" defTabSz="901700">
              <a:spcBef>
                <a:spcPct val="50000"/>
              </a:spcBef>
              <a:defRPr sz="600" b="1" i="1">
                <a:solidFill>
                  <a:schemeClr val="tx1"/>
                </a:solidFill>
                <a:latin typeface="Arial" charset="0"/>
                <a:cs typeface="Arial" charset="0"/>
              </a:defRPr>
            </a:lvl4pPr>
            <a:lvl5pPr marL="1920875" defTabSz="901700">
              <a:spcBef>
                <a:spcPct val="50000"/>
              </a:spcBef>
              <a:defRPr sz="600" b="1" i="1">
                <a:solidFill>
                  <a:schemeClr val="tx1"/>
                </a:solidFill>
                <a:latin typeface="Arial" charset="0"/>
                <a:cs typeface="Arial" charset="0"/>
              </a:defRPr>
            </a:lvl5pPr>
            <a:lvl6pPr marL="2378075" algn="ctr" defTabSz="901700" eaLnBrk="0" fontAlgn="base" hangingPunct="0">
              <a:spcBef>
                <a:spcPct val="50000"/>
              </a:spcBef>
              <a:spcAft>
                <a:spcPct val="0"/>
              </a:spcAft>
              <a:defRPr sz="600" b="1" i="1">
                <a:solidFill>
                  <a:schemeClr val="tx1"/>
                </a:solidFill>
                <a:latin typeface="Arial" charset="0"/>
                <a:cs typeface="Arial" charset="0"/>
              </a:defRPr>
            </a:lvl6pPr>
            <a:lvl7pPr marL="2835275" algn="ctr" defTabSz="901700" eaLnBrk="0" fontAlgn="base" hangingPunct="0">
              <a:spcBef>
                <a:spcPct val="50000"/>
              </a:spcBef>
              <a:spcAft>
                <a:spcPct val="0"/>
              </a:spcAft>
              <a:defRPr sz="600" b="1" i="1">
                <a:solidFill>
                  <a:schemeClr val="tx1"/>
                </a:solidFill>
                <a:latin typeface="Arial" charset="0"/>
                <a:cs typeface="Arial" charset="0"/>
              </a:defRPr>
            </a:lvl7pPr>
            <a:lvl8pPr marL="3292475" algn="ctr" defTabSz="901700" eaLnBrk="0" fontAlgn="base" hangingPunct="0">
              <a:spcBef>
                <a:spcPct val="50000"/>
              </a:spcBef>
              <a:spcAft>
                <a:spcPct val="0"/>
              </a:spcAft>
              <a:defRPr sz="600" b="1" i="1">
                <a:solidFill>
                  <a:schemeClr val="tx1"/>
                </a:solidFill>
                <a:latin typeface="Arial" charset="0"/>
                <a:cs typeface="Arial" charset="0"/>
              </a:defRPr>
            </a:lvl8pPr>
            <a:lvl9pPr marL="3749675" algn="ctr" defTabSz="901700" eaLnBrk="0" fontAlgn="base" hangingPunct="0">
              <a:spcBef>
                <a:spcPct val="50000"/>
              </a:spcBef>
              <a:spcAft>
                <a:spcPct val="0"/>
              </a:spcAft>
              <a:defRPr sz="600" b="1" i="1">
                <a:solidFill>
                  <a:schemeClr val="tx1"/>
                </a:solidFill>
                <a:latin typeface="Arial" charset="0"/>
                <a:cs typeface="Arial" charset="0"/>
              </a:defRPr>
            </a:lvl9pPr>
          </a:lstStyle>
          <a:p>
            <a:pPr eaLnBrk="0" fontAlgn="base" hangingPunct="0">
              <a:spcBef>
                <a:spcPct val="0"/>
              </a:spcBef>
              <a:spcAft>
                <a:spcPct val="0"/>
              </a:spcAft>
              <a:defRPr/>
            </a:pPr>
            <a:endParaRPr lang="en-GB" sz="1000" i="0" dirty="0" smtClean="0">
              <a:solidFill>
                <a:srgbClr val="A5A6A9"/>
              </a:solidFill>
            </a:endParaRPr>
          </a:p>
        </p:txBody>
      </p:sp>
      <p:sp>
        <p:nvSpPr>
          <p:cNvPr id="405551" name="Rectangle 47"/>
          <p:cNvSpPr>
            <a:spLocks noGrp="1" noChangeArrowheads="1"/>
          </p:cNvSpPr>
          <p:nvPr>
            <p:ph type="ctrTitle" sz="quarter"/>
          </p:nvPr>
        </p:nvSpPr>
        <p:spPr>
          <a:xfrm>
            <a:off x="635546" y="2747113"/>
            <a:ext cx="7772120" cy="410038"/>
          </a:xfrm>
          <a:ln algn="ctr"/>
        </p:spPr>
        <p:txBody>
          <a:bodyPr bIns="0" anchor="b"/>
          <a:lstStyle>
            <a:lvl1pPr>
              <a:lnSpc>
                <a:spcPct val="100000"/>
              </a:lnSpc>
              <a:defRPr sz="2700" b="1" smtClean="0">
                <a:solidFill>
                  <a:schemeClr val="tx1"/>
                </a:solidFill>
              </a:defRPr>
            </a:lvl1pPr>
          </a:lstStyle>
          <a:p>
            <a:r>
              <a:rPr lang="en-GB" smtClean="0"/>
              <a:t>Click to edit Master title style</a:t>
            </a:r>
          </a:p>
        </p:txBody>
      </p:sp>
      <p:sp>
        <p:nvSpPr>
          <p:cNvPr id="8" name="Footer Placeholder 1"/>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803580196"/>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5143" y="2015973"/>
            <a:ext cx="7424950" cy="13908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10285" y="3676825"/>
            <a:ext cx="6114665" cy="1658176"/>
          </a:xfrm>
          <a:prstGeom prst="rect">
            <a:avLst/>
          </a:prstGeom>
        </p:spPr>
        <p:txBody>
          <a:bodyPr lIns="78835" tIns="39400" rIns="78835" bIns="39400"/>
          <a:lstStyle>
            <a:lvl1pPr marL="0" indent="0" algn="ctr">
              <a:buNone/>
              <a:defRPr/>
            </a:lvl1pPr>
            <a:lvl2pPr marL="394167" indent="0" algn="ctr">
              <a:buNone/>
              <a:defRPr/>
            </a:lvl2pPr>
            <a:lvl3pPr marL="788348" indent="0" algn="ctr">
              <a:buNone/>
              <a:defRPr/>
            </a:lvl3pPr>
            <a:lvl4pPr marL="1182527" indent="0" algn="ctr">
              <a:buNone/>
              <a:defRPr/>
            </a:lvl4pPr>
            <a:lvl5pPr marL="1576685" indent="0" algn="ctr">
              <a:buNone/>
              <a:defRPr/>
            </a:lvl5pPr>
            <a:lvl6pPr marL="1970861" indent="0" algn="ctr">
              <a:buNone/>
              <a:defRPr/>
            </a:lvl6pPr>
            <a:lvl7pPr marL="2365043" indent="0" algn="ctr">
              <a:buNone/>
              <a:defRPr/>
            </a:lvl7pPr>
            <a:lvl8pPr marL="2759208" indent="0" algn="ctr">
              <a:buNone/>
              <a:defRPr/>
            </a:lvl8pPr>
            <a:lvl9pPr marL="3153362"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394975686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solidFill>
                  <a:schemeClr val="tx1"/>
                </a:solidFill>
              </a:defRPr>
            </a:lvl1pPr>
          </a:lstStyle>
          <a:p>
            <a:fld id="{1E899A84-0A7C-4488-B245-0310F52DBB74}" type="slidenum">
              <a:rPr lang="en-GB" smtClean="0"/>
              <a:pPr/>
              <a:t>‹#›</a:t>
            </a:fld>
            <a:endParaRPr lang="en-GB" dirty="0"/>
          </a:p>
        </p:txBody>
      </p:sp>
      <p:sp>
        <p:nvSpPr>
          <p:cNvPr id="9" name="Text Placeholder 8"/>
          <p:cNvSpPr>
            <a:spLocks noGrp="1"/>
          </p:cNvSpPr>
          <p:nvPr>
            <p:ph type="body" sz="quarter" idx="12" hasCustomPrompt="1"/>
          </p:nvPr>
        </p:nvSpPr>
        <p:spPr>
          <a:xfrm>
            <a:off x="278606" y="1773238"/>
            <a:ext cx="8559404" cy="3817937"/>
          </a:xfrm>
        </p:spPr>
        <p:txBody>
          <a:bodyPr>
            <a:normAutofit/>
          </a:bodyPr>
          <a:lstStyle>
            <a:lvl1pPr marL="199800" indent="-199800">
              <a:buNone/>
              <a:defRPr sz="3200">
                <a:solidFill>
                  <a:schemeClr val="tx1"/>
                </a:solidFill>
              </a:defRPr>
            </a:lvl1pPr>
            <a:lvl2pPr marL="270272" indent="0" algn="r">
              <a:buNone/>
              <a:defRPr sz="2000">
                <a:solidFill>
                  <a:schemeClr val="tx1"/>
                </a:solidFill>
              </a:defRPr>
            </a:lvl2pPr>
          </a:lstStyle>
          <a:p>
            <a:pPr lvl="0"/>
            <a:r>
              <a:rPr lang="en-US" dirty="0"/>
              <a:t>“Click to edit Master text styles”</a:t>
            </a:r>
          </a:p>
          <a:p>
            <a:pPr lvl="1"/>
            <a:r>
              <a:rPr lang="en-US" dirty="0"/>
              <a:t>Second level</a:t>
            </a:r>
          </a:p>
        </p:txBody>
      </p:sp>
      <p:sp>
        <p:nvSpPr>
          <p:cNvPr id="23" name="Title 1"/>
          <p:cNvSpPr>
            <a:spLocks noGrp="1"/>
          </p:cNvSpPr>
          <p:nvPr>
            <p:ph type="title"/>
          </p:nvPr>
        </p:nvSpPr>
        <p:spPr>
          <a:xfrm>
            <a:off x="287724" y="905704"/>
            <a:ext cx="8550286" cy="324465"/>
          </a:xfrm>
        </p:spPr>
        <p:txBody>
          <a:bodyPr/>
          <a:lstStyle/>
          <a:p>
            <a:r>
              <a:rPr lang="en-US" smtClean="0"/>
              <a:t>Click to edit Master title style</a:t>
            </a:r>
            <a:endParaRPr lang="en-GB" dirty="0"/>
          </a:p>
        </p:txBody>
      </p:sp>
      <p:sp>
        <p:nvSpPr>
          <p:cNvPr id="11" name="Footer Placeholder 17">
            <a:extLst>
              <a:ext uri="{FF2B5EF4-FFF2-40B4-BE49-F238E27FC236}">
                <a16:creationId xmlns:a16="http://schemas.microsoft.com/office/drawing/2014/main" xmlns="" id="{7FB02472-3FC9-49F1-8EFC-14FEF36FF510}"/>
              </a:ext>
            </a:extLst>
          </p:cNvPr>
          <p:cNvSpPr>
            <a:spLocks noGrp="1"/>
          </p:cNvSpPr>
          <p:nvPr>
            <p:ph type="ftr" sz="quarter" idx="13"/>
          </p:nvPr>
        </p:nvSpPr>
        <p:spPr>
          <a:xfrm>
            <a:off x="287594" y="497150"/>
            <a:ext cx="2536723" cy="254173"/>
          </a:xfrm>
        </p:spPr>
        <p:txBody>
          <a:bodyPr/>
          <a:lstStyle/>
          <a:p>
            <a:endParaRPr lang="en-US" dirty="0"/>
          </a:p>
        </p:txBody>
      </p:sp>
      <p:sp>
        <p:nvSpPr>
          <p:cNvPr id="7"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27 June 2018</a:t>
            </a:r>
            <a:endParaRPr lang="en-GB" dirty="0"/>
          </a:p>
        </p:txBody>
      </p:sp>
    </p:spTree>
    <p:extLst>
      <p:ext uri="{BB962C8B-B14F-4D97-AF65-F5344CB8AC3E}">
        <p14:creationId xmlns:p14="http://schemas.microsoft.com/office/powerpoint/2010/main" val="1788353437"/>
      </p:ext>
    </p:extLst>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87244798"/>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3119043697"/>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3432936840"/>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816" y="258351"/>
            <a:ext cx="2873949" cy="1099443"/>
          </a:xfrm>
        </p:spPr>
        <p:txBody>
          <a:bodyPr anchor="b"/>
          <a:lstStyle>
            <a:lvl1pPr algn="l">
              <a:defRPr sz="1800" b="1"/>
            </a:lvl1pPr>
          </a:lstStyle>
          <a:p>
            <a:r>
              <a:rPr lang="en-US" smtClean="0"/>
              <a:t>Click to edit Master title style</a:t>
            </a:r>
            <a:endParaRPr lang="en-GB"/>
          </a:p>
        </p:txBody>
      </p:sp>
      <p:sp>
        <p:nvSpPr>
          <p:cNvPr id="3" name="Content Placeholder 2"/>
          <p:cNvSpPr>
            <a:spLocks noGrp="1"/>
          </p:cNvSpPr>
          <p:nvPr>
            <p:ph idx="1"/>
          </p:nvPr>
        </p:nvSpPr>
        <p:spPr>
          <a:xfrm>
            <a:off x="3415753" y="258339"/>
            <a:ext cx="4882773" cy="5537768"/>
          </a:xfrm>
          <a:prstGeom prst="rect">
            <a:avLst/>
          </a:prstGeom>
        </p:spPr>
        <p:txBody>
          <a:bodyPr lIns="78835" tIns="39400" rIns="78835" bIns="39400"/>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36816" y="1357797"/>
            <a:ext cx="2873949" cy="4438325"/>
          </a:xfrm>
          <a:prstGeom prst="rect">
            <a:avLst/>
          </a:prstGeom>
        </p:spPr>
        <p:txBody>
          <a:bodyPr lIns="78835" tIns="39400" rIns="78835" bIns="39400"/>
          <a:lstStyle>
            <a:lvl1pPr marL="0" indent="0">
              <a:buNone/>
              <a:defRPr sz="1300"/>
            </a:lvl1pPr>
            <a:lvl2pPr marL="394167" indent="0">
              <a:buNone/>
              <a:defRPr sz="1100"/>
            </a:lvl2pPr>
            <a:lvl3pPr marL="788348" indent="0">
              <a:buNone/>
              <a:defRPr sz="900"/>
            </a:lvl3pPr>
            <a:lvl4pPr marL="1182527" indent="0">
              <a:buNone/>
              <a:defRPr sz="800"/>
            </a:lvl4pPr>
            <a:lvl5pPr marL="1576685" indent="0">
              <a:buNone/>
              <a:defRPr sz="800"/>
            </a:lvl5pPr>
            <a:lvl6pPr marL="1970861" indent="0">
              <a:buNone/>
              <a:defRPr sz="800"/>
            </a:lvl6pPr>
            <a:lvl7pPr marL="2365043" indent="0">
              <a:buNone/>
              <a:defRPr sz="800"/>
            </a:lvl7pPr>
            <a:lvl8pPr marL="2759208" indent="0">
              <a:buNone/>
              <a:defRPr sz="800"/>
            </a:lvl8pPr>
            <a:lvl9pPr marL="3153362" indent="0">
              <a:buNone/>
              <a:defRPr sz="8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3934564343"/>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392" y="4541961"/>
            <a:ext cx="5241141" cy="536204"/>
          </a:xfrm>
        </p:spPr>
        <p:txBody>
          <a:bodyPr anchor="b"/>
          <a:lstStyle>
            <a:lvl1pPr algn="l">
              <a:defRPr sz="1800" b="1"/>
            </a:lvl1pPr>
          </a:lstStyle>
          <a:p>
            <a:r>
              <a:rPr lang="en-US" smtClean="0"/>
              <a:t>Click to edit Master title style</a:t>
            </a:r>
            <a:endParaRPr lang="en-GB"/>
          </a:p>
        </p:txBody>
      </p:sp>
      <p:sp>
        <p:nvSpPr>
          <p:cNvPr id="3" name="Picture Placeholder 2"/>
          <p:cNvSpPr>
            <a:spLocks noGrp="1"/>
          </p:cNvSpPr>
          <p:nvPr>
            <p:ph type="pic" idx="1"/>
          </p:nvPr>
        </p:nvSpPr>
        <p:spPr>
          <a:xfrm>
            <a:off x="1712392" y="579768"/>
            <a:ext cx="5241141" cy="3893109"/>
          </a:xfrm>
          <a:prstGeom prst="rect">
            <a:avLst/>
          </a:prstGeom>
        </p:spPr>
        <p:txBody>
          <a:bodyPr lIns="78835" tIns="0" rIns="78835" bIns="39400"/>
          <a:lstStyle>
            <a:lvl1pPr marL="0" indent="0">
              <a:buNone/>
              <a:defRPr sz="2900"/>
            </a:lvl1pPr>
            <a:lvl2pPr marL="394167" indent="0">
              <a:buNone/>
              <a:defRPr sz="2500"/>
            </a:lvl2pPr>
            <a:lvl3pPr marL="788348" indent="0">
              <a:buNone/>
              <a:defRPr sz="2200"/>
            </a:lvl3pPr>
            <a:lvl4pPr marL="1182527" indent="0">
              <a:buNone/>
              <a:defRPr sz="1800"/>
            </a:lvl4pPr>
            <a:lvl5pPr marL="1576685" indent="0">
              <a:buNone/>
              <a:defRPr sz="1800"/>
            </a:lvl5pPr>
            <a:lvl6pPr marL="1970861" indent="0">
              <a:buNone/>
              <a:defRPr sz="1800"/>
            </a:lvl6pPr>
            <a:lvl7pPr marL="2365043" indent="0">
              <a:buNone/>
              <a:defRPr sz="1800"/>
            </a:lvl7pPr>
            <a:lvl8pPr marL="2759208" indent="0">
              <a:buNone/>
              <a:defRPr sz="1800"/>
            </a:lvl8pPr>
            <a:lvl9pPr marL="3153362" indent="0">
              <a:buNone/>
              <a:defRPr sz="1800"/>
            </a:lvl9pPr>
          </a:lstStyle>
          <a:p>
            <a:pPr lvl="0"/>
            <a:endParaRPr lang="en-GB" noProof="0" dirty="0" smtClean="0"/>
          </a:p>
        </p:txBody>
      </p:sp>
      <p:sp>
        <p:nvSpPr>
          <p:cNvPr id="4" name="Text Placeholder 3"/>
          <p:cNvSpPr>
            <a:spLocks noGrp="1"/>
          </p:cNvSpPr>
          <p:nvPr>
            <p:ph type="body" sz="half" idx="2"/>
          </p:nvPr>
        </p:nvSpPr>
        <p:spPr>
          <a:xfrm>
            <a:off x="1712392" y="5078280"/>
            <a:ext cx="5241141" cy="761499"/>
          </a:xfrm>
          <a:prstGeom prst="rect">
            <a:avLst/>
          </a:prstGeom>
        </p:spPr>
        <p:txBody>
          <a:bodyPr lIns="78835" tIns="39400" rIns="78835" bIns="39400"/>
          <a:lstStyle>
            <a:lvl1pPr marL="0" indent="0">
              <a:buNone/>
              <a:defRPr sz="1300"/>
            </a:lvl1pPr>
            <a:lvl2pPr marL="394167" indent="0">
              <a:buNone/>
              <a:defRPr sz="1100"/>
            </a:lvl2pPr>
            <a:lvl3pPr marL="788348" indent="0">
              <a:buNone/>
              <a:defRPr sz="900"/>
            </a:lvl3pPr>
            <a:lvl4pPr marL="1182527" indent="0">
              <a:buNone/>
              <a:defRPr sz="800"/>
            </a:lvl4pPr>
            <a:lvl5pPr marL="1576685" indent="0">
              <a:buNone/>
              <a:defRPr sz="800"/>
            </a:lvl5pPr>
            <a:lvl6pPr marL="1970861" indent="0">
              <a:buNone/>
              <a:defRPr sz="800"/>
            </a:lvl6pPr>
            <a:lvl7pPr marL="2365043" indent="0">
              <a:buNone/>
              <a:defRPr sz="800"/>
            </a:lvl7pPr>
            <a:lvl8pPr marL="2759208" indent="0">
              <a:buNone/>
              <a:defRPr sz="800"/>
            </a:lvl8pPr>
            <a:lvl9pPr marL="3153362" indent="0">
              <a:buNone/>
              <a:defRPr sz="8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3220669639"/>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508482" y="1249973"/>
            <a:ext cx="8127689" cy="4973027"/>
          </a:xfrm>
          <a:prstGeom prst="rect">
            <a:avLst/>
          </a:prstGeom>
        </p:spPr>
        <p:txBody>
          <a:bodyPr vert="eaVert" lIns="78835" tIns="39400" rIns="78835" bIns="3940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390945871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05717" y="608299"/>
            <a:ext cx="1931831" cy="198560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6285" y="608299"/>
            <a:ext cx="5665305" cy="1985606"/>
          </a:xfrm>
          <a:prstGeom prst="rect">
            <a:avLst/>
          </a:prstGeom>
        </p:spPr>
        <p:txBody>
          <a:bodyPr vert="eaVert" lIns="78835" tIns="39400" rIns="78835" bIns="3940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eaLnBrk="0" hangingPunct="0">
              <a:lnSpc>
                <a:spcPts val="2399"/>
              </a:lnSpc>
              <a:spcBef>
                <a:spcPct val="50000"/>
              </a:spcBef>
              <a:defRPr b="0">
                <a:latin typeface="Arial" charset="0"/>
              </a:defRPr>
            </a:lvl1pPr>
          </a:lstStyle>
          <a:p>
            <a:pPr>
              <a:defRPr/>
            </a:pPr>
            <a:endParaRPr lang="en-GB" dirty="0"/>
          </a:p>
        </p:txBody>
      </p:sp>
    </p:spTree>
    <p:extLst>
      <p:ext uri="{BB962C8B-B14F-4D97-AF65-F5344CB8AC3E}">
        <p14:creationId xmlns:p14="http://schemas.microsoft.com/office/powerpoint/2010/main" val="1274682383"/>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3">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solidFill>
                  <a:schemeClr val="tx1"/>
                </a:solidFill>
              </a:defRPr>
            </a:lvl1pPr>
          </a:lstStyle>
          <a:p>
            <a:fld id="{1E899A84-0A7C-4488-B245-0310F52DBB74}" type="slidenum">
              <a:rPr lang="en-GB" smtClean="0"/>
              <a:pPr/>
              <a:t>‹#›</a:t>
            </a:fld>
            <a:endParaRPr lang="en-GB" dirty="0"/>
          </a:p>
        </p:txBody>
      </p:sp>
      <p:sp>
        <p:nvSpPr>
          <p:cNvPr id="9" name="Text Placeholder 8"/>
          <p:cNvSpPr>
            <a:spLocks noGrp="1"/>
          </p:cNvSpPr>
          <p:nvPr>
            <p:ph type="body" sz="quarter" idx="12" hasCustomPrompt="1"/>
          </p:nvPr>
        </p:nvSpPr>
        <p:spPr>
          <a:xfrm>
            <a:off x="278606" y="1773238"/>
            <a:ext cx="8559404" cy="3817937"/>
          </a:xfrm>
        </p:spPr>
        <p:txBody>
          <a:bodyPr>
            <a:normAutofit/>
          </a:bodyPr>
          <a:lstStyle>
            <a:lvl1pPr marL="147638" indent="-147638">
              <a:spcBef>
                <a:spcPts val="1350"/>
              </a:spcBef>
              <a:buNone/>
              <a:defRPr sz="2400">
                <a:solidFill>
                  <a:srgbClr val="DB0011"/>
                </a:solidFill>
              </a:defRPr>
            </a:lvl1pPr>
            <a:lvl2pPr marL="270272" indent="0" algn="r">
              <a:buNone/>
              <a:defRPr sz="1800">
                <a:solidFill>
                  <a:srgbClr val="DB0011"/>
                </a:solidFill>
              </a:defRPr>
            </a:lvl2pPr>
          </a:lstStyle>
          <a:p>
            <a:pPr lvl="0"/>
            <a:r>
              <a:rPr lang="en-US" dirty="0"/>
              <a:t>“Click to edit Master text styles”</a:t>
            </a:r>
          </a:p>
          <a:p>
            <a:pPr lvl="1"/>
            <a:r>
              <a:rPr lang="en-US" dirty="0"/>
              <a:t>Second level</a:t>
            </a:r>
          </a:p>
        </p:txBody>
      </p:sp>
      <p:sp>
        <p:nvSpPr>
          <p:cNvPr id="6" name="Title 1"/>
          <p:cNvSpPr>
            <a:spLocks noGrp="1"/>
          </p:cNvSpPr>
          <p:nvPr>
            <p:ph type="title"/>
          </p:nvPr>
        </p:nvSpPr>
        <p:spPr>
          <a:xfrm>
            <a:off x="287724" y="905704"/>
            <a:ext cx="8550286" cy="324465"/>
          </a:xfrm>
        </p:spPr>
        <p:txBody>
          <a:bodyPr/>
          <a:lstStyle/>
          <a:p>
            <a:r>
              <a:rPr lang="en-US" smtClean="0"/>
              <a:t>Click to edit Master title style</a:t>
            </a:r>
            <a:endParaRPr lang="en-GB"/>
          </a:p>
        </p:txBody>
      </p:sp>
      <p:sp>
        <p:nvSpPr>
          <p:cNvPr id="11" name="Footer Placeholder 17">
            <a:extLst>
              <a:ext uri="{FF2B5EF4-FFF2-40B4-BE49-F238E27FC236}">
                <a16:creationId xmlns:a16="http://schemas.microsoft.com/office/drawing/2014/main" xmlns="" id="{7FB02472-3FC9-49F1-8EFC-14FEF36FF510}"/>
              </a:ext>
            </a:extLst>
          </p:cNvPr>
          <p:cNvSpPr>
            <a:spLocks noGrp="1"/>
          </p:cNvSpPr>
          <p:nvPr>
            <p:ph type="ftr" sz="quarter" idx="13"/>
          </p:nvPr>
        </p:nvSpPr>
        <p:spPr>
          <a:xfrm>
            <a:off x="287594" y="497150"/>
            <a:ext cx="2536723" cy="254173"/>
          </a:xfrm>
        </p:spPr>
        <p:txBody>
          <a:bodyPr/>
          <a:lstStyle/>
          <a:p>
            <a:endParaRPr lang="en-US" dirty="0"/>
          </a:p>
        </p:txBody>
      </p:sp>
      <p:sp>
        <p:nvSpPr>
          <p:cNvPr id="7"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27 June 2018</a:t>
            </a:r>
            <a:endParaRPr lang="en-GB" dirty="0"/>
          </a:p>
        </p:txBody>
      </p:sp>
    </p:spTree>
    <p:extLst>
      <p:ext uri="{BB962C8B-B14F-4D97-AF65-F5344CB8AC3E}">
        <p14:creationId xmlns:p14="http://schemas.microsoft.com/office/powerpoint/2010/main" val="133807140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ultiple Quote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hasCustomPrompt="1"/>
          </p:nvPr>
        </p:nvSpPr>
        <p:spPr>
          <a:xfrm>
            <a:off x="287593" y="1757363"/>
            <a:ext cx="2727000" cy="4419601"/>
          </a:xfrm>
        </p:spPr>
        <p:txBody>
          <a:bodyPr/>
          <a:lstStyle>
            <a:lvl1pPr marL="91679" indent="-91679">
              <a:buSzPct val="90000"/>
              <a:buNone/>
              <a:defRPr sz="1600"/>
            </a:lvl1pPr>
            <a:lvl2pPr marL="270272" indent="0" algn="r">
              <a:buSzPct val="90000"/>
              <a:buNone/>
              <a:defRPr sz="1400"/>
            </a:lvl2pPr>
            <a:lvl3pPr>
              <a:buSzPct val="90000"/>
              <a:defRPr/>
            </a:lvl3pPr>
            <a:lvl4pPr>
              <a:buSzPct val="90000"/>
              <a:defRPr/>
            </a:lvl4pPr>
            <a:lvl5pPr>
              <a:buSzPct val="90000"/>
              <a:defRPr/>
            </a:lvl5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9" name="Content Placeholder 2"/>
          <p:cNvSpPr>
            <a:spLocks noGrp="1"/>
          </p:cNvSpPr>
          <p:nvPr>
            <p:ph idx="14" hasCustomPrompt="1"/>
          </p:nvPr>
        </p:nvSpPr>
        <p:spPr>
          <a:xfrm>
            <a:off x="3194447" y="1757362"/>
            <a:ext cx="2727000" cy="4419185"/>
          </a:xfrm>
        </p:spPr>
        <p:txBody>
          <a:bodyPr/>
          <a:lstStyle>
            <a:lvl1pPr marL="91679" indent="-91679">
              <a:buSzPct val="90000"/>
              <a:buNone/>
              <a:defRPr sz="1600"/>
            </a:lvl1pPr>
            <a:lvl2pPr marL="270272" indent="0" algn="r">
              <a:buSzPct val="90000"/>
              <a:buNone/>
              <a:defRPr sz="1400"/>
            </a:lvl2pPr>
            <a:lvl3pPr>
              <a:buSzPct val="90000"/>
              <a:defRPr/>
            </a:lvl3pPr>
            <a:lvl4pPr>
              <a:buSzPct val="90000"/>
              <a:defRPr/>
            </a:lvl4pPr>
            <a:lvl5pPr>
              <a:buSzPct val="90000"/>
              <a:defRPr/>
            </a:lvl5pPr>
          </a:lstStyle>
          <a:p>
            <a:pPr lvl="0"/>
            <a:r>
              <a:rPr lang="en-US" dirty="0"/>
              <a:t>“Click to edit Master text styles”</a:t>
            </a:r>
          </a:p>
          <a:p>
            <a:pPr lvl="1"/>
            <a:r>
              <a:rPr lang="en-US" dirty="0"/>
              <a:t>Second level</a:t>
            </a:r>
          </a:p>
        </p:txBody>
      </p:sp>
      <p:sp>
        <p:nvSpPr>
          <p:cNvPr id="10" name="Content Placeholder 2"/>
          <p:cNvSpPr>
            <a:spLocks noGrp="1"/>
          </p:cNvSpPr>
          <p:nvPr>
            <p:ph idx="15" hasCustomPrompt="1"/>
          </p:nvPr>
        </p:nvSpPr>
        <p:spPr>
          <a:xfrm>
            <a:off x="6101302" y="1757363"/>
            <a:ext cx="2727000" cy="4419601"/>
          </a:xfrm>
        </p:spPr>
        <p:txBody>
          <a:bodyPr/>
          <a:lstStyle>
            <a:lvl1pPr marL="91679" indent="-91679">
              <a:buSzPct val="90000"/>
              <a:buNone/>
              <a:defRPr sz="1600"/>
            </a:lvl1pPr>
            <a:lvl2pPr marL="270272" indent="0" algn="r">
              <a:buSzPct val="90000"/>
              <a:buNone/>
              <a:defRPr sz="1400"/>
            </a:lvl2pPr>
            <a:lvl3pPr>
              <a:buSzPct val="90000"/>
              <a:defRPr/>
            </a:lvl3pPr>
            <a:lvl4pPr>
              <a:buSzPct val="90000"/>
              <a:defRPr/>
            </a:lvl4pPr>
            <a:lvl5pPr>
              <a:buSzPct val="90000"/>
              <a:defRPr/>
            </a:lvl5pPr>
          </a:lstStyle>
          <a:p>
            <a:pPr lvl="0"/>
            <a:r>
              <a:rPr lang="en-US" dirty="0"/>
              <a:t>“Click to edit Master text styles”</a:t>
            </a:r>
          </a:p>
          <a:p>
            <a:pPr lvl="1"/>
            <a:r>
              <a:rPr lang="en-US" dirty="0"/>
              <a:t>Second level</a:t>
            </a:r>
          </a:p>
        </p:txBody>
      </p:sp>
      <p:sp>
        <p:nvSpPr>
          <p:cNvPr id="11"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12"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76149587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ntent with long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287593" y="2519680"/>
            <a:ext cx="2727000" cy="3657284"/>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9" name="Content Placeholder 2"/>
          <p:cNvSpPr>
            <a:spLocks noGrp="1"/>
          </p:cNvSpPr>
          <p:nvPr>
            <p:ph idx="14"/>
          </p:nvPr>
        </p:nvSpPr>
        <p:spPr>
          <a:xfrm>
            <a:off x="3194447" y="2519680"/>
            <a:ext cx="2727000" cy="3657284"/>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idx="15"/>
          </p:nvPr>
        </p:nvSpPr>
        <p:spPr>
          <a:xfrm>
            <a:off x="6101302" y="2519680"/>
            <a:ext cx="2727000" cy="3657284"/>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2"/>
          <p:cNvSpPr>
            <a:spLocks noGrp="1"/>
          </p:cNvSpPr>
          <p:nvPr>
            <p:ph idx="16"/>
          </p:nvPr>
        </p:nvSpPr>
        <p:spPr>
          <a:xfrm>
            <a:off x="278607" y="1757363"/>
            <a:ext cx="8549696" cy="640397"/>
          </a:xfrm>
        </p:spPr>
        <p:txBody>
          <a:bodyPr>
            <a:normAutofit/>
          </a:bodyPr>
          <a:lstStyle>
            <a:lvl1pPr marL="0" indent="0">
              <a:buSzPct val="90000"/>
              <a:buNone/>
              <a:defRPr sz="1400"/>
            </a:lvl1pPr>
            <a:lvl2pPr>
              <a:buSzPct val="90000"/>
              <a:defRPr/>
            </a:lvl2pPr>
            <a:lvl3pPr>
              <a:buSzPct val="90000"/>
              <a:defRPr/>
            </a:lvl3pPr>
            <a:lvl4pPr>
              <a:buSzPct val="90000"/>
              <a:defRPr/>
            </a:lvl4pPr>
            <a:lvl5pPr>
              <a:buSzPct val="90000"/>
              <a:defRPr/>
            </a:lvl5pPr>
          </a:lstStyle>
          <a:p>
            <a:pPr lvl="0"/>
            <a:r>
              <a:rPr lang="en-US" smtClean="0"/>
              <a:t>Click to edit Master text styles</a:t>
            </a:r>
          </a:p>
        </p:txBody>
      </p:sp>
      <p:sp>
        <p:nvSpPr>
          <p:cNvPr id="12"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13"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181137401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287593" y="4003040"/>
            <a:ext cx="2727000" cy="217392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7" name="Content Placeholder 2"/>
          <p:cNvSpPr>
            <a:spLocks noGrp="1"/>
          </p:cNvSpPr>
          <p:nvPr>
            <p:ph idx="14"/>
          </p:nvPr>
        </p:nvSpPr>
        <p:spPr>
          <a:xfrm>
            <a:off x="3194447" y="4003040"/>
            <a:ext cx="2727000" cy="217392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idx="15"/>
          </p:nvPr>
        </p:nvSpPr>
        <p:spPr>
          <a:xfrm>
            <a:off x="6101302" y="4003040"/>
            <a:ext cx="2727000" cy="217392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Picture Placeholder 7"/>
          <p:cNvSpPr>
            <a:spLocks noGrp="1"/>
          </p:cNvSpPr>
          <p:nvPr>
            <p:ph type="pic" sz="quarter" idx="16"/>
          </p:nvPr>
        </p:nvSpPr>
        <p:spPr>
          <a:xfrm>
            <a:off x="287594" y="1773238"/>
            <a:ext cx="2726999" cy="2046922"/>
          </a:xfrm>
        </p:spPr>
        <p:txBody>
          <a:bodyPr/>
          <a:lstStyle>
            <a:lvl1pPr marL="0" indent="0">
              <a:buNone/>
              <a:defRPr/>
            </a:lvl1pPr>
          </a:lstStyle>
          <a:p>
            <a:r>
              <a:rPr lang="en-US" dirty="0" smtClean="0"/>
              <a:t>Click icon to add picture</a:t>
            </a:r>
            <a:endParaRPr lang="en-GB" dirty="0"/>
          </a:p>
        </p:txBody>
      </p:sp>
      <p:sp>
        <p:nvSpPr>
          <p:cNvPr id="12" name="Picture Placeholder 7"/>
          <p:cNvSpPr>
            <a:spLocks noGrp="1"/>
          </p:cNvSpPr>
          <p:nvPr>
            <p:ph type="pic" sz="quarter" idx="17"/>
          </p:nvPr>
        </p:nvSpPr>
        <p:spPr>
          <a:xfrm>
            <a:off x="3194448" y="1773238"/>
            <a:ext cx="2726999" cy="2046922"/>
          </a:xfrm>
        </p:spPr>
        <p:txBody>
          <a:bodyPr/>
          <a:lstStyle>
            <a:lvl1pPr marL="0" indent="0">
              <a:buNone/>
              <a:defRPr/>
            </a:lvl1pPr>
          </a:lstStyle>
          <a:p>
            <a:r>
              <a:rPr lang="en-US" dirty="0" smtClean="0"/>
              <a:t>Click icon to add picture</a:t>
            </a:r>
            <a:endParaRPr lang="en-GB" dirty="0"/>
          </a:p>
        </p:txBody>
      </p:sp>
      <p:sp>
        <p:nvSpPr>
          <p:cNvPr id="13" name="Picture Placeholder 7"/>
          <p:cNvSpPr>
            <a:spLocks noGrp="1"/>
          </p:cNvSpPr>
          <p:nvPr>
            <p:ph type="pic" sz="quarter" idx="18"/>
          </p:nvPr>
        </p:nvSpPr>
        <p:spPr>
          <a:xfrm>
            <a:off x="6111010" y="1773238"/>
            <a:ext cx="2726999" cy="2046922"/>
          </a:xfrm>
        </p:spPr>
        <p:txBody>
          <a:bodyPr/>
          <a:lstStyle>
            <a:lvl1pPr marL="0" indent="0">
              <a:buNone/>
              <a:defRPr/>
            </a:lvl1pPr>
          </a:lstStyle>
          <a:p>
            <a:r>
              <a:rPr lang="en-US" dirty="0" smtClean="0"/>
              <a:t>Click icon to add picture</a:t>
            </a:r>
            <a:endParaRPr lang="en-GB" dirty="0"/>
          </a:p>
        </p:txBody>
      </p:sp>
      <p:sp>
        <p:nvSpPr>
          <p:cNvPr id="14"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15"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34370195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Large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287593" y="4897120"/>
            <a:ext cx="2727000" cy="127984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a:xfrm>
            <a:off x="6799006" y="497148"/>
            <a:ext cx="2039003" cy="300596"/>
          </a:xfrm>
        </p:spPr>
        <p:txBody>
          <a:bodyPr/>
          <a:lstStyle/>
          <a:p>
            <a:fld id="{1E899A84-0A7C-4488-B245-0310F52DBB74}" type="slidenum">
              <a:rPr lang="en-GB" smtClean="0"/>
              <a:t>‹#›</a:t>
            </a:fld>
            <a:endParaRPr lang="en-GB" dirty="0"/>
          </a:p>
        </p:txBody>
      </p:sp>
      <p:sp>
        <p:nvSpPr>
          <p:cNvPr id="7" name="Content Placeholder 2"/>
          <p:cNvSpPr>
            <a:spLocks noGrp="1"/>
          </p:cNvSpPr>
          <p:nvPr>
            <p:ph idx="14"/>
          </p:nvPr>
        </p:nvSpPr>
        <p:spPr>
          <a:xfrm>
            <a:off x="3194447" y="4897120"/>
            <a:ext cx="2727000" cy="127984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idx="15"/>
          </p:nvPr>
        </p:nvSpPr>
        <p:spPr>
          <a:xfrm>
            <a:off x="6101302" y="4897120"/>
            <a:ext cx="2727000" cy="127984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Picture Placeholder 7"/>
          <p:cNvSpPr>
            <a:spLocks noGrp="1"/>
          </p:cNvSpPr>
          <p:nvPr>
            <p:ph type="pic" sz="quarter" idx="16"/>
          </p:nvPr>
        </p:nvSpPr>
        <p:spPr>
          <a:xfrm>
            <a:off x="287594" y="1773238"/>
            <a:ext cx="2726999" cy="3022282"/>
          </a:xfrm>
        </p:spPr>
        <p:txBody>
          <a:bodyPr/>
          <a:lstStyle>
            <a:lvl1pPr marL="0" indent="0">
              <a:buNone/>
              <a:defRPr/>
            </a:lvl1pPr>
          </a:lstStyle>
          <a:p>
            <a:r>
              <a:rPr lang="en-US" dirty="0" smtClean="0"/>
              <a:t>Click icon to add picture</a:t>
            </a:r>
            <a:endParaRPr lang="en-GB" dirty="0"/>
          </a:p>
        </p:txBody>
      </p:sp>
      <p:sp>
        <p:nvSpPr>
          <p:cNvPr id="12" name="Picture Placeholder 7"/>
          <p:cNvSpPr>
            <a:spLocks noGrp="1"/>
          </p:cNvSpPr>
          <p:nvPr>
            <p:ph type="pic" sz="quarter" idx="17"/>
          </p:nvPr>
        </p:nvSpPr>
        <p:spPr>
          <a:xfrm>
            <a:off x="3194448" y="1773238"/>
            <a:ext cx="2726999" cy="3022282"/>
          </a:xfrm>
        </p:spPr>
        <p:txBody>
          <a:bodyPr/>
          <a:lstStyle>
            <a:lvl1pPr marL="0" indent="0">
              <a:buNone/>
              <a:defRPr/>
            </a:lvl1pPr>
          </a:lstStyle>
          <a:p>
            <a:r>
              <a:rPr lang="en-US" dirty="0" smtClean="0"/>
              <a:t>Click icon to add picture</a:t>
            </a:r>
            <a:endParaRPr lang="en-GB" dirty="0"/>
          </a:p>
        </p:txBody>
      </p:sp>
      <p:sp>
        <p:nvSpPr>
          <p:cNvPr id="13" name="Picture Placeholder 7"/>
          <p:cNvSpPr>
            <a:spLocks noGrp="1"/>
          </p:cNvSpPr>
          <p:nvPr>
            <p:ph type="pic" sz="quarter" idx="18"/>
          </p:nvPr>
        </p:nvSpPr>
        <p:spPr>
          <a:xfrm>
            <a:off x="6111010" y="1773238"/>
            <a:ext cx="2726999" cy="3022282"/>
          </a:xfrm>
        </p:spPr>
        <p:txBody>
          <a:bodyPr/>
          <a:lstStyle>
            <a:lvl1pPr marL="0" indent="0">
              <a:buNone/>
              <a:defRPr/>
            </a:lvl1pPr>
          </a:lstStyle>
          <a:p>
            <a:r>
              <a:rPr lang="en-US" dirty="0" smtClean="0"/>
              <a:t>Click icon to add picture</a:t>
            </a:r>
            <a:endParaRPr lang="en-GB" dirty="0"/>
          </a:p>
        </p:txBody>
      </p:sp>
      <p:sp>
        <p:nvSpPr>
          <p:cNvPr id="14" name="Footer Placeholder 17">
            <a:extLst>
              <a:ext uri="{FF2B5EF4-FFF2-40B4-BE49-F238E27FC236}">
                <a16:creationId xmlns:a16="http://schemas.microsoft.com/office/drawing/2014/main" xmlns="" id="{7FB02472-3FC9-49F1-8EFC-14FEF36FF510}"/>
              </a:ext>
            </a:extLst>
          </p:cNvPr>
          <p:cNvSpPr>
            <a:spLocks noGrp="1"/>
          </p:cNvSpPr>
          <p:nvPr>
            <p:ph type="ftr" sz="quarter" idx="11"/>
          </p:nvPr>
        </p:nvSpPr>
        <p:spPr>
          <a:xfrm>
            <a:off x="287594" y="497150"/>
            <a:ext cx="2536723" cy="254173"/>
          </a:xfrm>
        </p:spPr>
        <p:txBody>
          <a:bodyPr/>
          <a:lstStyle/>
          <a:p>
            <a:endParaRPr lang="en-US" dirty="0"/>
          </a:p>
        </p:txBody>
      </p:sp>
      <p:sp>
        <p:nvSpPr>
          <p:cNvPr id="15"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smtClean="0"/>
              <a:t>25 May 2018</a:t>
            </a:r>
            <a:endParaRPr lang="en-GB" dirty="0"/>
          </a:p>
        </p:txBody>
      </p:sp>
    </p:spTree>
    <p:extLst>
      <p:ext uri="{BB962C8B-B14F-4D97-AF65-F5344CB8AC3E}">
        <p14:creationId xmlns:p14="http://schemas.microsoft.com/office/powerpoint/2010/main" val="50125019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theme" Target="../theme/theme3.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724" y="905704"/>
            <a:ext cx="8550286" cy="324465"/>
          </a:xfrm>
          <a:prstGeom prst="rect">
            <a:avLst/>
          </a:prstGeom>
        </p:spPr>
        <p:txBody>
          <a:bodyPr vert="horz" lIns="0" tIns="0" rIns="0" bIns="0" rtlCol="0" anchor="t" anchorCtr="0">
            <a:noAutofit/>
          </a:bodyPr>
          <a:lstStyle/>
          <a:p>
            <a:r>
              <a:rPr lang="en-US" dirty="0"/>
              <a:t>Slide title</a:t>
            </a:r>
            <a:endParaRPr lang="en-GB" dirty="0"/>
          </a:p>
        </p:txBody>
      </p:sp>
      <p:sp>
        <p:nvSpPr>
          <p:cNvPr id="3" name="Text Placeholder 2"/>
          <p:cNvSpPr>
            <a:spLocks noGrp="1"/>
          </p:cNvSpPr>
          <p:nvPr>
            <p:ph type="body" idx="1"/>
          </p:nvPr>
        </p:nvSpPr>
        <p:spPr>
          <a:xfrm>
            <a:off x="287593" y="1773238"/>
            <a:ext cx="8550416" cy="440372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287594" y="497150"/>
            <a:ext cx="2536723" cy="254173"/>
          </a:xfrm>
          <a:prstGeom prst="rect">
            <a:avLst/>
          </a:prstGeom>
        </p:spPr>
        <p:txBody>
          <a:bodyPr vert="horz" lIns="0" tIns="0" rIns="0" bIns="0" rtlCol="0" anchor="t" anchorCtr="0">
            <a:noAutofit/>
          </a:bodyPr>
          <a:lstStyle>
            <a:lvl1pPr algn="l">
              <a:lnSpc>
                <a:spcPct val="100000"/>
              </a:lnSpc>
              <a:defRPr sz="800" b="0">
                <a:solidFill>
                  <a:schemeClr val="tx1"/>
                </a:solidFill>
                <a:latin typeface="+mj-lt"/>
              </a:defRPr>
            </a:lvl1pPr>
          </a:lstStyle>
          <a:p>
            <a:endParaRPr lang="en-US" dirty="0"/>
          </a:p>
        </p:txBody>
      </p:sp>
      <p:sp>
        <p:nvSpPr>
          <p:cNvPr id="6" name="Slide Number Placeholder 5"/>
          <p:cNvSpPr>
            <a:spLocks noGrp="1"/>
          </p:cNvSpPr>
          <p:nvPr>
            <p:ph type="sldNum" sz="quarter" idx="4"/>
          </p:nvPr>
        </p:nvSpPr>
        <p:spPr>
          <a:xfrm>
            <a:off x="6799006" y="497150"/>
            <a:ext cx="2039003" cy="254173"/>
          </a:xfrm>
          <a:prstGeom prst="rect">
            <a:avLst/>
          </a:prstGeom>
        </p:spPr>
        <p:txBody>
          <a:bodyPr vert="horz" lIns="0" tIns="0" rIns="0" bIns="0" rtlCol="0" anchor="t" anchorCtr="0">
            <a:noAutofit/>
          </a:bodyPr>
          <a:lstStyle>
            <a:lvl1pPr algn="r">
              <a:lnSpc>
                <a:spcPct val="100000"/>
              </a:lnSpc>
              <a:defRPr sz="800">
                <a:solidFill>
                  <a:schemeClr val="tx1"/>
                </a:solidFill>
              </a:defRPr>
            </a:lvl1pPr>
          </a:lstStyle>
          <a:p>
            <a:fld id="{1E899A84-0A7C-4488-B245-0310F52DBB74}" type="slidenum">
              <a:rPr lang="en-GB" smtClean="0"/>
              <a:pPr/>
              <a:t>‹#›</a:t>
            </a:fld>
            <a:endParaRPr lang="en-GB" dirty="0"/>
          </a:p>
        </p:txBody>
      </p:sp>
      <p:cxnSp>
        <p:nvCxnSpPr>
          <p:cNvPr id="10" name="Straight Connector 9"/>
          <p:cNvCxnSpPr/>
          <p:nvPr/>
        </p:nvCxnSpPr>
        <p:spPr>
          <a:xfrm>
            <a:off x="287593" y="800100"/>
            <a:ext cx="85504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D5D6CB6B-5AAF-4E2B-8182-D7AAA6F47000}"/>
              </a:ext>
            </a:extLst>
          </p:cNvPr>
          <p:cNvSpPr>
            <a:spLocks noGrp="1"/>
          </p:cNvSpPr>
          <p:nvPr>
            <p:ph type="dt" sz="half" idx="2"/>
          </p:nvPr>
        </p:nvSpPr>
        <p:spPr>
          <a:xfrm>
            <a:off x="3194447" y="497149"/>
            <a:ext cx="2057400" cy="255600"/>
          </a:xfrm>
          <a:prstGeom prst="rect">
            <a:avLst/>
          </a:prstGeom>
        </p:spPr>
        <p:txBody>
          <a:bodyPr vert="horz" lIns="0" tIns="0" rIns="0" bIns="0" rtlCol="0" anchor="t" anchorCtr="0"/>
          <a:lstStyle>
            <a:lvl1pPr algn="ctr">
              <a:defRPr sz="800">
                <a:solidFill>
                  <a:schemeClr val="tx1"/>
                </a:solidFill>
              </a:defRPr>
            </a:lvl1pPr>
          </a:lstStyle>
          <a:p>
            <a:r>
              <a:rPr lang="pl-PL" dirty="0" smtClean="0"/>
              <a:t>19 July 2018</a:t>
            </a:r>
            <a:endParaRPr lang="en-GB" dirty="0"/>
          </a:p>
        </p:txBody>
      </p:sp>
    </p:spTree>
    <p:extLst>
      <p:ext uri="{BB962C8B-B14F-4D97-AF65-F5344CB8AC3E}">
        <p14:creationId xmlns:p14="http://schemas.microsoft.com/office/powerpoint/2010/main" val="3161308062"/>
      </p:ext>
    </p:extLst>
  </p:cSld>
  <p:clrMap bg1="lt1" tx1="dk1" bg2="lt2" tx2="dk2" accent1="accent1" accent2="accent2" accent3="accent3" accent4="accent4" accent5="accent5" accent6="accent6" hlink="hlink" folHlink="folHlink"/>
  <p:sldLayoutIdLst>
    <p:sldLayoutId id="2147483686" r:id="rId1"/>
    <p:sldLayoutId id="2147483843" r:id="rId2"/>
    <p:sldLayoutId id="2147483658"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81" r:id="rId19"/>
    <p:sldLayoutId id="2147483689" r:id="rId20"/>
    <p:sldLayoutId id="2147483694" r:id="rId21"/>
    <p:sldLayoutId id="2147483815" r:id="rId22"/>
    <p:sldLayoutId id="2147483817" r:id="rId23"/>
    <p:sldLayoutId id="2147483818" r:id="rId24"/>
    <p:sldLayoutId id="2147483819" r:id="rId25"/>
  </p:sldLayoutIdLst>
  <p:hf hdr="0"/>
  <p:txStyles>
    <p:titleStyle>
      <a:lvl1pPr algn="l" defTabSz="685800" rtl="0" eaLnBrk="1" latinLnBrk="0" hangingPunct="1">
        <a:lnSpc>
          <a:spcPct val="100000"/>
        </a:lnSpc>
        <a:spcBef>
          <a:spcPct val="0"/>
        </a:spcBef>
        <a:buNone/>
        <a:defRPr sz="1400" kern="1200">
          <a:solidFill>
            <a:schemeClr val="tx1"/>
          </a:solidFill>
          <a:latin typeface="+mj-lt"/>
          <a:ea typeface="+mj-ea"/>
          <a:cs typeface="+mj-cs"/>
        </a:defRPr>
      </a:lvl1pPr>
    </p:titleStyle>
    <p:bodyStyle>
      <a:lvl1pPr marL="270000" indent="-270000" algn="l" defTabSz="685800" rtl="0" eaLnBrk="1" latinLnBrk="0" hangingPunct="1">
        <a:lnSpc>
          <a:spcPct val="100000"/>
        </a:lnSpc>
        <a:spcBef>
          <a:spcPts val="750"/>
        </a:spcBef>
        <a:buClr>
          <a:schemeClr val="accent1"/>
        </a:buClr>
        <a:buSzPct val="90000"/>
        <a:buFont typeface="Wingdings" panose="05000000000000000000" pitchFamily="2" charset="2"/>
        <a:buChar char="u"/>
        <a:defRPr sz="1100" kern="1200">
          <a:solidFill>
            <a:schemeClr val="tx1"/>
          </a:solidFill>
          <a:latin typeface="+mn-lt"/>
          <a:ea typeface="+mn-ea"/>
          <a:cs typeface="+mn-cs"/>
        </a:defRPr>
      </a:lvl1pPr>
      <a:lvl2pPr marL="539354" indent="-269081" algn="l" defTabSz="685800" rtl="0" eaLnBrk="1" latinLnBrk="0" hangingPunct="1">
        <a:lnSpc>
          <a:spcPct val="100000"/>
        </a:lnSpc>
        <a:spcBef>
          <a:spcPts val="375"/>
        </a:spcBef>
        <a:buClr>
          <a:schemeClr val="accent1"/>
        </a:buClr>
        <a:buSzPct val="100000"/>
        <a:buFont typeface="Wingdings 2" panose="05020102010507070707" pitchFamily="18" charset="2"/>
        <a:buChar char=""/>
        <a:defRPr sz="1100" kern="1200">
          <a:solidFill>
            <a:schemeClr val="tx1"/>
          </a:solidFill>
          <a:latin typeface="+mn-lt"/>
          <a:ea typeface="+mn-ea"/>
          <a:cs typeface="+mn-cs"/>
        </a:defRPr>
      </a:lvl2pPr>
      <a:lvl3pPr marL="806054" indent="-269081" algn="l" defTabSz="685800" rtl="0" eaLnBrk="1" latinLnBrk="0" hangingPunct="1">
        <a:lnSpc>
          <a:spcPct val="100000"/>
        </a:lnSpc>
        <a:spcBef>
          <a:spcPts val="375"/>
        </a:spcBef>
        <a:buClr>
          <a:schemeClr val="accent1"/>
        </a:buClr>
        <a:buSzPct val="100000"/>
        <a:buFont typeface="Helvetica Neue for HSBC Lt" panose="020B0404020202020204" pitchFamily="34" charset="0"/>
        <a:buChar char="–"/>
        <a:tabLst>
          <a:tab pos="266700" algn="l"/>
          <a:tab pos="872729" algn="l"/>
        </a:tabLst>
        <a:defRPr sz="1100" kern="1200">
          <a:solidFill>
            <a:schemeClr val="tx1"/>
          </a:solidFill>
          <a:latin typeface="+mn-lt"/>
          <a:ea typeface="+mn-ea"/>
          <a:cs typeface="+mn-cs"/>
        </a:defRPr>
      </a:lvl3pPr>
      <a:lvl4pPr marL="1078706" indent="-269081" algn="l" defTabSz="685800" rtl="0" eaLnBrk="1" latinLnBrk="0" hangingPunct="1">
        <a:lnSpc>
          <a:spcPct val="100000"/>
        </a:lnSpc>
        <a:spcBef>
          <a:spcPts val="375"/>
        </a:spcBef>
        <a:buClr>
          <a:schemeClr val="accent1"/>
        </a:buClr>
        <a:buSzPct val="100000"/>
        <a:buFont typeface="Helvetica Neue for HSBC Lt" panose="020B0404020202020204" pitchFamily="34" charset="0"/>
        <a:buChar char="‐"/>
        <a:tabLst>
          <a:tab pos="66675" algn="l"/>
          <a:tab pos="1004888" algn="l"/>
        </a:tabLst>
        <a:defRPr sz="1100" kern="1200">
          <a:solidFill>
            <a:schemeClr val="tx1"/>
          </a:solidFill>
          <a:latin typeface="+mn-lt"/>
          <a:ea typeface="+mn-ea"/>
          <a:cs typeface="+mn-cs"/>
        </a:defRPr>
      </a:lvl4pPr>
      <a:lvl5pPr marL="1345406" indent="-269081" algn="l" defTabSz="685800" rtl="0" eaLnBrk="1" latinLnBrk="0" hangingPunct="1">
        <a:lnSpc>
          <a:spcPct val="100000"/>
        </a:lnSpc>
        <a:spcBef>
          <a:spcPts val="375"/>
        </a:spcBef>
        <a:buClr>
          <a:schemeClr val="accent1"/>
        </a:buClr>
        <a:buSzPct val="100000"/>
        <a:buFont typeface="Helvetica Neue for HSBC Lt" panose="020B0404020202020204" pitchFamily="34" charset="0"/>
        <a:buChar char="‐"/>
        <a:tabLst>
          <a:tab pos="1412081" algn="l"/>
        </a:tabLst>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orient="horz" pos="504">
          <p15:clr>
            <a:srgbClr val="F26B43"/>
          </p15:clr>
        </p15:guide>
        <p15:guide id="3" pos="5567">
          <p15:clr>
            <a:srgbClr val="F26B43"/>
          </p15:clr>
        </p15:guide>
        <p15:guide id="4" pos="176">
          <p15:clr>
            <a:srgbClr val="F26B43"/>
          </p15:clr>
        </p15:guide>
        <p15:guide id="5" orient="horz" pos="1107">
          <p15:clr>
            <a:srgbClr val="F26B43"/>
          </p15:clr>
        </p15:guide>
        <p15:guide id="6" pos="2012">
          <p15:clr>
            <a:srgbClr val="F26B43"/>
          </p15:clr>
        </p15:guide>
        <p15:guide id="7" orient="horz" pos="389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46"/>
          <p:cNvSpPr>
            <a:spLocks noGrp="1" noChangeArrowheads="1"/>
          </p:cNvSpPr>
          <p:nvPr>
            <p:ph type="title"/>
          </p:nvPr>
        </p:nvSpPr>
        <p:spPr bwMode="auto">
          <a:xfrm>
            <a:off x="508224" y="294455"/>
            <a:ext cx="8127689" cy="681895"/>
          </a:xfrm>
          <a:prstGeom prst="rect">
            <a:avLst/>
          </a:prstGeom>
          <a:noFill/>
          <a:ln w="9525">
            <a:noFill/>
            <a:miter lim="800000"/>
            <a:headEnd/>
            <a:tailEnd/>
          </a:ln>
        </p:spPr>
        <p:txBody>
          <a:bodyPr vert="horz" wrap="square" lIns="0" tIns="0" rIns="0" bIns="16175" numCol="1" anchor="t" anchorCtr="0" compatLnSpc="1">
            <a:prstTxWarp prst="textNoShape">
              <a:avLst/>
            </a:prstTxWarp>
          </a:bodyPr>
          <a:lstStyle/>
          <a:p>
            <a:pPr lvl="0"/>
            <a:r>
              <a:rPr lang="en-GB" smtClean="0"/>
              <a:t>Click to edit Master title style</a:t>
            </a:r>
          </a:p>
        </p:txBody>
      </p:sp>
      <p:sp>
        <p:nvSpPr>
          <p:cNvPr id="2051" name="Rectangle 85"/>
          <p:cNvSpPr>
            <a:spLocks noChangeArrowheads="1"/>
          </p:cNvSpPr>
          <p:nvPr/>
        </p:nvSpPr>
        <p:spPr bwMode="auto">
          <a:xfrm>
            <a:off x="190452" y="294392"/>
            <a:ext cx="127389" cy="545216"/>
          </a:xfrm>
          <a:prstGeom prst="rect">
            <a:avLst/>
          </a:prstGeom>
          <a:solidFill>
            <a:schemeClr val="tx2"/>
          </a:solidFill>
          <a:ln w="6350" algn="ctr">
            <a:noFill/>
            <a:miter lim="800000"/>
            <a:headEnd/>
            <a:tailEnd/>
          </a:ln>
        </p:spPr>
        <p:txBody>
          <a:bodyPr wrap="none" lIns="86307" tIns="43156" rIns="86307" bIns="43156" anchor="ctr"/>
          <a:lstStyle/>
          <a:p>
            <a:pPr algn="ctr" defTabSz="809919" eaLnBrk="0" fontAlgn="base" hangingPunct="0">
              <a:spcBef>
                <a:spcPct val="50000"/>
              </a:spcBef>
              <a:spcAft>
                <a:spcPct val="0"/>
              </a:spcAft>
            </a:pPr>
            <a:endParaRPr lang="en-US" sz="600" i="1" dirty="0">
              <a:solidFill>
                <a:srgbClr val="000000"/>
              </a:solidFill>
            </a:endParaRPr>
          </a:p>
        </p:txBody>
      </p:sp>
      <p:sp>
        <p:nvSpPr>
          <p:cNvPr id="2052" name="Rectangle 396"/>
          <p:cNvSpPr>
            <a:spLocks noChangeArrowheads="1"/>
          </p:cNvSpPr>
          <p:nvPr/>
        </p:nvSpPr>
        <p:spPr bwMode="auto">
          <a:xfrm>
            <a:off x="8847003" y="6611770"/>
            <a:ext cx="125034" cy="123111"/>
          </a:xfrm>
          <a:prstGeom prst="rect">
            <a:avLst/>
          </a:prstGeom>
          <a:noFill/>
          <a:ln w="9525">
            <a:noFill/>
            <a:miter lim="800000"/>
            <a:headEnd/>
            <a:tailEnd/>
          </a:ln>
        </p:spPr>
        <p:txBody>
          <a:bodyPr wrap="none" lIns="0" tIns="0" rIns="0" bIns="0" anchor="ctr">
            <a:spAutoFit/>
          </a:bodyPr>
          <a:lstStyle/>
          <a:p>
            <a:pPr algn="ctr" defTabSz="809919" eaLnBrk="0" fontAlgn="base" hangingPunct="0">
              <a:spcBef>
                <a:spcPct val="0"/>
              </a:spcBef>
              <a:spcAft>
                <a:spcPct val="0"/>
              </a:spcAft>
            </a:pPr>
            <a:fld id="{3BC16D8B-A6D6-44E8-88CF-3F4CC69EA2FC}" type="slidenum">
              <a:rPr lang="en-GB" sz="800">
                <a:solidFill>
                  <a:srgbClr val="000000"/>
                </a:solidFill>
              </a:rPr>
              <a:pPr algn="ctr" defTabSz="809919" eaLnBrk="0" fontAlgn="base" hangingPunct="0">
                <a:spcBef>
                  <a:spcPct val="0"/>
                </a:spcBef>
                <a:spcAft>
                  <a:spcPct val="0"/>
                </a:spcAft>
              </a:pPr>
              <a:t>‹#›</a:t>
            </a:fld>
            <a:endParaRPr lang="en-GB" sz="800" dirty="0">
              <a:solidFill>
                <a:srgbClr val="000000"/>
              </a:solidFill>
            </a:endParaRPr>
          </a:p>
        </p:txBody>
      </p:sp>
      <p:sp>
        <p:nvSpPr>
          <p:cNvPr id="2" name="Footer Placeholder 1"/>
          <p:cNvSpPr>
            <a:spLocks noGrp="1"/>
          </p:cNvSpPr>
          <p:nvPr>
            <p:ph type="ftr" sz="quarter" idx="3"/>
          </p:nvPr>
        </p:nvSpPr>
        <p:spPr>
          <a:xfrm>
            <a:off x="3124204" y="6356374"/>
            <a:ext cx="2895600" cy="365125"/>
          </a:xfrm>
          <a:prstGeom prst="rect">
            <a:avLst/>
          </a:prstGeom>
        </p:spPr>
        <p:txBody>
          <a:bodyPr vert="horz" lIns="91082" tIns="45539" rIns="91082" bIns="45539" rtlCol="0" anchor="ctr"/>
          <a:lstStyle>
            <a:lvl1pPr algn="ctr">
              <a:defRPr sz="1200">
                <a:solidFill>
                  <a:schemeClr val="tx1">
                    <a:tint val="75000"/>
                  </a:schemeClr>
                </a:solidFill>
              </a:defRPr>
            </a:lvl1pPr>
          </a:lstStyle>
          <a:p>
            <a:pPr defTabSz="904776"/>
            <a:endParaRPr lang="en-GB" dirty="0">
              <a:solidFill>
                <a:srgbClr val="000000">
                  <a:tint val="75000"/>
                </a:srgbClr>
              </a:solidFill>
            </a:endParaRPr>
          </a:p>
        </p:txBody>
      </p:sp>
    </p:spTree>
    <p:extLst>
      <p:ext uri="{BB962C8B-B14F-4D97-AF65-F5344CB8AC3E}">
        <p14:creationId xmlns:p14="http://schemas.microsoft.com/office/powerpoint/2010/main" val="244260527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timing>
    <p:tnLst>
      <p:par>
        <p:cTn id="1" dur="indefinite" restart="never" nodeType="tmRoot"/>
      </p:par>
    </p:tnLst>
  </p:timing>
  <p:hf sldNum="0" hdr="0" dt="0"/>
  <p:txStyles>
    <p:titleStyle>
      <a:lvl1pPr algn="l" defTabSz="1046621" rtl="0" eaLnBrk="0" fontAlgn="base" hangingPunct="0">
        <a:lnSpc>
          <a:spcPct val="90000"/>
        </a:lnSpc>
        <a:spcBef>
          <a:spcPct val="0"/>
        </a:spcBef>
        <a:spcAft>
          <a:spcPct val="0"/>
        </a:spcAft>
        <a:defRPr sz="2000">
          <a:solidFill>
            <a:schemeClr val="tx2"/>
          </a:solidFill>
          <a:latin typeface="+mj-lt"/>
          <a:ea typeface="+mj-ea"/>
          <a:cs typeface="+mj-cs"/>
        </a:defRPr>
      </a:lvl1pPr>
      <a:lvl2pPr algn="l" defTabSz="1046621" rtl="0" eaLnBrk="0" fontAlgn="base" hangingPunct="0">
        <a:lnSpc>
          <a:spcPct val="90000"/>
        </a:lnSpc>
        <a:spcBef>
          <a:spcPct val="0"/>
        </a:spcBef>
        <a:spcAft>
          <a:spcPct val="0"/>
        </a:spcAft>
        <a:defRPr sz="2000">
          <a:solidFill>
            <a:schemeClr val="tx2"/>
          </a:solidFill>
          <a:latin typeface="Arial" charset="0"/>
          <a:cs typeface="Arial" charset="0"/>
        </a:defRPr>
      </a:lvl2pPr>
      <a:lvl3pPr algn="l" defTabSz="1046621" rtl="0" eaLnBrk="0" fontAlgn="base" hangingPunct="0">
        <a:lnSpc>
          <a:spcPct val="90000"/>
        </a:lnSpc>
        <a:spcBef>
          <a:spcPct val="0"/>
        </a:spcBef>
        <a:spcAft>
          <a:spcPct val="0"/>
        </a:spcAft>
        <a:defRPr sz="2000">
          <a:solidFill>
            <a:schemeClr val="tx2"/>
          </a:solidFill>
          <a:latin typeface="Arial" charset="0"/>
          <a:cs typeface="Arial" charset="0"/>
        </a:defRPr>
      </a:lvl3pPr>
      <a:lvl4pPr algn="l" defTabSz="1046621" rtl="0" eaLnBrk="0" fontAlgn="base" hangingPunct="0">
        <a:lnSpc>
          <a:spcPct val="90000"/>
        </a:lnSpc>
        <a:spcBef>
          <a:spcPct val="0"/>
        </a:spcBef>
        <a:spcAft>
          <a:spcPct val="0"/>
        </a:spcAft>
        <a:defRPr sz="2000">
          <a:solidFill>
            <a:schemeClr val="tx2"/>
          </a:solidFill>
          <a:latin typeface="Arial" charset="0"/>
          <a:cs typeface="Arial" charset="0"/>
        </a:defRPr>
      </a:lvl4pPr>
      <a:lvl5pPr algn="l" defTabSz="1046621" rtl="0" eaLnBrk="0" fontAlgn="base" hangingPunct="0">
        <a:lnSpc>
          <a:spcPct val="90000"/>
        </a:lnSpc>
        <a:spcBef>
          <a:spcPct val="0"/>
        </a:spcBef>
        <a:spcAft>
          <a:spcPct val="0"/>
        </a:spcAft>
        <a:defRPr sz="2000">
          <a:solidFill>
            <a:schemeClr val="tx2"/>
          </a:solidFill>
          <a:latin typeface="Arial" charset="0"/>
          <a:cs typeface="Arial" charset="0"/>
        </a:defRPr>
      </a:lvl5pPr>
      <a:lvl6pPr marL="410661" algn="l" defTabSz="996716" rtl="0" fontAlgn="base">
        <a:spcBef>
          <a:spcPct val="0"/>
        </a:spcBef>
        <a:spcAft>
          <a:spcPct val="0"/>
        </a:spcAft>
        <a:defRPr sz="2200">
          <a:solidFill>
            <a:schemeClr val="accent1"/>
          </a:solidFill>
          <a:latin typeface="Arial" charset="0"/>
          <a:cs typeface="Arial" charset="0"/>
        </a:defRPr>
      </a:lvl6pPr>
      <a:lvl7pPr marL="821327" algn="l" defTabSz="996716" rtl="0" fontAlgn="base">
        <a:spcBef>
          <a:spcPct val="0"/>
        </a:spcBef>
        <a:spcAft>
          <a:spcPct val="0"/>
        </a:spcAft>
        <a:defRPr sz="2200">
          <a:solidFill>
            <a:schemeClr val="accent1"/>
          </a:solidFill>
          <a:latin typeface="Arial" charset="0"/>
          <a:cs typeface="Arial" charset="0"/>
        </a:defRPr>
      </a:lvl7pPr>
      <a:lvl8pPr marL="1231989" algn="l" defTabSz="996716" rtl="0" fontAlgn="base">
        <a:spcBef>
          <a:spcPct val="0"/>
        </a:spcBef>
        <a:spcAft>
          <a:spcPct val="0"/>
        </a:spcAft>
        <a:defRPr sz="2200">
          <a:solidFill>
            <a:schemeClr val="accent1"/>
          </a:solidFill>
          <a:latin typeface="Arial" charset="0"/>
          <a:cs typeface="Arial" charset="0"/>
        </a:defRPr>
      </a:lvl8pPr>
      <a:lvl9pPr marL="1642650" algn="l" defTabSz="996716" rtl="0" fontAlgn="base">
        <a:spcBef>
          <a:spcPct val="0"/>
        </a:spcBef>
        <a:spcAft>
          <a:spcPct val="0"/>
        </a:spcAft>
        <a:defRPr sz="2200">
          <a:solidFill>
            <a:schemeClr val="accent1"/>
          </a:solidFill>
          <a:latin typeface="Arial" charset="0"/>
          <a:cs typeface="Arial" charset="0"/>
        </a:defRPr>
      </a:lvl9pPr>
    </p:titleStyle>
    <p:bodyStyle>
      <a:lvl1pPr marL="162554" indent="-162554" algn="l" defTabSz="809919" rtl="0" eaLnBrk="0" fontAlgn="base" hangingPunct="0">
        <a:spcBef>
          <a:spcPct val="20000"/>
        </a:spcBef>
        <a:spcAft>
          <a:spcPct val="0"/>
        </a:spcAft>
        <a:buClr>
          <a:schemeClr val="tx2"/>
        </a:buClr>
        <a:buFont typeface="Symbol" pitchFamily="18" charset="2"/>
        <a:buChar char="·"/>
        <a:defRPr sz="1500">
          <a:solidFill>
            <a:schemeClr val="tx1"/>
          </a:solidFill>
          <a:latin typeface="+mn-lt"/>
          <a:ea typeface="+mn-ea"/>
          <a:cs typeface="+mn-cs"/>
        </a:defRPr>
      </a:lvl1pPr>
      <a:lvl2pPr marL="316549" indent="-152579" algn="l" defTabSz="809919" rtl="0" eaLnBrk="0" fontAlgn="base" hangingPunct="0">
        <a:spcBef>
          <a:spcPct val="20000"/>
        </a:spcBef>
        <a:spcAft>
          <a:spcPct val="0"/>
        </a:spcAft>
        <a:buClr>
          <a:schemeClr val="tx2"/>
        </a:buClr>
        <a:buChar char="–"/>
        <a:defRPr sz="1300">
          <a:solidFill>
            <a:schemeClr val="tx1"/>
          </a:solidFill>
          <a:latin typeface="+mn-lt"/>
          <a:cs typeface="+mn-cs"/>
        </a:defRPr>
      </a:lvl2pPr>
      <a:lvl3pPr marL="487683" indent="-169682" algn="l" defTabSz="809919" rtl="0" eaLnBrk="0" fontAlgn="base" hangingPunct="0">
        <a:spcBef>
          <a:spcPct val="20000"/>
        </a:spcBef>
        <a:spcAft>
          <a:spcPct val="0"/>
        </a:spcAft>
        <a:buClr>
          <a:schemeClr val="tx2"/>
        </a:buClr>
        <a:buChar char="–"/>
        <a:defRPr sz="1100">
          <a:solidFill>
            <a:schemeClr val="tx1"/>
          </a:solidFill>
          <a:latin typeface="+mn-lt"/>
          <a:cs typeface="+mn-cs"/>
        </a:defRPr>
      </a:lvl3pPr>
      <a:lvl4pPr marL="641661" indent="-152579" algn="l" defTabSz="809919" rtl="0" eaLnBrk="0" fontAlgn="base" hangingPunct="0">
        <a:spcBef>
          <a:spcPct val="20000"/>
        </a:spcBef>
        <a:spcAft>
          <a:spcPct val="0"/>
        </a:spcAft>
        <a:buClr>
          <a:schemeClr val="tx2"/>
        </a:buClr>
        <a:buChar char="–"/>
        <a:defRPr sz="900">
          <a:solidFill>
            <a:schemeClr val="tx1"/>
          </a:solidFill>
          <a:latin typeface="+mn-lt"/>
          <a:cs typeface="+mn-cs"/>
        </a:defRPr>
      </a:lvl4pPr>
      <a:lvl5pPr marL="1731056" indent="-201050" algn="l" defTabSz="1046621" rtl="0" eaLnBrk="0" fontAlgn="base" hangingPunct="0">
        <a:spcBef>
          <a:spcPct val="20000"/>
        </a:spcBef>
        <a:spcAft>
          <a:spcPct val="0"/>
        </a:spcAft>
        <a:buClr>
          <a:schemeClr val="tx2"/>
        </a:buClr>
        <a:buFont typeface="Times New Roman" pitchFamily="18" charset="0"/>
        <a:buChar char="–"/>
        <a:defRPr sz="800">
          <a:solidFill>
            <a:schemeClr val="tx1"/>
          </a:solidFill>
          <a:latin typeface="+mn-lt"/>
          <a:cs typeface="+mn-cs"/>
        </a:defRPr>
      </a:lvl5pPr>
      <a:lvl6pPr marL="1387407" indent="-191078" algn="l" defTabSz="996716" rtl="0" eaLnBrk="0" fontAlgn="base" hangingPunct="0">
        <a:spcBef>
          <a:spcPct val="20000"/>
        </a:spcBef>
        <a:spcAft>
          <a:spcPct val="0"/>
        </a:spcAft>
        <a:buClr>
          <a:schemeClr val="accent1"/>
        </a:buClr>
        <a:buFont typeface="Times New Roman" pitchFamily="18" charset="0"/>
        <a:buChar char="–"/>
        <a:defRPr sz="700">
          <a:solidFill>
            <a:schemeClr val="tx1"/>
          </a:solidFill>
          <a:latin typeface="+mn-lt"/>
          <a:cs typeface="+mn-cs"/>
        </a:defRPr>
      </a:lvl6pPr>
      <a:lvl7pPr marL="1798074" indent="-191078" algn="l" defTabSz="996716" rtl="0" eaLnBrk="0" fontAlgn="base" hangingPunct="0">
        <a:spcBef>
          <a:spcPct val="20000"/>
        </a:spcBef>
        <a:spcAft>
          <a:spcPct val="0"/>
        </a:spcAft>
        <a:buClr>
          <a:schemeClr val="accent1"/>
        </a:buClr>
        <a:buFont typeface="Times New Roman" pitchFamily="18" charset="0"/>
        <a:buChar char="–"/>
        <a:defRPr sz="700">
          <a:solidFill>
            <a:schemeClr val="tx1"/>
          </a:solidFill>
          <a:latin typeface="+mn-lt"/>
          <a:cs typeface="+mn-cs"/>
        </a:defRPr>
      </a:lvl7pPr>
      <a:lvl8pPr marL="2208735" indent="-191078" algn="l" defTabSz="996716" rtl="0" eaLnBrk="0" fontAlgn="base" hangingPunct="0">
        <a:spcBef>
          <a:spcPct val="20000"/>
        </a:spcBef>
        <a:spcAft>
          <a:spcPct val="0"/>
        </a:spcAft>
        <a:buClr>
          <a:schemeClr val="accent1"/>
        </a:buClr>
        <a:buFont typeface="Times New Roman" pitchFamily="18" charset="0"/>
        <a:buChar char="–"/>
        <a:defRPr sz="700">
          <a:solidFill>
            <a:schemeClr val="tx1"/>
          </a:solidFill>
          <a:latin typeface="+mn-lt"/>
          <a:cs typeface="+mn-cs"/>
        </a:defRPr>
      </a:lvl8pPr>
      <a:lvl9pPr marL="2619403" indent="-191078" algn="l" defTabSz="996716" rtl="0" eaLnBrk="0" fontAlgn="base" hangingPunct="0">
        <a:spcBef>
          <a:spcPct val="20000"/>
        </a:spcBef>
        <a:spcAft>
          <a:spcPct val="0"/>
        </a:spcAft>
        <a:buClr>
          <a:schemeClr val="accent1"/>
        </a:buClr>
        <a:buFont typeface="Times New Roman" pitchFamily="18" charset="0"/>
        <a:buChar char="–"/>
        <a:defRPr sz="700">
          <a:solidFill>
            <a:schemeClr val="tx1"/>
          </a:solidFill>
          <a:latin typeface="+mn-lt"/>
          <a:cs typeface="+mn-cs"/>
        </a:defRPr>
      </a:lvl9pPr>
    </p:bodyStyle>
    <p:otherStyle>
      <a:defPPr>
        <a:defRPr lang="en-US"/>
      </a:defPPr>
      <a:lvl1pPr marL="0" algn="l" defTabSz="821327" rtl="0" eaLnBrk="1" latinLnBrk="0" hangingPunct="1">
        <a:defRPr sz="1600" kern="1200">
          <a:solidFill>
            <a:schemeClr val="tx1"/>
          </a:solidFill>
          <a:latin typeface="+mn-lt"/>
          <a:ea typeface="+mn-ea"/>
          <a:cs typeface="+mn-cs"/>
        </a:defRPr>
      </a:lvl1pPr>
      <a:lvl2pPr marL="410661" algn="l" defTabSz="821327" rtl="0" eaLnBrk="1" latinLnBrk="0" hangingPunct="1">
        <a:defRPr sz="1600" kern="1200">
          <a:solidFill>
            <a:schemeClr val="tx1"/>
          </a:solidFill>
          <a:latin typeface="+mn-lt"/>
          <a:ea typeface="+mn-ea"/>
          <a:cs typeface="+mn-cs"/>
        </a:defRPr>
      </a:lvl2pPr>
      <a:lvl3pPr marL="821327" algn="l" defTabSz="821327" rtl="0" eaLnBrk="1" latinLnBrk="0" hangingPunct="1">
        <a:defRPr sz="1600" kern="1200">
          <a:solidFill>
            <a:schemeClr val="tx1"/>
          </a:solidFill>
          <a:latin typeface="+mn-lt"/>
          <a:ea typeface="+mn-ea"/>
          <a:cs typeface="+mn-cs"/>
        </a:defRPr>
      </a:lvl3pPr>
      <a:lvl4pPr marL="1231989" algn="l" defTabSz="821327" rtl="0" eaLnBrk="1" latinLnBrk="0" hangingPunct="1">
        <a:defRPr sz="1600" kern="1200">
          <a:solidFill>
            <a:schemeClr val="tx1"/>
          </a:solidFill>
          <a:latin typeface="+mn-lt"/>
          <a:ea typeface="+mn-ea"/>
          <a:cs typeface="+mn-cs"/>
        </a:defRPr>
      </a:lvl4pPr>
      <a:lvl5pPr marL="1642650" algn="l" defTabSz="821327" rtl="0" eaLnBrk="1" latinLnBrk="0" hangingPunct="1">
        <a:defRPr sz="1600" kern="1200">
          <a:solidFill>
            <a:schemeClr val="tx1"/>
          </a:solidFill>
          <a:latin typeface="+mn-lt"/>
          <a:ea typeface="+mn-ea"/>
          <a:cs typeface="+mn-cs"/>
        </a:defRPr>
      </a:lvl5pPr>
      <a:lvl6pPr marL="2053311" algn="l" defTabSz="821327" rtl="0" eaLnBrk="1" latinLnBrk="0" hangingPunct="1">
        <a:defRPr sz="1600" kern="1200">
          <a:solidFill>
            <a:schemeClr val="tx1"/>
          </a:solidFill>
          <a:latin typeface="+mn-lt"/>
          <a:ea typeface="+mn-ea"/>
          <a:cs typeface="+mn-cs"/>
        </a:defRPr>
      </a:lvl6pPr>
      <a:lvl7pPr marL="2463974" algn="l" defTabSz="821327" rtl="0" eaLnBrk="1" latinLnBrk="0" hangingPunct="1">
        <a:defRPr sz="1600" kern="1200">
          <a:solidFill>
            <a:schemeClr val="tx1"/>
          </a:solidFill>
          <a:latin typeface="+mn-lt"/>
          <a:ea typeface="+mn-ea"/>
          <a:cs typeface="+mn-cs"/>
        </a:defRPr>
      </a:lvl7pPr>
      <a:lvl8pPr marL="2874638" algn="l" defTabSz="821327" rtl="0" eaLnBrk="1" latinLnBrk="0" hangingPunct="1">
        <a:defRPr sz="1600" kern="1200">
          <a:solidFill>
            <a:schemeClr val="tx1"/>
          </a:solidFill>
          <a:latin typeface="+mn-lt"/>
          <a:ea typeface="+mn-ea"/>
          <a:cs typeface="+mn-cs"/>
        </a:defRPr>
      </a:lvl8pPr>
      <a:lvl9pPr marL="3285295" algn="l" defTabSz="821327"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46"/>
          <p:cNvSpPr>
            <a:spLocks noGrp="1" noChangeArrowheads="1"/>
          </p:cNvSpPr>
          <p:nvPr>
            <p:ph type="title"/>
          </p:nvPr>
        </p:nvSpPr>
        <p:spPr bwMode="auto">
          <a:xfrm>
            <a:off x="508000" y="293799"/>
            <a:ext cx="8128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15542" numCol="1" anchor="t" anchorCtr="0" compatLnSpc="1">
            <a:prstTxWarp prst="textNoShape">
              <a:avLst/>
            </a:prstTxWarp>
          </a:bodyPr>
          <a:lstStyle/>
          <a:p>
            <a:pPr lvl="0"/>
            <a:r>
              <a:rPr lang="en-GB" altLang="en-US" smtClean="0"/>
              <a:t>Click to edit Master title style</a:t>
            </a:r>
          </a:p>
        </p:txBody>
      </p:sp>
      <p:sp>
        <p:nvSpPr>
          <p:cNvPr id="2051" name="Rectangle 85"/>
          <p:cNvSpPr>
            <a:spLocks noChangeArrowheads="1"/>
          </p:cNvSpPr>
          <p:nvPr/>
        </p:nvSpPr>
        <p:spPr bwMode="auto">
          <a:xfrm>
            <a:off x="190500" y="293688"/>
            <a:ext cx="127000" cy="546100"/>
          </a:xfrm>
          <a:prstGeom prst="rect">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82841" tIns="41430" rIns="82841" bIns="41430" anchor="ctr"/>
          <a:lstStyle>
            <a:lvl1pPr defTabSz="817563">
              <a:defRPr sz="1300">
                <a:solidFill>
                  <a:schemeClr val="tx1"/>
                </a:solidFill>
                <a:latin typeface="Arial" charset="0"/>
              </a:defRPr>
            </a:lvl1pPr>
            <a:lvl2pPr marL="742950" indent="-285750" defTabSz="817563">
              <a:defRPr sz="1300">
                <a:solidFill>
                  <a:schemeClr val="tx1"/>
                </a:solidFill>
                <a:latin typeface="Arial" charset="0"/>
              </a:defRPr>
            </a:lvl2pPr>
            <a:lvl3pPr marL="1143000" indent="-228600" defTabSz="817563">
              <a:defRPr sz="1300">
                <a:solidFill>
                  <a:schemeClr val="tx1"/>
                </a:solidFill>
                <a:latin typeface="Arial" charset="0"/>
              </a:defRPr>
            </a:lvl3pPr>
            <a:lvl4pPr marL="1600200" indent="-228600" defTabSz="817563">
              <a:defRPr sz="1300">
                <a:solidFill>
                  <a:schemeClr val="tx1"/>
                </a:solidFill>
                <a:latin typeface="Arial" charset="0"/>
              </a:defRPr>
            </a:lvl4pPr>
            <a:lvl5pPr marL="2057400" indent="-228600" defTabSz="817563">
              <a:defRPr sz="1300">
                <a:solidFill>
                  <a:schemeClr val="tx1"/>
                </a:solidFill>
                <a:latin typeface="Arial" charset="0"/>
              </a:defRPr>
            </a:lvl5pPr>
            <a:lvl6pPr marL="2514600" indent="-228600" algn="ctr" defTabSz="817563" eaLnBrk="0" fontAlgn="base" hangingPunct="0">
              <a:lnSpc>
                <a:spcPts val="2400"/>
              </a:lnSpc>
              <a:spcBef>
                <a:spcPct val="50000"/>
              </a:spcBef>
              <a:spcAft>
                <a:spcPct val="0"/>
              </a:spcAft>
              <a:defRPr sz="1300">
                <a:solidFill>
                  <a:schemeClr val="tx1"/>
                </a:solidFill>
                <a:latin typeface="Arial" charset="0"/>
              </a:defRPr>
            </a:lvl6pPr>
            <a:lvl7pPr marL="2971800" indent="-228600" algn="ctr" defTabSz="817563" eaLnBrk="0" fontAlgn="base" hangingPunct="0">
              <a:lnSpc>
                <a:spcPts val="2400"/>
              </a:lnSpc>
              <a:spcBef>
                <a:spcPct val="50000"/>
              </a:spcBef>
              <a:spcAft>
                <a:spcPct val="0"/>
              </a:spcAft>
              <a:defRPr sz="1300">
                <a:solidFill>
                  <a:schemeClr val="tx1"/>
                </a:solidFill>
                <a:latin typeface="Arial" charset="0"/>
              </a:defRPr>
            </a:lvl7pPr>
            <a:lvl8pPr marL="3429000" indent="-228600" algn="ctr" defTabSz="817563" eaLnBrk="0" fontAlgn="base" hangingPunct="0">
              <a:lnSpc>
                <a:spcPts val="2400"/>
              </a:lnSpc>
              <a:spcBef>
                <a:spcPct val="50000"/>
              </a:spcBef>
              <a:spcAft>
                <a:spcPct val="0"/>
              </a:spcAft>
              <a:defRPr sz="1300">
                <a:solidFill>
                  <a:schemeClr val="tx1"/>
                </a:solidFill>
                <a:latin typeface="Arial" charset="0"/>
              </a:defRPr>
            </a:lvl8pPr>
            <a:lvl9pPr marL="3886200" indent="-228600" algn="ctr" defTabSz="817563" eaLnBrk="0" fontAlgn="base" hangingPunct="0">
              <a:lnSpc>
                <a:spcPts val="2400"/>
              </a:lnSpc>
              <a:spcBef>
                <a:spcPct val="50000"/>
              </a:spcBef>
              <a:spcAft>
                <a:spcPct val="0"/>
              </a:spcAft>
              <a:defRPr sz="1300">
                <a:solidFill>
                  <a:schemeClr val="tx1"/>
                </a:solidFill>
                <a:latin typeface="Arial" charset="0"/>
              </a:defRPr>
            </a:lvl9pPr>
          </a:lstStyle>
          <a:p>
            <a:pPr algn="ctr" eaLnBrk="0" fontAlgn="base" hangingPunct="0">
              <a:spcBef>
                <a:spcPct val="50000"/>
              </a:spcBef>
              <a:spcAft>
                <a:spcPct val="0"/>
              </a:spcAft>
              <a:defRPr/>
            </a:pPr>
            <a:endParaRPr lang="en-US" altLang="en-US" sz="600" i="1" dirty="0" smtClean="0">
              <a:solidFill>
                <a:srgbClr val="000000"/>
              </a:solidFill>
            </a:endParaRPr>
          </a:p>
        </p:txBody>
      </p:sp>
      <p:sp>
        <p:nvSpPr>
          <p:cNvPr id="2052" name="Rectangle 396"/>
          <p:cNvSpPr>
            <a:spLocks noChangeArrowheads="1"/>
          </p:cNvSpPr>
          <p:nvPr/>
        </p:nvSpPr>
        <p:spPr bwMode="auto">
          <a:xfrm>
            <a:off x="8847326" y="6611613"/>
            <a:ext cx="1250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817563">
              <a:defRPr sz="1300">
                <a:solidFill>
                  <a:schemeClr val="tx1"/>
                </a:solidFill>
                <a:latin typeface="Arial" charset="0"/>
              </a:defRPr>
            </a:lvl1pPr>
            <a:lvl2pPr marL="742950" indent="-285750" defTabSz="817563">
              <a:defRPr sz="1300">
                <a:solidFill>
                  <a:schemeClr val="tx1"/>
                </a:solidFill>
                <a:latin typeface="Arial" charset="0"/>
              </a:defRPr>
            </a:lvl2pPr>
            <a:lvl3pPr marL="1143000" indent="-228600" defTabSz="817563">
              <a:defRPr sz="1300">
                <a:solidFill>
                  <a:schemeClr val="tx1"/>
                </a:solidFill>
                <a:latin typeface="Arial" charset="0"/>
              </a:defRPr>
            </a:lvl3pPr>
            <a:lvl4pPr marL="1600200" indent="-228600" defTabSz="817563">
              <a:defRPr sz="1300">
                <a:solidFill>
                  <a:schemeClr val="tx1"/>
                </a:solidFill>
                <a:latin typeface="Arial" charset="0"/>
              </a:defRPr>
            </a:lvl4pPr>
            <a:lvl5pPr marL="2057400" indent="-228600" defTabSz="817563">
              <a:defRPr sz="1300">
                <a:solidFill>
                  <a:schemeClr val="tx1"/>
                </a:solidFill>
                <a:latin typeface="Arial" charset="0"/>
              </a:defRPr>
            </a:lvl5pPr>
            <a:lvl6pPr marL="2514600" indent="-228600" algn="ctr" defTabSz="817563" eaLnBrk="0" fontAlgn="base" hangingPunct="0">
              <a:lnSpc>
                <a:spcPts val="2400"/>
              </a:lnSpc>
              <a:spcBef>
                <a:spcPct val="50000"/>
              </a:spcBef>
              <a:spcAft>
                <a:spcPct val="0"/>
              </a:spcAft>
              <a:defRPr sz="1300">
                <a:solidFill>
                  <a:schemeClr val="tx1"/>
                </a:solidFill>
                <a:latin typeface="Arial" charset="0"/>
              </a:defRPr>
            </a:lvl6pPr>
            <a:lvl7pPr marL="2971800" indent="-228600" algn="ctr" defTabSz="817563" eaLnBrk="0" fontAlgn="base" hangingPunct="0">
              <a:lnSpc>
                <a:spcPts val="2400"/>
              </a:lnSpc>
              <a:spcBef>
                <a:spcPct val="50000"/>
              </a:spcBef>
              <a:spcAft>
                <a:spcPct val="0"/>
              </a:spcAft>
              <a:defRPr sz="1300">
                <a:solidFill>
                  <a:schemeClr val="tx1"/>
                </a:solidFill>
                <a:latin typeface="Arial" charset="0"/>
              </a:defRPr>
            </a:lvl7pPr>
            <a:lvl8pPr marL="3429000" indent="-228600" algn="ctr" defTabSz="817563" eaLnBrk="0" fontAlgn="base" hangingPunct="0">
              <a:lnSpc>
                <a:spcPts val="2400"/>
              </a:lnSpc>
              <a:spcBef>
                <a:spcPct val="50000"/>
              </a:spcBef>
              <a:spcAft>
                <a:spcPct val="0"/>
              </a:spcAft>
              <a:defRPr sz="1300">
                <a:solidFill>
                  <a:schemeClr val="tx1"/>
                </a:solidFill>
                <a:latin typeface="Arial" charset="0"/>
              </a:defRPr>
            </a:lvl8pPr>
            <a:lvl9pPr marL="3886200" indent="-228600" algn="ctr" defTabSz="817563" eaLnBrk="0" fontAlgn="base" hangingPunct="0">
              <a:lnSpc>
                <a:spcPts val="2400"/>
              </a:lnSpc>
              <a:spcBef>
                <a:spcPct val="50000"/>
              </a:spcBef>
              <a:spcAft>
                <a:spcPct val="0"/>
              </a:spcAft>
              <a:defRPr sz="1300">
                <a:solidFill>
                  <a:schemeClr val="tx1"/>
                </a:solidFill>
                <a:latin typeface="Arial" charset="0"/>
              </a:defRPr>
            </a:lvl9pPr>
          </a:lstStyle>
          <a:p>
            <a:pPr algn="ctr" eaLnBrk="0" fontAlgn="base" hangingPunct="0">
              <a:spcBef>
                <a:spcPct val="0"/>
              </a:spcBef>
              <a:spcAft>
                <a:spcPct val="0"/>
              </a:spcAft>
              <a:defRPr/>
            </a:pPr>
            <a:fld id="{526F94A7-BAC7-42A2-A47B-FDB5956034EE}" type="slidenum">
              <a:rPr lang="en-GB" altLang="en-US" sz="800" smtClean="0">
                <a:solidFill>
                  <a:srgbClr val="000000"/>
                </a:solidFill>
              </a:rPr>
              <a:pPr algn="ctr" eaLnBrk="0" fontAlgn="base" hangingPunct="0">
                <a:spcBef>
                  <a:spcPct val="0"/>
                </a:spcBef>
                <a:spcAft>
                  <a:spcPct val="0"/>
                </a:spcAft>
                <a:defRPr/>
              </a:pPr>
              <a:t>‹#›</a:t>
            </a:fld>
            <a:endParaRPr lang="en-GB" altLang="en-US" sz="800" dirty="0" smtClean="0">
              <a:solidFill>
                <a:srgbClr val="000000"/>
              </a:solidFill>
            </a:endParaRPr>
          </a:p>
        </p:txBody>
      </p:sp>
      <p:sp>
        <p:nvSpPr>
          <p:cNvPr id="2053" name="TextBox 1"/>
          <p:cNvSpPr txBox="1">
            <a:spLocks noChangeArrowheads="1"/>
          </p:cNvSpPr>
          <p:nvPr userDrawn="1"/>
        </p:nvSpPr>
        <p:spPr bwMode="auto">
          <a:xfrm>
            <a:off x="254054" y="6542146"/>
            <a:ext cx="159353" cy="24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874" tIns="39420" rIns="78874" bIns="39420">
            <a:spAutoFit/>
          </a:bodyPr>
          <a:lstStyle>
            <a:lvl1pPr>
              <a:defRPr sz="1300">
                <a:solidFill>
                  <a:schemeClr val="tx1"/>
                </a:solidFill>
                <a:latin typeface="Arial" charset="0"/>
              </a:defRPr>
            </a:lvl1pPr>
            <a:lvl2pPr marL="742950" indent="-285750">
              <a:defRPr sz="1300">
                <a:solidFill>
                  <a:schemeClr val="tx1"/>
                </a:solidFill>
                <a:latin typeface="Arial" charset="0"/>
              </a:defRPr>
            </a:lvl2pPr>
            <a:lvl3pPr marL="1143000" indent="-228600">
              <a:defRPr sz="1300">
                <a:solidFill>
                  <a:schemeClr val="tx1"/>
                </a:solidFill>
                <a:latin typeface="Arial" charset="0"/>
              </a:defRPr>
            </a:lvl3pPr>
            <a:lvl4pPr marL="1600200" indent="-228600">
              <a:defRPr sz="1300">
                <a:solidFill>
                  <a:schemeClr val="tx1"/>
                </a:solidFill>
                <a:latin typeface="Arial" charset="0"/>
              </a:defRPr>
            </a:lvl4pPr>
            <a:lvl5pPr marL="2057400" indent="-228600">
              <a:defRPr sz="1300">
                <a:solidFill>
                  <a:schemeClr val="tx1"/>
                </a:solidFill>
                <a:latin typeface="Arial" charset="0"/>
              </a:defRPr>
            </a:lvl5pPr>
            <a:lvl6pPr marL="2514600" indent="-228600" algn="ctr" eaLnBrk="0" fontAlgn="base" hangingPunct="0">
              <a:lnSpc>
                <a:spcPts val="2400"/>
              </a:lnSpc>
              <a:spcBef>
                <a:spcPct val="50000"/>
              </a:spcBef>
              <a:spcAft>
                <a:spcPct val="0"/>
              </a:spcAft>
              <a:defRPr sz="1300">
                <a:solidFill>
                  <a:schemeClr val="tx1"/>
                </a:solidFill>
                <a:latin typeface="Arial" charset="0"/>
              </a:defRPr>
            </a:lvl6pPr>
            <a:lvl7pPr marL="2971800" indent="-228600" algn="ctr" eaLnBrk="0" fontAlgn="base" hangingPunct="0">
              <a:lnSpc>
                <a:spcPts val="2400"/>
              </a:lnSpc>
              <a:spcBef>
                <a:spcPct val="50000"/>
              </a:spcBef>
              <a:spcAft>
                <a:spcPct val="0"/>
              </a:spcAft>
              <a:defRPr sz="1300">
                <a:solidFill>
                  <a:schemeClr val="tx1"/>
                </a:solidFill>
                <a:latin typeface="Arial" charset="0"/>
              </a:defRPr>
            </a:lvl7pPr>
            <a:lvl8pPr marL="3429000" indent="-228600" algn="ctr" eaLnBrk="0" fontAlgn="base" hangingPunct="0">
              <a:lnSpc>
                <a:spcPts val="2400"/>
              </a:lnSpc>
              <a:spcBef>
                <a:spcPct val="50000"/>
              </a:spcBef>
              <a:spcAft>
                <a:spcPct val="0"/>
              </a:spcAft>
              <a:defRPr sz="1300">
                <a:solidFill>
                  <a:schemeClr val="tx1"/>
                </a:solidFill>
                <a:latin typeface="Arial" charset="0"/>
              </a:defRPr>
            </a:lvl8pPr>
            <a:lvl9pPr marL="3886200" indent="-228600" algn="ctr" eaLnBrk="0" fontAlgn="base" hangingPunct="0">
              <a:lnSpc>
                <a:spcPts val="2400"/>
              </a:lnSpc>
              <a:spcBef>
                <a:spcPct val="50000"/>
              </a:spcBef>
              <a:spcAft>
                <a:spcPct val="0"/>
              </a:spcAft>
              <a:defRPr sz="1300">
                <a:solidFill>
                  <a:schemeClr val="tx1"/>
                </a:solidFill>
                <a:latin typeface="Arial" charset="0"/>
              </a:defRPr>
            </a:lvl9pPr>
          </a:lstStyle>
          <a:p>
            <a:pPr fontAlgn="base">
              <a:spcBef>
                <a:spcPct val="0"/>
              </a:spcBef>
              <a:spcAft>
                <a:spcPct val="0"/>
              </a:spcAft>
              <a:defRPr/>
            </a:pPr>
            <a:endParaRPr lang="en-US" sz="1100" dirty="0" smtClean="0">
              <a:solidFill>
                <a:srgbClr val="7F7F7F"/>
              </a:solidFill>
            </a:endParaRPr>
          </a:p>
        </p:txBody>
      </p:sp>
      <p:sp>
        <p:nvSpPr>
          <p:cNvPr id="3" name="Footer Placeholder 2"/>
          <p:cNvSpPr>
            <a:spLocks noGrp="1"/>
          </p:cNvSpPr>
          <p:nvPr>
            <p:ph type="ftr" sz="quarter" idx="3"/>
          </p:nvPr>
        </p:nvSpPr>
        <p:spPr>
          <a:xfrm>
            <a:off x="3124204" y="6356461"/>
            <a:ext cx="2895600" cy="365125"/>
          </a:xfrm>
          <a:prstGeom prst="rect">
            <a:avLst/>
          </a:prstGeom>
        </p:spPr>
        <p:txBody>
          <a:bodyPr vert="horz" lIns="78874" tIns="39420" rIns="78874" bIns="39420" rtlCol="0" anchor="ctr"/>
          <a:lstStyle>
            <a:lvl1pPr algn="ctr" eaLnBrk="1" hangingPunct="1">
              <a:lnSpc>
                <a:spcPct val="100000"/>
              </a:lnSpc>
              <a:spcBef>
                <a:spcPct val="0"/>
              </a:spcBef>
              <a:defRPr sz="1100" b="1">
                <a:solidFill>
                  <a:srgbClr val="000000">
                    <a:tint val="75000"/>
                  </a:srgbClr>
                </a:solidFill>
                <a:latin typeface="Arial" pitchFamily="34" charset="0"/>
                <a:cs typeface="+mn-cs"/>
              </a:defRPr>
            </a:lvl1pPr>
          </a:lstStyle>
          <a:p>
            <a:pPr fontAlgn="base">
              <a:spcAft>
                <a:spcPct val="0"/>
              </a:spcAft>
              <a:defRPr/>
            </a:pPr>
            <a:endParaRPr lang="en-GB" dirty="0"/>
          </a:p>
        </p:txBody>
      </p:sp>
    </p:spTree>
    <p:extLst>
      <p:ext uri="{BB962C8B-B14F-4D97-AF65-F5344CB8AC3E}">
        <p14:creationId xmlns:p14="http://schemas.microsoft.com/office/powerpoint/2010/main" val="165194459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Lst>
  <p:timing>
    <p:tnLst>
      <p:par>
        <p:cTn id="1" dur="indefinite" restart="never" nodeType="tmRoot"/>
      </p:par>
    </p:tnLst>
  </p:timing>
  <p:hf sldNum="0" hdr="0" dt="0"/>
  <p:txStyles>
    <p:titleStyle>
      <a:lvl1pPr algn="l" defTabSz="997825" rtl="0" eaLnBrk="0" fontAlgn="base" hangingPunct="0">
        <a:lnSpc>
          <a:spcPct val="90000"/>
        </a:lnSpc>
        <a:spcBef>
          <a:spcPct val="0"/>
        </a:spcBef>
        <a:spcAft>
          <a:spcPct val="0"/>
        </a:spcAft>
        <a:defRPr sz="2000">
          <a:solidFill>
            <a:schemeClr val="tx2"/>
          </a:solidFill>
          <a:latin typeface="+mj-lt"/>
          <a:ea typeface="+mj-ea"/>
          <a:cs typeface="+mj-cs"/>
        </a:defRPr>
      </a:lvl1pPr>
      <a:lvl2pPr algn="l" defTabSz="997825" rtl="0" eaLnBrk="0" fontAlgn="base" hangingPunct="0">
        <a:lnSpc>
          <a:spcPct val="90000"/>
        </a:lnSpc>
        <a:spcBef>
          <a:spcPct val="0"/>
        </a:spcBef>
        <a:spcAft>
          <a:spcPct val="0"/>
        </a:spcAft>
        <a:defRPr sz="2000">
          <a:solidFill>
            <a:schemeClr val="tx2"/>
          </a:solidFill>
          <a:latin typeface="Arial" charset="0"/>
          <a:cs typeface="Arial" charset="0"/>
        </a:defRPr>
      </a:lvl2pPr>
      <a:lvl3pPr algn="l" defTabSz="997825" rtl="0" eaLnBrk="0" fontAlgn="base" hangingPunct="0">
        <a:lnSpc>
          <a:spcPct val="90000"/>
        </a:lnSpc>
        <a:spcBef>
          <a:spcPct val="0"/>
        </a:spcBef>
        <a:spcAft>
          <a:spcPct val="0"/>
        </a:spcAft>
        <a:defRPr sz="2000">
          <a:solidFill>
            <a:schemeClr val="tx2"/>
          </a:solidFill>
          <a:latin typeface="Arial" charset="0"/>
          <a:cs typeface="Arial" charset="0"/>
        </a:defRPr>
      </a:lvl3pPr>
      <a:lvl4pPr algn="l" defTabSz="997825" rtl="0" eaLnBrk="0" fontAlgn="base" hangingPunct="0">
        <a:lnSpc>
          <a:spcPct val="90000"/>
        </a:lnSpc>
        <a:spcBef>
          <a:spcPct val="0"/>
        </a:spcBef>
        <a:spcAft>
          <a:spcPct val="0"/>
        </a:spcAft>
        <a:defRPr sz="2000">
          <a:solidFill>
            <a:schemeClr val="tx2"/>
          </a:solidFill>
          <a:latin typeface="Arial" charset="0"/>
          <a:cs typeface="Arial" charset="0"/>
        </a:defRPr>
      </a:lvl4pPr>
      <a:lvl5pPr algn="l" defTabSz="997825" rtl="0" eaLnBrk="0" fontAlgn="base" hangingPunct="0">
        <a:lnSpc>
          <a:spcPct val="90000"/>
        </a:lnSpc>
        <a:spcBef>
          <a:spcPct val="0"/>
        </a:spcBef>
        <a:spcAft>
          <a:spcPct val="0"/>
        </a:spcAft>
        <a:defRPr sz="2000">
          <a:solidFill>
            <a:schemeClr val="tx2"/>
          </a:solidFill>
          <a:latin typeface="Arial" charset="0"/>
          <a:cs typeface="Arial" charset="0"/>
        </a:defRPr>
      </a:lvl5pPr>
      <a:lvl6pPr marL="394167" algn="l" defTabSz="956697" rtl="0" fontAlgn="base">
        <a:spcBef>
          <a:spcPct val="0"/>
        </a:spcBef>
        <a:spcAft>
          <a:spcPct val="0"/>
        </a:spcAft>
        <a:defRPr sz="2200">
          <a:solidFill>
            <a:schemeClr val="accent1"/>
          </a:solidFill>
          <a:latin typeface="Arial" charset="0"/>
          <a:cs typeface="Arial" charset="0"/>
        </a:defRPr>
      </a:lvl6pPr>
      <a:lvl7pPr marL="788348" algn="l" defTabSz="956697" rtl="0" fontAlgn="base">
        <a:spcBef>
          <a:spcPct val="0"/>
        </a:spcBef>
        <a:spcAft>
          <a:spcPct val="0"/>
        </a:spcAft>
        <a:defRPr sz="2200">
          <a:solidFill>
            <a:schemeClr val="accent1"/>
          </a:solidFill>
          <a:latin typeface="Arial" charset="0"/>
          <a:cs typeface="Arial" charset="0"/>
        </a:defRPr>
      </a:lvl7pPr>
      <a:lvl8pPr marL="1182527" algn="l" defTabSz="956697" rtl="0" fontAlgn="base">
        <a:spcBef>
          <a:spcPct val="0"/>
        </a:spcBef>
        <a:spcAft>
          <a:spcPct val="0"/>
        </a:spcAft>
        <a:defRPr sz="2200">
          <a:solidFill>
            <a:schemeClr val="accent1"/>
          </a:solidFill>
          <a:latin typeface="Arial" charset="0"/>
          <a:cs typeface="Arial" charset="0"/>
        </a:defRPr>
      </a:lvl8pPr>
      <a:lvl9pPr marL="1576685" algn="l" defTabSz="956697" rtl="0" fontAlgn="base">
        <a:spcBef>
          <a:spcPct val="0"/>
        </a:spcBef>
        <a:spcAft>
          <a:spcPct val="0"/>
        </a:spcAft>
        <a:defRPr sz="2200">
          <a:solidFill>
            <a:schemeClr val="accent1"/>
          </a:solidFill>
          <a:latin typeface="Arial" charset="0"/>
          <a:cs typeface="Arial" charset="0"/>
        </a:defRPr>
      </a:lvl9pPr>
    </p:titleStyle>
    <p:bodyStyle>
      <a:lvl1pPr marL="146556" indent="-146556" algn="l" defTabSz="768637" rtl="0" eaLnBrk="0" fontAlgn="base" hangingPunct="0">
        <a:spcBef>
          <a:spcPct val="20000"/>
        </a:spcBef>
        <a:spcAft>
          <a:spcPct val="0"/>
        </a:spcAft>
        <a:buClr>
          <a:schemeClr val="tx2"/>
        </a:buClr>
        <a:buFont typeface="Symbol" pitchFamily="18" charset="2"/>
        <a:buChar char="·"/>
        <a:defRPr sz="1500">
          <a:solidFill>
            <a:schemeClr val="tx1"/>
          </a:solidFill>
          <a:latin typeface="+mn-lt"/>
          <a:ea typeface="+mn-ea"/>
          <a:cs typeface="+mn-cs"/>
        </a:defRPr>
      </a:lvl1pPr>
      <a:lvl2pPr marL="294657" indent="-137212" algn="l" defTabSz="768637" rtl="0" eaLnBrk="0" fontAlgn="base" hangingPunct="0">
        <a:spcBef>
          <a:spcPct val="20000"/>
        </a:spcBef>
        <a:spcAft>
          <a:spcPct val="0"/>
        </a:spcAft>
        <a:buClr>
          <a:schemeClr val="tx2"/>
        </a:buClr>
        <a:buChar char="–"/>
        <a:defRPr sz="1300">
          <a:solidFill>
            <a:schemeClr val="tx1"/>
          </a:solidFill>
          <a:latin typeface="+mn-lt"/>
          <a:cs typeface="+mn-cs"/>
        </a:defRPr>
      </a:lvl2pPr>
      <a:lvl3pPr marL="459932" indent="-154356" algn="l" defTabSz="768637" rtl="0" eaLnBrk="0" fontAlgn="base" hangingPunct="0">
        <a:spcBef>
          <a:spcPct val="20000"/>
        </a:spcBef>
        <a:spcAft>
          <a:spcPct val="0"/>
        </a:spcAft>
        <a:buClr>
          <a:schemeClr val="tx2"/>
        </a:buClr>
        <a:buChar char="–"/>
        <a:defRPr sz="1100">
          <a:solidFill>
            <a:schemeClr val="tx1"/>
          </a:solidFill>
          <a:latin typeface="+mn-lt"/>
          <a:cs typeface="+mn-cs"/>
        </a:defRPr>
      </a:lvl3pPr>
      <a:lvl4pPr marL="606506" indent="-137212" algn="l" defTabSz="768637" rtl="0" eaLnBrk="0" fontAlgn="base" hangingPunct="0">
        <a:spcBef>
          <a:spcPct val="20000"/>
        </a:spcBef>
        <a:spcAft>
          <a:spcPct val="0"/>
        </a:spcAft>
        <a:buClr>
          <a:schemeClr val="tx2"/>
        </a:buClr>
        <a:buChar char="–"/>
        <a:defRPr sz="900">
          <a:solidFill>
            <a:schemeClr val="tx1"/>
          </a:solidFill>
          <a:latin typeface="+mn-lt"/>
          <a:cs typeface="+mn-cs"/>
        </a:defRPr>
      </a:lvl4pPr>
      <a:lvl5pPr marL="1654201" indent="-180853" algn="l" defTabSz="997825" rtl="0" eaLnBrk="0" fontAlgn="base" hangingPunct="0">
        <a:spcBef>
          <a:spcPct val="20000"/>
        </a:spcBef>
        <a:spcAft>
          <a:spcPct val="0"/>
        </a:spcAft>
        <a:buClr>
          <a:schemeClr val="tx2"/>
        </a:buClr>
        <a:buFont typeface="Times New Roman" pitchFamily="18" charset="0"/>
        <a:buChar char="–"/>
        <a:defRPr sz="800">
          <a:solidFill>
            <a:schemeClr val="tx1"/>
          </a:solidFill>
          <a:latin typeface="+mn-lt"/>
          <a:cs typeface="+mn-cs"/>
        </a:defRPr>
      </a:lvl5pPr>
      <a:lvl6pPr marL="1331696" indent="-183438" algn="l" defTabSz="956697" rtl="0" eaLnBrk="0" fontAlgn="base" hangingPunct="0">
        <a:spcBef>
          <a:spcPct val="20000"/>
        </a:spcBef>
        <a:spcAft>
          <a:spcPct val="0"/>
        </a:spcAft>
        <a:buClr>
          <a:schemeClr val="accent1"/>
        </a:buClr>
        <a:buFont typeface="Times New Roman" pitchFamily="18" charset="0"/>
        <a:buChar char="–"/>
        <a:defRPr sz="700">
          <a:solidFill>
            <a:schemeClr val="tx1"/>
          </a:solidFill>
          <a:latin typeface="+mn-lt"/>
          <a:cs typeface="+mn-cs"/>
        </a:defRPr>
      </a:lvl6pPr>
      <a:lvl7pPr marL="1725878" indent="-183438" algn="l" defTabSz="956697" rtl="0" eaLnBrk="0" fontAlgn="base" hangingPunct="0">
        <a:spcBef>
          <a:spcPct val="20000"/>
        </a:spcBef>
        <a:spcAft>
          <a:spcPct val="0"/>
        </a:spcAft>
        <a:buClr>
          <a:schemeClr val="accent1"/>
        </a:buClr>
        <a:buFont typeface="Times New Roman" pitchFamily="18" charset="0"/>
        <a:buChar char="–"/>
        <a:defRPr sz="700">
          <a:solidFill>
            <a:schemeClr val="tx1"/>
          </a:solidFill>
          <a:latin typeface="+mn-lt"/>
          <a:cs typeface="+mn-cs"/>
        </a:defRPr>
      </a:lvl7pPr>
      <a:lvl8pPr marL="2120035" indent="-183438" algn="l" defTabSz="956697" rtl="0" eaLnBrk="0" fontAlgn="base" hangingPunct="0">
        <a:spcBef>
          <a:spcPct val="20000"/>
        </a:spcBef>
        <a:spcAft>
          <a:spcPct val="0"/>
        </a:spcAft>
        <a:buClr>
          <a:schemeClr val="accent1"/>
        </a:buClr>
        <a:buFont typeface="Times New Roman" pitchFamily="18" charset="0"/>
        <a:buChar char="–"/>
        <a:defRPr sz="700">
          <a:solidFill>
            <a:schemeClr val="tx1"/>
          </a:solidFill>
          <a:latin typeface="+mn-lt"/>
          <a:cs typeface="+mn-cs"/>
        </a:defRPr>
      </a:lvl8pPr>
      <a:lvl9pPr marL="2514212" indent="-183438" algn="l" defTabSz="956697" rtl="0" eaLnBrk="0" fontAlgn="base" hangingPunct="0">
        <a:spcBef>
          <a:spcPct val="20000"/>
        </a:spcBef>
        <a:spcAft>
          <a:spcPct val="0"/>
        </a:spcAft>
        <a:buClr>
          <a:schemeClr val="accent1"/>
        </a:buClr>
        <a:buFont typeface="Times New Roman" pitchFamily="18" charset="0"/>
        <a:buChar char="–"/>
        <a:defRPr sz="700">
          <a:solidFill>
            <a:schemeClr val="tx1"/>
          </a:solidFill>
          <a:latin typeface="+mn-lt"/>
          <a:cs typeface="+mn-cs"/>
        </a:defRPr>
      </a:lvl9pPr>
    </p:bodyStyle>
    <p:otherStyle>
      <a:defPPr>
        <a:defRPr lang="en-US"/>
      </a:defPPr>
      <a:lvl1pPr marL="0" algn="l" defTabSz="788348" rtl="0" eaLnBrk="1" latinLnBrk="0" hangingPunct="1">
        <a:defRPr sz="1600" kern="1200">
          <a:solidFill>
            <a:schemeClr val="tx1"/>
          </a:solidFill>
          <a:latin typeface="+mn-lt"/>
          <a:ea typeface="+mn-ea"/>
          <a:cs typeface="+mn-cs"/>
        </a:defRPr>
      </a:lvl1pPr>
      <a:lvl2pPr marL="394167" algn="l" defTabSz="788348" rtl="0" eaLnBrk="1" latinLnBrk="0" hangingPunct="1">
        <a:defRPr sz="1600" kern="1200">
          <a:solidFill>
            <a:schemeClr val="tx1"/>
          </a:solidFill>
          <a:latin typeface="+mn-lt"/>
          <a:ea typeface="+mn-ea"/>
          <a:cs typeface="+mn-cs"/>
        </a:defRPr>
      </a:lvl2pPr>
      <a:lvl3pPr marL="788348" algn="l" defTabSz="788348" rtl="0" eaLnBrk="1" latinLnBrk="0" hangingPunct="1">
        <a:defRPr sz="1600" kern="1200">
          <a:solidFill>
            <a:schemeClr val="tx1"/>
          </a:solidFill>
          <a:latin typeface="+mn-lt"/>
          <a:ea typeface="+mn-ea"/>
          <a:cs typeface="+mn-cs"/>
        </a:defRPr>
      </a:lvl3pPr>
      <a:lvl4pPr marL="1182527" algn="l" defTabSz="788348" rtl="0" eaLnBrk="1" latinLnBrk="0" hangingPunct="1">
        <a:defRPr sz="1600" kern="1200">
          <a:solidFill>
            <a:schemeClr val="tx1"/>
          </a:solidFill>
          <a:latin typeface="+mn-lt"/>
          <a:ea typeface="+mn-ea"/>
          <a:cs typeface="+mn-cs"/>
        </a:defRPr>
      </a:lvl4pPr>
      <a:lvl5pPr marL="1576685" algn="l" defTabSz="788348" rtl="0" eaLnBrk="1" latinLnBrk="0" hangingPunct="1">
        <a:defRPr sz="1600" kern="1200">
          <a:solidFill>
            <a:schemeClr val="tx1"/>
          </a:solidFill>
          <a:latin typeface="+mn-lt"/>
          <a:ea typeface="+mn-ea"/>
          <a:cs typeface="+mn-cs"/>
        </a:defRPr>
      </a:lvl5pPr>
      <a:lvl6pPr marL="1970861" algn="l" defTabSz="788348" rtl="0" eaLnBrk="1" latinLnBrk="0" hangingPunct="1">
        <a:defRPr sz="1600" kern="1200">
          <a:solidFill>
            <a:schemeClr val="tx1"/>
          </a:solidFill>
          <a:latin typeface="+mn-lt"/>
          <a:ea typeface="+mn-ea"/>
          <a:cs typeface="+mn-cs"/>
        </a:defRPr>
      </a:lvl6pPr>
      <a:lvl7pPr marL="2365043" algn="l" defTabSz="788348" rtl="0" eaLnBrk="1" latinLnBrk="0" hangingPunct="1">
        <a:defRPr sz="1600" kern="1200">
          <a:solidFill>
            <a:schemeClr val="tx1"/>
          </a:solidFill>
          <a:latin typeface="+mn-lt"/>
          <a:ea typeface="+mn-ea"/>
          <a:cs typeface="+mn-cs"/>
        </a:defRPr>
      </a:lvl7pPr>
      <a:lvl8pPr marL="2759208" algn="l" defTabSz="788348" rtl="0" eaLnBrk="1" latinLnBrk="0" hangingPunct="1">
        <a:defRPr sz="1600" kern="1200">
          <a:solidFill>
            <a:schemeClr val="tx1"/>
          </a:solidFill>
          <a:latin typeface="+mn-lt"/>
          <a:ea typeface="+mn-ea"/>
          <a:cs typeface="+mn-cs"/>
        </a:defRPr>
      </a:lvl8pPr>
      <a:lvl9pPr marL="3153362" algn="l" defTabSz="7883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6"/>
          </p:nvPr>
        </p:nvSpPr>
        <p:spPr>
          <a:xfrm>
            <a:off x="287594" y="1773238"/>
            <a:ext cx="8550415" cy="4403725"/>
          </a:xfrm>
        </p:spPr>
        <p:txBody>
          <a:bodyPr/>
          <a:lstStyle/>
          <a:p>
            <a:r>
              <a:rPr lang="en-US" dirty="0" smtClean="0"/>
              <a:t>The Challenge : Building a Probability of Default (PD) model for Wholesale exposures</a:t>
            </a:r>
          </a:p>
          <a:p>
            <a:endParaRPr lang="en-US" dirty="0"/>
          </a:p>
          <a:p>
            <a:r>
              <a:rPr lang="en-US" dirty="0" smtClean="0"/>
              <a:t>Skills to be tested : Programming, Statistics (or AI/ML), Ability to pick up financial concepts</a:t>
            </a:r>
          </a:p>
          <a:p>
            <a:endParaRPr lang="en-US" dirty="0"/>
          </a:p>
          <a:p>
            <a:r>
              <a:rPr lang="en-US" dirty="0" smtClean="0"/>
              <a:t>Description : HSBC will provide a synthetic dataset with 10000 observations. The observations will include financial ratios of companies (which can be obtained from the financial statements) for multiple financial years and the corresponding performance over next 12 months. The performance variable is a 0/1 flag which would be 1 (bad customers) if the company defaulted on a obligation to the bank (i.e. they took a loan from the bank, but didn’t repay on time), 0 otherwise (good customers). The target is to create a PD model with a score between 0 to 1000 which will discriminate bad (more prone to default) customers by allocating lower scores to them. The participants are free to choose any tool/programming language and any statistical/AI/ML technique.</a:t>
            </a:r>
          </a:p>
          <a:p>
            <a:endParaRPr lang="en-US" dirty="0"/>
          </a:p>
          <a:p>
            <a:r>
              <a:rPr lang="en-US" dirty="0" smtClean="0"/>
              <a:t>Performance metric : The model needs to be optimized for discrimination between good and bad customers. We usually use AUROC as a performance metric, the participants are free to use their own optimization criterion – however we will use AUROC for the final judgment. The model will also be run on a sample of </a:t>
            </a:r>
            <a:r>
              <a:rPr lang="en-US" dirty="0" smtClean="0"/>
              <a:t>3000 observations for which the “default” flag will </a:t>
            </a:r>
            <a:r>
              <a:rPr lang="en-US" dirty="0" smtClean="0"/>
              <a:t>not be provided to the participants (this is to ensure that the models are not over fitting the provided data) – however to ensure homogeneity of population these </a:t>
            </a:r>
            <a:r>
              <a:rPr lang="en-US" dirty="0" smtClean="0"/>
              <a:t>3000 </a:t>
            </a:r>
            <a:r>
              <a:rPr lang="en-US" dirty="0" smtClean="0"/>
              <a:t>observations will be generated in exact same way as the original 10000. 10 participants would be chosen based on the accuracy metrics, who will need to provide 1 page description of the method used, based on which HSBC will choose top three.</a:t>
            </a:r>
          </a:p>
          <a:p>
            <a:endParaRPr lang="en-US" dirty="0"/>
          </a:p>
          <a:p>
            <a:r>
              <a:rPr lang="en-US" dirty="0" smtClean="0"/>
              <a:t>Logistics: The dataset is provided in an excel file, along with an output template (Validation tab), which the participants will need to fill with the resultant model information. In the “score” column of the “validation” tab participants need to provide a model score (higher score should mean higher credit quality)</a:t>
            </a:r>
          </a:p>
        </p:txBody>
      </p:sp>
      <p:sp>
        <p:nvSpPr>
          <p:cNvPr id="3" name="Title 2"/>
          <p:cNvSpPr>
            <a:spLocks noGrp="1"/>
          </p:cNvSpPr>
          <p:nvPr>
            <p:ph type="title"/>
          </p:nvPr>
        </p:nvSpPr>
        <p:spPr/>
        <p:txBody>
          <a:bodyPr/>
          <a:lstStyle/>
          <a:p>
            <a:r>
              <a:rPr lang="en-US" dirty="0" smtClean="0"/>
              <a:t>HSBC Coding Challenge for AUS - 2019</a:t>
            </a:r>
            <a:endParaRPr lang="en-US" dirty="0"/>
          </a:p>
        </p:txBody>
      </p:sp>
      <p:sp>
        <p:nvSpPr>
          <p:cNvPr id="4" name="Slide Number Placeholder 3"/>
          <p:cNvSpPr>
            <a:spLocks noGrp="1"/>
          </p:cNvSpPr>
          <p:nvPr>
            <p:ph type="sldNum" sz="quarter" idx="12"/>
          </p:nvPr>
        </p:nvSpPr>
        <p:spPr/>
        <p:txBody>
          <a:bodyPr/>
          <a:lstStyle/>
          <a:p>
            <a:fld id="{1E899A84-0A7C-4488-B245-0310F52DBB74}" type="slidenum">
              <a:rPr lang="en-GB" smtClean="0"/>
              <a:t>1</a:t>
            </a:fld>
            <a:endParaRPr lang="en-GB" dirty="0"/>
          </a:p>
        </p:txBody>
      </p:sp>
      <p:sp>
        <p:nvSpPr>
          <p:cNvPr id="6" name="Footer Placeholder 5"/>
          <p:cNvSpPr>
            <a:spLocks noGrp="1"/>
          </p:cNvSpPr>
          <p:nvPr>
            <p:ph type="ftr" sz="quarter" idx="11"/>
          </p:nvPr>
        </p:nvSpPr>
        <p:spPr/>
        <p:txBody>
          <a:bodyPr/>
          <a:lstStyle/>
          <a:p>
            <a:r>
              <a:rPr lang="en-US" smtClean="0"/>
              <a:t>PUBLIC</a:t>
            </a:r>
            <a:endParaRPr lang="en-US" dirty="0"/>
          </a:p>
        </p:txBody>
      </p:sp>
      <p:sp>
        <p:nvSpPr>
          <p:cNvPr id="7" name="Date Placeholder 6"/>
          <p:cNvSpPr>
            <a:spLocks noGrp="1"/>
          </p:cNvSpPr>
          <p:nvPr>
            <p:ph type="dt" sz="half" idx="2"/>
          </p:nvPr>
        </p:nvSpPr>
        <p:spPr/>
        <p:txBody>
          <a:bodyPr/>
          <a:lstStyle/>
          <a:p>
            <a:r>
              <a:rPr lang="pl-PL" dirty="0" smtClean="0"/>
              <a:t>2</a:t>
            </a:r>
            <a:r>
              <a:rPr lang="en-US" dirty="0" smtClean="0"/>
              <a:t>2</a:t>
            </a:r>
            <a:r>
              <a:rPr lang="pl-PL" dirty="0" smtClean="0"/>
              <a:t> </a:t>
            </a:r>
            <a:r>
              <a:rPr lang="en-US" dirty="0"/>
              <a:t>J</a:t>
            </a:r>
            <a:r>
              <a:rPr lang="en-US" dirty="0" smtClean="0"/>
              <a:t>ANUARY</a:t>
            </a:r>
            <a:r>
              <a:rPr lang="pl-PL" dirty="0" smtClean="0"/>
              <a:t> 201</a:t>
            </a:r>
            <a:r>
              <a:rPr lang="en-US" dirty="0" smtClean="0"/>
              <a:t>9</a:t>
            </a:r>
            <a:endParaRPr lang="en-GB" dirty="0"/>
          </a:p>
        </p:txBody>
      </p:sp>
    </p:spTree>
    <p:extLst>
      <p:ext uri="{BB962C8B-B14F-4D97-AF65-F5344CB8AC3E}">
        <p14:creationId xmlns:p14="http://schemas.microsoft.com/office/powerpoint/2010/main" val="400443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6"/>
          </p:nvPr>
        </p:nvSpPr>
        <p:spPr>
          <a:xfrm>
            <a:off x="287594" y="1773238"/>
            <a:ext cx="8550415" cy="4403725"/>
          </a:xfrm>
        </p:spPr>
        <p:txBody>
          <a:bodyPr/>
          <a:lstStyle/>
          <a:p>
            <a:r>
              <a:rPr lang="en-US" dirty="0" smtClean="0"/>
              <a:t>The Dataset : This is a synthetic dataset which has been created using a summarized </a:t>
            </a:r>
            <a:r>
              <a:rPr lang="en-US" dirty="0" smtClean="0"/>
              <a:t>version </a:t>
            </a:r>
            <a:r>
              <a:rPr lang="en-US" dirty="0" smtClean="0"/>
              <a:t>of corporate financial statements available at HSBC. This leverages on the correlation structure and marginal empirical distribution of the financial ratios to generate the synthetic data. For further details please see the </a:t>
            </a:r>
            <a:r>
              <a:rPr lang="en-US" dirty="0" err="1" smtClean="0"/>
              <a:t>Iman</a:t>
            </a:r>
            <a:r>
              <a:rPr lang="en-US" dirty="0" smtClean="0"/>
              <a:t>-Conover method as </a:t>
            </a:r>
            <a:r>
              <a:rPr lang="en-US" dirty="0"/>
              <a:t>described in https://</a:t>
            </a:r>
            <a:r>
              <a:rPr lang="en-US" dirty="0" smtClean="0"/>
              <a:t>www.rdocumentation.org/packages/EnvStats/versions/2.3.1/topics/simulateMvMatrix.</a:t>
            </a:r>
          </a:p>
          <a:p>
            <a:endParaRPr lang="en-US" dirty="0"/>
          </a:p>
          <a:p>
            <a:r>
              <a:rPr lang="en-US" dirty="0" smtClean="0"/>
              <a:t>Data Quirks: Please note that given that nature of simulation which only takes into account the correlations and marginal distributions seen in the real world, some the individual observations might not seem plausible (for example you will see cases where quick ratio is more than current ratio – which is not possible by definition of these ratios). However, that should not pose a practical challenge in using this to come up with a model which can explain the “default” column using the supplied variables.</a:t>
            </a:r>
          </a:p>
          <a:p>
            <a:endParaRPr lang="en-US" dirty="0"/>
          </a:p>
          <a:p>
            <a:r>
              <a:rPr lang="en-US" dirty="0" smtClean="0"/>
              <a:t>Variables : 33 financial ratios (including some with absolute values e.g. sales). All absolute values are in ‘000 USDs. A brief definition has been provided for each ratio which you can use to test the conceptual soundness of the model (for example we do not expect customer riskiness and net sales to have a positive correlation).</a:t>
            </a:r>
          </a:p>
          <a:p>
            <a:endParaRPr lang="en-US" dirty="0"/>
          </a:p>
          <a:p>
            <a:r>
              <a:rPr lang="en-US" dirty="0" smtClean="0"/>
              <a:t>Performance metric : We will use the AUC measure </a:t>
            </a:r>
            <a:r>
              <a:rPr lang="en-US" dirty="0"/>
              <a:t>as described in http://rocr.bioinf.mpi-sb.mpg.de/ROCR.pdf.</a:t>
            </a:r>
            <a:endParaRPr lang="en-US" dirty="0" smtClean="0"/>
          </a:p>
        </p:txBody>
      </p:sp>
      <p:sp>
        <p:nvSpPr>
          <p:cNvPr id="3" name="Title 2"/>
          <p:cNvSpPr>
            <a:spLocks noGrp="1"/>
          </p:cNvSpPr>
          <p:nvPr>
            <p:ph type="title"/>
          </p:nvPr>
        </p:nvSpPr>
        <p:spPr/>
        <p:txBody>
          <a:bodyPr/>
          <a:lstStyle/>
          <a:p>
            <a:r>
              <a:rPr lang="en-US" dirty="0" smtClean="0"/>
              <a:t>HSBC Coding Challenge for AUS - 2019</a:t>
            </a:r>
            <a:endParaRPr lang="en-US" dirty="0"/>
          </a:p>
        </p:txBody>
      </p:sp>
      <p:sp>
        <p:nvSpPr>
          <p:cNvPr id="4" name="Slide Number Placeholder 3"/>
          <p:cNvSpPr>
            <a:spLocks noGrp="1"/>
          </p:cNvSpPr>
          <p:nvPr>
            <p:ph type="sldNum" sz="quarter" idx="12"/>
          </p:nvPr>
        </p:nvSpPr>
        <p:spPr/>
        <p:txBody>
          <a:bodyPr/>
          <a:lstStyle/>
          <a:p>
            <a:fld id="{1E899A84-0A7C-4488-B245-0310F52DBB74}" type="slidenum">
              <a:rPr lang="en-GB" smtClean="0"/>
              <a:t>2</a:t>
            </a:fld>
            <a:endParaRPr lang="en-GB" dirty="0"/>
          </a:p>
        </p:txBody>
      </p:sp>
      <p:sp>
        <p:nvSpPr>
          <p:cNvPr id="6" name="Footer Placeholder 5"/>
          <p:cNvSpPr>
            <a:spLocks noGrp="1"/>
          </p:cNvSpPr>
          <p:nvPr>
            <p:ph type="ftr" sz="quarter" idx="11"/>
          </p:nvPr>
        </p:nvSpPr>
        <p:spPr/>
        <p:txBody>
          <a:bodyPr/>
          <a:lstStyle/>
          <a:p>
            <a:r>
              <a:rPr lang="en-US" smtClean="0"/>
              <a:t>PUBLIC</a:t>
            </a:r>
            <a:endParaRPr lang="en-US" dirty="0"/>
          </a:p>
        </p:txBody>
      </p:sp>
      <p:sp>
        <p:nvSpPr>
          <p:cNvPr id="7" name="Date Placeholder 6"/>
          <p:cNvSpPr>
            <a:spLocks noGrp="1"/>
          </p:cNvSpPr>
          <p:nvPr>
            <p:ph type="dt" sz="half" idx="2"/>
          </p:nvPr>
        </p:nvSpPr>
        <p:spPr/>
        <p:txBody>
          <a:bodyPr/>
          <a:lstStyle/>
          <a:p>
            <a:r>
              <a:rPr lang="pl-PL" dirty="0" smtClean="0"/>
              <a:t>2</a:t>
            </a:r>
            <a:r>
              <a:rPr lang="en-US" dirty="0" smtClean="0"/>
              <a:t>2</a:t>
            </a:r>
            <a:r>
              <a:rPr lang="pl-PL" dirty="0" smtClean="0"/>
              <a:t> </a:t>
            </a:r>
            <a:r>
              <a:rPr lang="en-US" dirty="0"/>
              <a:t>J</a:t>
            </a:r>
            <a:r>
              <a:rPr lang="en-US" dirty="0" smtClean="0"/>
              <a:t>ANUARY</a:t>
            </a:r>
            <a:r>
              <a:rPr lang="pl-PL" dirty="0" smtClean="0"/>
              <a:t> 201</a:t>
            </a:r>
            <a:r>
              <a:rPr lang="en-US" dirty="0" smtClean="0"/>
              <a:t>9</a:t>
            </a:r>
            <a:endParaRPr lang="en-GB" dirty="0"/>
          </a:p>
        </p:txBody>
      </p:sp>
    </p:spTree>
    <p:extLst>
      <p:ext uri="{BB962C8B-B14F-4D97-AF65-F5344CB8AC3E}">
        <p14:creationId xmlns:p14="http://schemas.microsoft.com/office/powerpoint/2010/main" val="1534763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SBC Template_4x3">
  <a:themeElements>
    <a:clrScheme name="HSBC_Colours">
      <a:dk1>
        <a:sysClr val="windowText" lastClr="000000"/>
      </a:dk1>
      <a:lt1>
        <a:sysClr val="window" lastClr="FFFFFF"/>
      </a:lt1>
      <a:dk2>
        <a:srgbClr val="44546A"/>
      </a:dk2>
      <a:lt2>
        <a:srgbClr val="E7E6E6"/>
      </a:lt2>
      <a:accent1>
        <a:srgbClr val="DB0011"/>
      </a:accent1>
      <a:accent2>
        <a:srgbClr val="767576"/>
      </a:accent2>
      <a:accent3>
        <a:srgbClr val="D7D8D6"/>
      </a:accent3>
      <a:accent4>
        <a:srgbClr val="F3F3F3"/>
      </a:accent4>
      <a:accent5>
        <a:srgbClr val="252525"/>
      </a:accent5>
      <a:accent6>
        <a:srgbClr val="000000"/>
      </a:accent6>
      <a:hlink>
        <a:srgbClr val="0563C1"/>
      </a:hlink>
      <a:folHlink>
        <a:srgbClr val="954F72"/>
      </a:folHlink>
    </a:clrScheme>
    <a:fontScheme name="HSBC_Fonts">
      <a:majorFont>
        <a:latin typeface="Univers Next for HSBC Medium"/>
        <a:ea typeface=""/>
        <a:cs typeface=""/>
      </a:majorFont>
      <a:minorFont>
        <a:latin typeface="Univers Next for HSBC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marL="285750" indent="-285750">
          <a:spcBef>
            <a:spcPts val="1000"/>
          </a:spcBef>
          <a:buClr>
            <a:schemeClr val="accent1"/>
          </a:buClr>
          <a:buSzPct val="90000"/>
          <a:buFont typeface="Wingdings" panose="05000000000000000000" pitchFamily="2" charset="2"/>
          <a:buChar char="u"/>
          <a:defRPr sz="1400" dirty="0" smtClean="0"/>
        </a:defPPr>
      </a:lstStyle>
    </a:txDef>
  </a:objectDefaults>
  <a:extraClrSchemeLst/>
  <a:extLst>
    <a:ext uri="{05A4C25C-085E-4340-85A3-A5531E510DB2}">
      <thm15:themeFamily xmlns:thm15="http://schemas.microsoft.com/office/thememl/2012/main" name="Presentation2" id="{5EB7D0EE-BE28-4DAE-BF2E-3D86254C3BA8}" vid="{EFE9C03C-660E-4732-8264-6EBA8D287A5D}"/>
    </a:ext>
  </a:extLst>
</a:theme>
</file>

<file path=ppt/theme/theme2.xml><?xml version="1.0" encoding="utf-8"?>
<a:theme xmlns:a="http://schemas.openxmlformats.org/drawingml/2006/main" name="89_A4 Non-Message Driven HSBC">
  <a:themeElements>
    <a:clrScheme name="A4 Non-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Non-Message Drive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spAutoFit/>
      </a:bodyPr>
      <a:lstStyle>
        <a:defPPr algn="ctr" defTabSz="858838" eaLnBrk="0" fontAlgn="base" hangingPunct="0">
          <a:spcBef>
            <a:spcPct val="50000"/>
          </a:spcBef>
          <a:spcAft>
            <a:spcPct val="0"/>
          </a:spcAft>
          <a:defRPr sz="1000" dirty="0">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marL="0">
          <a:defRPr b="0" dirty="0" smtClean="0"/>
        </a:defPPr>
      </a:lstStyle>
    </a:txDef>
  </a:objectDefaults>
  <a:extraClrSchemeLst>
    <a:extraClrScheme>
      <a:clrScheme name="A4 Non-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4 Non-Message Driven HSBC">
  <a:themeElements>
    <a:clrScheme name="A4 Non-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fontScheme name="A4 Non-Message Drive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58838" rtl="0" eaLnBrk="0" fontAlgn="base" latinLnBrk="0" hangingPunct="0">
          <a:lnSpc>
            <a:spcPct val="100000"/>
          </a:lnSpc>
          <a:spcBef>
            <a:spcPct val="50000"/>
          </a:spcBef>
          <a:spcAft>
            <a:spcPct val="0"/>
          </a:spcAft>
          <a:buClrTx/>
          <a:buSzTx/>
          <a:buFontTx/>
          <a:buNone/>
          <a:tabLst/>
          <a:defRPr kumimoji="0" lang="en-GB" sz="600" b="1" i="1"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marL="0">
          <a:defRPr b="0" dirty="0" smtClean="0"/>
        </a:defPPr>
      </a:lstStyle>
    </a:txDef>
  </a:objectDefaults>
  <a:extraClrSchemeLst>
    <a:extraClrScheme>
      <a:clrScheme name="A4 Non-Message Driven HSBC 1">
        <a:dk1>
          <a:srgbClr val="000000"/>
        </a:dk1>
        <a:lt1>
          <a:srgbClr val="FFFFFF"/>
        </a:lt1>
        <a:dk2>
          <a:srgbClr val="FF0000"/>
        </a:dk2>
        <a:lt2>
          <a:srgbClr val="EAEAEA"/>
        </a:lt2>
        <a:accent1>
          <a:srgbClr val="194173"/>
        </a:accent1>
        <a:accent2>
          <a:srgbClr val="B9D3ED"/>
        </a:accent2>
        <a:accent3>
          <a:srgbClr val="FFFFFF"/>
        </a:accent3>
        <a:accent4>
          <a:srgbClr val="000000"/>
        </a:accent4>
        <a:accent5>
          <a:srgbClr val="ABB0BC"/>
        </a:accent5>
        <a:accent6>
          <a:srgbClr val="A7BFD7"/>
        </a:accent6>
        <a:hlink>
          <a:srgbClr val="559FD3"/>
        </a:hlink>
        <a:folHlink>
          <a:srgbClr val="FDB81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HSBC Template_4x3</Template>
  <TotalTime>0</TotalTime>
  <Words>634</Words>
  <Application>Microsoft Office PowerPoint</Application>
  <PresentationFormat>On-screen Show (4:3)</PresentationFormat>
  <Paragraphs>24</Paragraphs>
  <Slides>2</Slides>
  <Notes>0</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17" baseType="lpstr">
      <vt:lpstr>MS PGothic</vt:lpstr>
      <vt:lpstr>SimHei</vt:lpstr>
      <vt:lpstr>Arial</vt:lpstr>
      <vt:lpstr>Calibri</vt:lpstr>
      <vt:lpstr>Helvetica Neue for HSBC Lt</vt:lpstr>
      <vt:lpstr>Symbol</vt:lpstr>
      <vt:lpstr>Times New Roman</vt:lpstr>
      <vt:lpstr>Univers Next for HSBC Light</vt:lpstr>
      <vt:lpstr>Univers Next for HSBC Medium</vt:lpstr>
      <vt:lpstr>Wingdings</vt:lpstr>
      <vt:lpstr>Wingdings 2</vt:lpstr>
      <vt:lpstr>HSBC Template_4x3</vt:lpstr>
      <vt:lpstr>89_A4 Non-Message Driven HSBC</vt:lpstr>
      <vt:lpstr>A4 Non-Message Driven HSBC</vt:lpstr>
      <vt:lpstr>think-cell Slide</vt:lpstr>
      <vt:lpstr>HSBC Coding Challenge for AUS - 2019</vt:lpstr>
      <vt:lpstr>HSBC Coding Challenge for AUS - 2019</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PUBLIC</cp:keywords>
  <dc:description>PUBLIC</dc:description>
  <cp:lastModifiedBy/>
  <cp:revision>1</cp:revision>
  <dcterms:created xsi:type="dcterms:W3CDTF">2019-01-22T17:09:42Z</dcterms:created>
  <dcterms:modified xsi:type="dcterms:W3CDTF">2019-02-11T10:22:17Z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PUBLIC</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CLAPUBLIC</vt:lpwstr>
  </property>
</Properties>
</file>