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ff749d8e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ff749d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ff749d8e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ff749d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 pulsar star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Dataset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a pulsar star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150" y="811975"/>
            <a:ext cx="4528499" cy="3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942425" y="901275"/>
            <a:ext cx="4045200" cy="15645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</a:t>
            </a:r>
            <a:endParaRPr/>
          </a:p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4942425" y="257175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Confusion matrix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25" y="1302850"/>
            <a:ext cx="4528501" cy="2537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965050" y="209850"/>
            <a:ext cx="3606900" cy="7671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895075" y="257175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   Comparison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075" y="1036923"/>
            <a:ext cx="7090350" cy="398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