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34" r:id="rId3"/>
    <p:sldId id="339" r:id="rId4"/>
    <p:sldId id="335" r:id="rId5"/>
    <p:sldId id="336" r:id="rId6"/>
    <p:sldId id="317" r:id="rId7"/>
    <p:sldId id="340" r:id="rId8"/>
    <p:sldId id="34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6433" autoAdjust="0"/>
  </p:normalViewPr>
  <p:slideViewPr>
    <p:cSldViewPr snapToGrid="0">
      <p:cViewPr varScale="1">
        <p:scale>
          <a:sx n="64" d="100"/>
          <a:sy n="64" d="100"/>
        </p:scale>
        <p:origin x="-62" y="-4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295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06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08810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0910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78829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1861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280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93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127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01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659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596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364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846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516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87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893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 Course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Lab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440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299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73487"/>
            <a:ext cx="8911687" cy="15325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1: Write a Flex Program that will recognize C identifier and print its lexeme &amp; length.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05447" y="4728801"/>
            <a:ext cx="4358886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Lex1.l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Lex1.c</a:t>
            </a:r>
            <a:endParaRPr lang="en-US" dirty="0" smtClean="0"/>
          </a:p>
          <a:p>
            <a:r>
              <a:rPr lang="en-US" dirty="0" smtClean="0"/>
              <a:t>Scanner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Scanner1.exe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Input File </a:t>
            </a:r>
            <a:r>
              <a:rPr lang="en-US" dirty="0">
                <a:solidFill>
                  <a:prstClr val="black"/>
                </a:solidFill>
              </a:rPr>
              <a:t>Name: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Input1.txt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Output </a:t>
            </a:r>
            <a:r>
              <a:rPr lang="en-US" dirty="0">
                <a:solidFill>
                  <a:prstClr val="black"/>
                </a:solidFill>
              </a:rPr>
              <a:t>File Name: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Output1.txt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31826491"/>
              </p:ext>
            </p:extLst>
          </p:nvPr>
        </p:nvGraphicFramePr>
        <p:xfrm>
          <a:off x="2669707" y="2460187"/>
          <a:ext cx="8834905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464"/>
                <a:gridCol w="3606441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Patterns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Outputs</a:t>
                      </a:r>
                      <a:endParaRPr lang="en-US" dirty="0"/>
                    </a:p>
                  </a:txBody>
                  <a:tcPr anchor="ctr"/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Blank Space, tab space, new line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 nothing</a:t>
                      </a:r>
                      <a:endParaRPr lang="en-US" dirty="0"/>
                    </a:p>
                  </a:txBody>
                  <a:tcPr anchor="ctr"/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identifier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 </a:t>
                      </a:r>
                      <a:r>
                        <a:rPr lang="en-US" b="1" dirty="0" err="1" smtClean="0"/>
                        <a:t>ID:</a:t>
                      </a:r>
                      <a:r>
                        <a:rPr lang="en-US" b="1" i="1" dirty="0" err="1" smtClean="0"/>
                        <a:t>lexeme</a:t>
                      </a:r>
                      <a:r>
                        <a:rPr lang="en-US" b="1" i="1" dirty="0" smtClean="0"/>
                        <a:t>[length]</a:t>
                      </a:r>
                      <a:endParaRPr lang="en-US" b="1" dirty="0"/>
                    </a:p>
                  </a:txBody>
                  <a:tcPr anchor="ctr"/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Anything 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 NOT_RECOGNIZED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2499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73487"/>
            <a:ext cx="8911687" cy="15325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1: Write a Flex Program that will recognize C identifier and print its lexeme &amp; length.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2142" y="2709147"/>
            <a:ext cx="6760184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	    [[:alpha:]_][[: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:]_]*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%option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noyywrap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\t\n]	ECHO;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{ID}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,"ID:%s[%d]",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yytext,yyleng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[^ \t\n]+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,"NOT_RECOGNIZED");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{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[2], "w");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2925" y="2105910"/>
            <a:ext cx="111921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xmlns="" val="393757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73487"/>
            <a:ext cx="8911687" cy="15325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1: Write a Flex Program that will recognize C integer constant and print its lexeme &amp; length.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05447" y="4728801"/>
            <a:ext cx="4358886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Lex2.l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Lex2.c</a:t>
            </a:r>
            <a:endParaRPr lang="en-US" dirty="0" smtClean="0"/>
          </a:p>
          <a:p>
            <a:r>
              <a:rPr lang="en-US" dirty="0" smtClean="0"/>
              <a:t>Scanner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Scanner2.exe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Input File </a:t>
            </a:r>
            <a:r>
              <a:rPr lang="en-US" dirty="0">
                <a:solidFill>
                  <a:prstClr val="black"/>
                </a:solidFill>
              </a:rPr>
              <a:t>Name: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Input2.txt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Output </a:t>
            </a:r>
            <a:r>
              <a:rPr lang="en-US" dirty="0">
                <a:solidFill>
                  <a:prstClr val="black"/>
                </a:solidFill>
              </a:rPr>
              <a:t>File Name: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Output2.txt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26291053"/>
              </p:ext>
            </p:extLst>
          </p:nvPr>
        </p:nvGraphicFramePr>
        <p:xfrm>
          <a:off x="2669707" y="2460187"/>
          <a:ext cx="8834905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464"/>
                <a:gridCol w="3606441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Patterns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Outputs</a:t>
                      </a:r>
                      <a:endParaRPr lang="en-US" dirty="0"/>
                    </a:p>
                  </a:txBody>
                  <a:tcPr anchor="ctr"/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Blank Space, tab space, new line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 nothing</a:t>
                      </a:r>
                      <a:endParaRPr lang="en-US" dirty="0"/>
                    </a:p>
                  </a:txBody>
                  <a:tcPr anchor="ctr"/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US" dirty="0" smtClean="0"/>
                        <a:t>integer constant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 </a:t>
                      </a:r>
                      <a:r>
                        <a:rPr lang="en-US" b="1" dirty="0" err="1" smtClean="0"/>
                        <a:t>INT:</a:t>
                      </a:r>
                      <a:r>
                        <a:rPr lang="en-US" b="1" i="1" dirty="0" err="1" smtClean="0"/>
                        <a:t>lexeme</a:t>
                      </a:r>
                      <a:r>
                        <a:rPr lang="en-US" b="1" i="1" dirty="0" smtClean="0"/>
                        <a:t>[length]</a:t>
                      </a:r>
                      <a:endParaRPr lang="en-US" b="1" dirty="0"/>
                    </a:p>
                  </a:txBody>
                  <a:tcPr anchor="ctr"/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Anything 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 NOT_RECOGNIZED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061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73487"/>
            <a:ext cx="8911687" cy="15325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1: Write a Flex Program that will recognize C floating point constant and print its lexeme &amp; length.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05447" y="4728801"/>
            <a:ext cx="4358886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Lex3.l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Lex3.c</a:t>
            </a:r>
            <a:endParaRPr lang="en-US" dirty="0" smtClean="0"/>
          </a:p>
          <a:p>
            <a:r>
              <a:rPr lang="en-US" dirty="0" smtClean="0"/>
              <a:t>Scanner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Scanner3.exe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Input File </a:t>
            </a:r>
            <a:r>
              <a:rPr lang="en-US" dirty="0">
                <a:solidFill>
                  <a:prstClr val="black"/>
                </a:solidFill>
              </a:rPr>
              <a:t>Name: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Input3.txt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Output </a:t>
            </a:r>
            <a:r>
              <a:rPr lang="en-US" dirty="0">
                <a:solidFill>
                  <a:prstClr val="black"/>
                </a:solidFill>
              </a:rPr>
              <a:t>File Name: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Output3.txt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88282179"/>
              </p:ext>
            </p:extLst>
          </p:nvPr>
        </p:nvGraphicFramePr>
        <p:xfrm>
          <a:off x="2669707" y="2460187"/>
          <a:ext cx="8834905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464"/>
                <a:gridCol w="3606441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Patterns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Outputs</a:t>
                      </a:r>
                      <a:endParaRPr lang="en-US" dirty="0"/>
                    </a:p>
                  </a:txBody>
                  <a:tcPr anchor="ctr"/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Blank Space, tab space, new line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 nothing</a:t>
                      </a:r>
                      <a:endParaRPr lang="en-US" dirty="0"/>
                    </a:p>
                  </a:txBody>
                  <a:tcPr anchor="ctr"/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US" dirty="0" smtClean="0"/>
                        <a:t>floating point constant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 </a:t>
                      </a:r>
                      <a:r>
                        <a:rPr lang="en-US" b="1" dirty="0" err="1" smtClean="0"/>
                        <a:t>FLT:</a:t>
                      </a:r>
                      <a:r>
                        <a:rPr lang="en-US" b="1" i="1" dirty="0" err="1" smtClean="0"/>
                        <a:t>lexeme</a:t>
                      </a:r>
                      <a:r>
                        <a:rPr lang="en-US" b="1" i="1" dirty="0" smtClean="0"/>
                        <a:t>[length]</a:t>
                      </a:r>
                      <a:endParaRPr lang="en-US" b="1" dirty="0"/>
                    </a:p>
                  </a:txBody>
                  <a:tcPr anchor="ctr"/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Anything 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 NOT_RECOGNIZED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2160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045" y="0"/>
            <a:ext cx="9736427" cy="1300766"/>
          </a:xfrm>
        </p:spPr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en-US" dirty="0" smtClean="0"/>
              <a:t>2: </a:t>
            </a:r>
            <a:r>
              <a:rPr lang="en-US" dirty="0"/>
              <a:t>Write a Flex Program </a:t>
            </a:r>
            <a:r>
              <a:rPr lang="en-US" dirty="0" smtClean="0"/>
              <a:t>for following patterns and outputs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95188" y="1197982"/>
          <a:ext cx="10569283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2451"/>
                <a:gridCol w="5586832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Patterns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Outputs</a:t>
                      </a:r>
                      <a:endParaRPr lang="en-US" dirty="0"/>
                    </a:p>
                  </a:txBody>
                  <a:tcPr anchor="ctr"/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Blank Space, tab space, new line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 nothing</a:t>
                      </a:r>
                      <a:endParaRPr lang="en-US" dirty="0"/>
                    </a:p>
                  </a:txBody>
                  <a:tcPr anchor="ctr"/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identifier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 </a:t>
                      </a:r>
                      <a:r>
                        <a:rPr lang="en-US" b="1" dirty="0" err="1" smtClean="0"/>
                        <a:t>ID:</a:t>
                      </a:r>
                      <a:r>
                        <a:rPr lang="en-US" b="1" i="1" dirty="0" err="1" smtClean="0"/>
                        <a:t>lexeme</a:t>
                      </a:r>
                      <a:endParaRPr lang="en-US" b="1" dirty="0"/>
                    </a:p>
                  </a:txBody>
                  <a:tcPr anchor="ctr"/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if/else/switch/case/while/for 	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 </a:t>
                      </a:r>
                      <a:r>
                        <a:rPr lang="en-US" b="1" dirty="0" err="1" smtClean="0"/>
                        <a:t>KEY:</a:t>
                      </a:r>
                      <a:r>
                        <a:rPr lang="en-US" b="1" i="1" dirty="0" err="1" smtClean="0"/>
                        <a:t>lexeme</a:t>
                      </a:r>
                      <a:endParaRPr lang="en-US" b="1" dirty="0"/>
                    </a:p>
                  </a:txBody>
                  <a:tcPr anchor="ctr"/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US" dirty="0" smtClean="0"/>
                        <a:t>integer constant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 </a:t>
                      </a:r>
                      <a:r>
                        <a:rPr lang="en-US" b="1" dirty="0" err="1" smtClean="0"/>
                        <a:t>INT:</a:t>
                      </a:r>
                      <a:r>
                        <a:rPr lang="en-US" b="1" i="1" dirty="0" err="1" smtClean="0"/>
                        <a:t>lexeme</a:t>
                      </a:r>
                      <a:endParaRPr lang="en-US" dirty="0"/>
                    </a:p>
                  </a:txBody>
                  <a:tcPr anchor="ctr"/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US" dirty="0" smtClean="0"/>
                        <a:t>floating point constant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 </a:t>
                      </a:r>
                      <a:r>
                        <a:rPr lang="en-US" b="1" dirty="0" err="1" smtClean="0"/>
                        <a:t>FLT:</a:t>
                      </a:r>
                      <a:r>
                        <a:rPr lang="en-US" b="1" i="1" dirty="0" err="1" smtClean="0"/>
                        <a:t>lexeme</a:t>
                      </a:r>
                      <a:endParaRPr lang="en-US" dirty="0"/>
                    </a:p>
                  </a:txBody>
                  <a:tcPr anchor="ctr"/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 operator (+,-,*,/)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 </a:t>
                      </a:r>
                      <a:r>
                        <a:rPr lang="en-US" b="1" dirty="0" err="1" smtClean="0"/>
                        <a:t>OP:</a:t>
                      </a:r>
                      <a:r>
                        <a:rPr lang="en-US" b="1" i="1" dirty="0" err="1" smtClean="0"/>
                        <a:t>lexeme</a:t>
                      </a:r>
                      <a:endParaRPr lang="en-US" b="1" dirty="0"/>
                    </a:p>
                  </a:txBody>
                  <a:tcPr anchor="ctr"/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Anything 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 NOT_RECOGNIZED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41053" y="4909105"/>
            <a:ext cx="4358886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Lex1.l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Lex1.c</a:t>
            </a:r>
            <a:endParaRPr lang="en-US" dirty="0" smtClean="0"/>
          </a:p>
          <a:p>
            <a:r>
              <a:rPr lang="en-US" dirty="0" smtClean="0"/>
              <a:t>Scanner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Scanner1.exe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Input File </a:t>
            </a:r>
            <a:r>
              <a:rPr lang="en-US" dirty="0">
                <a:solidFill>
                  <a:prstClr val="black"/>
                </a:solidFill>
              </a:rPr>
              <a:t>Name: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Input1.txt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Output </a:t>
            </a:r>
            <a:r>
              <a:rPr lang="en-US" dirty="0">
                <a:solidFill>
                  <a:prstClr val="black"/>
                </a:solidFill>
              </a:rPr>
              <a:t>File Name: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Output1.txt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3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044" y="321972"/>
            <a:ext cx="9736427" cy="1300766"/>
          </a:xfrm>
        </p:spPr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en-US" dirty="0" smtClean="0"/>
              <a:t>3: </a:t>
            </a:r>
            <a:r>
              <a:rPr lang="en-US" dirty="0"/>
              <a:t>Write a Flex Program </a:t>
            </a:r>
            <a:r>
              <a:rPr lang="en-US" dirty="0" smtClean="0"/>
              <a:t>for following patterns and outputs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46264241"/>
              </p:ext>
            </p:extLst>
          </p:nvPr>
        </p:nvGraphicFramePr>
        <p:xfrm>
          <a:off x="2580066" y="2099502"/>
          <a:ext cx="9384406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890"/>
                <a:gridCol w="4960516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Patterns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Outputs</a:t>
                      </a:r>
                      <a:endParaRPr lang="en-US" dirty="0"/>
                    </a:p>
                  </a:txBody>
                  <a:tcPr anchor="ctr"/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single line comment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 </a:t>
                      </a:r>
                      <a:r>
                        <a:rPr lang="en-US" b="1" dirty="0" smtClean="0"/>
                        <a:t>SCM[</a:t>
                      </a:r>
                      <a:r>
                        <a:rPr lang="en-US" b="1" i="1" dirty="0" smtClean="0"/>
                        <a:t>length</a:t>
                      </a:r>
                      <a:r>
                        <a:rPr lang="en-US" b="1" i="0" dirty="0" smtClean="0"/>
                        <a:t>]</a:t>
                      </a:r>
                      <a:endParaRPr lang="en-US" b="1" dirty="0"/>
                    </a:p>
                  </a:txBody>
                  <a:tcPr anchor="ctr"/>
                </a:tc>
              </a:tr>
              <a:tr h="4286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multi line comment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 </a:t>
                      </a:r>
                      <a:r>
                        <a:rPr lang="en-US" b="1" dirty="0" smtClean="0"/>
                        <a:t>MCM:[</a:t>
                      </a:r>
                      <a:r>
                        <a:rPr lang="en-US" b="1" i="1" dirty="0" smtClean="0"/>
                        <a:t>length</a:t>
                      </a:r>
                      <a:r>
                        <a:rPr lang="en-US" b="1" i="0" dirty="0" smtClean="0"/>
                        <a:t>]</a:t>
                      </a:r>
                      <a:endParaRPr lang="en-US" b="1" dirty="0"/>
                    </a:p>
                  </a:txBody>
                  <a:tcPr anchor="ctr"/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Anything 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 as it is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16815" y="4187888"/>
            <a:ext cx="4358886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Lex1.l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Lex1.c</a:t>
            </a:r>
            <a:endParaRPr lang="en-US" dirty="0" smtClean="0"/>
          </a:p>
          <a:p>
            <a:r>
              <a:rPr lang="en-US" dirty="0" smtClean="0"/>
              <a:t>Scanner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Scanner1.exe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Input File </a:t>
            </a:r>
            <a:r>
              <a:rPr lang="en-US" dirty="0">
                <a:solidFill>
                  <a:prstClr val="black"/>
                </a:solidFill>
              </a:rPr>
              <a:t>Name: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Input1.txt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Output </a:t>
            </a:r>
            <a:r>
              <a:rPr lang="en-US" dirty="0">
                <a:solidFill>
                  <a:prstClr val="black"/>
                </a:solidFill>
              </a:rPr>
              <a:t>File Name: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Output1.txt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243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045" y="0"/>
            <a:ext cx="9736427" cy="1300766"/>
          </a:xfrm>
        </p:spPr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en-US" dirty="0" smtClean="0"/>
              <a:t>3: </a:t>
            </a:r>
            <a:r>
              <a:rPr lang="en-US" dirty="0"/>
              <a:t>Write a Flex Program </a:t>
            </a:r>
            <a:r>
              <a:rPr lang="en-US" dirty="0" smtClean="0"/>
              <a:t>for following patterns and outputs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37360229"/>
              </p:ext>
            </p:extLst>
          </p:nvPr>
        </p:nvGraphicFramePr>
        <p:xfrm>
          <a:off x="1395188" y="1197982"/>
          <a:ext cx="10569283" cy="40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4406"/>
                <a:gridCol w="4584877"/>
              </a:tblGrid>
              <a:tr h="40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Patterns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Outputs</a:t>
                      </a:r>
                      <a:endParaRPr lang="en-US" dirty="0"/>
                    </a:p>
                  </a:txBody>
                  <a:tcPr anchor="ctr"/>
                </a:tc>
              </a:tr>
              <a:tr h="40288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Consecutive multiple blank space or tab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 single blank</a:t>
                      </a:r>
                      <a:r>
                        <a:rPr lang="en-US" baseline="0" dirty="0" smtClean="0"/>
                        <a:t> space</a:t>
                      </a:r>
                      <a:endParaRPr lang="en-US" dirty="0"/>
                    </a:p>
                  </a:txBody>
                  <a:tcPr anchor="ctr"/>
                </a:tc>
              </a:tr>
              <a:tr h="40288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identifier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 </a:t>
                      </a:r>
                      <a:r>
                        <a:rPr lang="en-US" b="1" dirty="0" err="1" smtClean="0"/>
                        <a:t>ID:</a:t>
                      </a:r>
                      <a:r>
                        <a:rPr lang="en-US" b="1" i="1" dirty="0" err="1" smtClean="0"/>
                        <a:t>lexeme</a:t>
                      </a:r>
                      <a:endParaRPr lang="en-US" b="1" dirty="0"/>
                    </a:p>
                  </a:txBody>
                  <a:tcPr anchor="ctr"/>
                </a:tc>
              </a:tr>
              <a:tr h="40288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if/else/switch/case/while/for 	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 </a:t>
                      </a:r>
                      <a:r>
                        <a:rPr lang="en-US" b="1" dirty="0" err="1" smtClean="0"/>
                        <a:t>KEY:</a:t>
                      </a:r>
                      <a:r>
                        <a:rPr lang="en-US" b="1" i="1" dirty="0" err="1" smtClean="0"/>
                        <a:t>lexeme</a:t>
                      </a:r>
                      <a:endParaRPr lang="en-US" b="1" dirty="0"/>
                    </a:p>
                  </a:txBody>
                  <a:tcPr anchor="ctr"/>
                </a:tc>
              </a:tr>
              <a:tr h="40288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US" dirty="0" smtClean="0"/>
                        <a:t>integer constant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 </a:t>
                      </a:r>
                      <a:r>
                        <a:rPr lang="en-US" b="1" dirty="0" err="1" smtClean="0"/>
                        <a:t>INT:</a:t>
                      </a:r>
                      <a:r>
                        <a:rPr lang="en-US" b="1" i="1" dirty="0" err="1" smtClean="0"/>
                        <a:t>lexeme</a:t>
                      </a:r>
                      <a:endParaRPr lang="en-US" dirty="0"/>
                    </a:p>
                  </a:txBody>
                  <a:tcPr anchor="ctr"/>
                </a:tc>
              </a:tr>
              <a:tr h="40288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US" dirty="0" smtClean="0"/>
                        <a:t>floating point constant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 </a:t>
                      </a:r>
                      <a:r>
                        <a:rPr lang="en-US" b="1" dirty="0" err="1" smtClean="0"/>
                        <a:t>FLT:</a:t>
                      </a:r>
                      <a:r>
                        <a:rPr lang="en-US" b="1" i="1" dirty="0" err="1" smtClean="0"/>
                        <a:t>lexeme</a:t>
                      </a:r>
                      <a:endParaRPr lang="en-US" dirty="0"/>
                    </a:p>
                  </a:txBody>
                  <a:tcPr anchor="ctr"/>
                </a:tc>
              </a:tr>
              <a:tr h="40288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 operator (+,-,*,/)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 </a:t>
                      </a:r>
                      <a:r>
                        <a:rPr lang="en-US" b="1" dirty="0" err="1" smtClean="0"/>
                        <a:t>OP:</a:t>
                      </a:r>
                      <a:r>
                        <a:rPr lang="en-US" b="1" i="1" dirty="0" err="1" smtClean="0"/>
                        <a:t>lexeme</a:t>
                      </a:r>
                      <a:endParaRPr lang="en-US" b="1" dirty="0"/>
                    </a:p>
                  </a:txBody>
                  <a:tcPr anchor="ctr"/>
                </a:tc>
              </a:tr>
              <a:tr h="40288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single line comment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 </a:t>
                      </a:r>
                      <a:r>
                        <a:rPr lang="en-US" b="1" dirty="0" smtClean="0"/>
                        <a:t>SCM[</a:t>
                      </a:r>
                      <a:r>
                        <a:rPr lang="en-US" b="1" i="1" dirty="0" smtClean="0"/>
                        <a:t>length</a:t>
                      </a:r>
                      <a:r>
                        <a:rPr lang="en-US" b="1" i="0" dirty="0" smtClean="0"/>
                        <a:t>]</a:t>
                      </a:r>
                      <a:endParaRPr lang="en-US" b="1" dirty="0"/>
                    </a:p>
                  </a:txBody>
                  <a:tcPr anchor="ctr"/>
                </a:tc>
              </a:tr>
              <a:tr h="4028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multi line comment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 </a:t>
                      </a:r>
                      <a:r>
                        <a:rPr lang="en-US" b="1" dirty="0" smtClean="0"/>
                        <a:t>MCM:[</a:t>
                      </a:r>
                      <a:r>
                        <a:rPr lang="en-US" b="1" i="1" dirty="0" smtClean="0"/>
                        <a:t>length</a:t>
                      </a:r>
                      <a:r>
                        <a:rPr lang="en-US" b="1" i="0" dirty="0" smtClean="0"/>
                        <a:t>]</a:t>
                      </a:r>
                      <a:endParaRPr lang="en-US" b="1" dirty="0"/>
                    </a:p>
                  </a:txBody>
                  <a:tcPr anchor="ctr"/>
                </a:tc>
              </a:tr>
              <a:tr h="40288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Anything 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 NOT_RECOGNIZED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16815" y="5226784"/>
            <a:ext cx="4358886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Lex2.l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Lex2.c</a:t>
            </a:r>
            <a:endParaRPr lang="en-US" dirty="0" smtClean="0"/>
          </a:p>
          <a:p>
            <a:r>
              <a:rPr lang="en-US" dirty="0" smtClean="0"/>
              <a:t>Scanner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Scanner2.exe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Input File </a:t>
            </a:r>
            <a:r>
              <a:rPr lang="en-US" dirty="0">
                <a:solidFill>
                  <a:prstClr val="black"/>
                </a:solidFill>
              </a:rPr>
              <a:t>Name: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Input2.txt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Output </a:t>
            </a:r>
            <a:r>
              <a:rPr lang="en-US" dirty="0">
                <a:solidFill>
                  <a:prstClr val="black"/>
                </a:solidFill>
              </a:rPr>
              <a:t>File Name: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Output2.txt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03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4405</TotalTime>
  <Words>469</Words>
  <Application>Microsoft Office PowerPoint</Application>
  <PresentationFormat>Custom</PresentationFormat>
  <Paragraphs>121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Compiler Course  Lab 4</vt:lpstr>
      <vt:lpstr>Task 1: Write a Flex Program that will recognize C identifier and print its lexeme &amp; length.</vt:lpstr>
      <vt:lpstr>Task 1: Write a Flex Program that will recognize C identifier and print its lexeme &amp; length.</vt:lpstr>
      <vt:lpstr>Task 1: Write a Flex Program that will recognize C integer constant and print its lexeme &amp; length.</vt:lpstr>
      <vt:lpstr>Task 1: Write a Flex Program that will recognize C floating point constant and print its lexeme &amp; length.</vt:lpstr>
      <vt:lpstr>Task 2: Write a Flex Program for following patterns and outputs</vt:lpstr>
      <vt:lpstr>Task 3: Write a Flex Program for following patterns and outputs</vt:lpstr>
      <vt:lpstr>Task 3: Write a Flex Program for following patterns and outputs</vt:lpstr>
    </vt:vector>
  </TitlesOfParts>
  <Company>SUST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Course  Lab 1 : Lexical Analysis</dc:title>
  <dc:creator>Md. Eamin Rahman</dc:creator>
  <cp:lastModifiedBy>CSE CARNIVAL 2017</cp:lastModifiedBy>
  <cp:revision>204</cp:revision>
  <dcterms:created xsi:type="dcterms:W3CDTF">2015-08-29T16:54:16Z</dcterms:created>
  <dcterms:modified xsi:type="dcterms:W3CDTF">2017-10-16T11:03:20Z</dcterms:modified>
</cp:coreProperties>
</file>