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31" r:id="rId3"/>
    <p:sldId id="322" r:id="rId4"/>
    <p:sldId id="332" r:id="rId5"/>
    <p:sldId id="333" r:id="rId6"/>
    <p:sldId id="334" r:id="rId7"/>
    <p:sldId id="335" r:id="rId8"/>
    <p:sldId id="3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6433" autoAdjust="0"/>
  </p:normalViewPr>
  <p:slideViewPr>
    <p:cSldViewPr snapToGrid="0">
      <p:cViewPr varScale="1">
        <p:scale>
          <a:sx n="46" d="100"/>
          <a:sy n="46" d="100"/>
        </p:scale>
        <p:origin x="-91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9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06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881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91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788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86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28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9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27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1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96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6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4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16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93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Lab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9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7729"/>
            <a:ext cx="9599075" cy="1575515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1: </a:t>
            </a:r>
            <a:r>
              <a:rPr lang="en-US" dirty="0" smtClean="0"/>
              <a:t>Write a parser for the </a:t>
            </a:r>
            <a:r>
              <a:rPr lang="en-US" dirty="0"/>
              <a:t>following </a:t>
            </a:r>
            <a:r>
              <a:rPr lang="en-US" dirty="0" smtClean="0"/>
              <a:t>grammar</a:t>
            </a:r>
            <a:r>
              <a:rPr lang="en-US" dirty="0"/>
              <a:t> that it would print all production rules in a order that have used to parse the input.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4610" y="4433894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589212" y="2133600"/>
                <a:ext cx="6903075" cy="19096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Grammar</a:t>
                </a:r>
              </a:p>
              <a:p>
                <a:pPr marL="0" lvl="0" indent="0" defTabSz="914400">
                  <a:spcBef>
                    <a:spcPts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defTabSz="914400">
                  <a:spcBef>
                    <a:spcPts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 defTabSz="914400">
                  <a:spcBef>
                    <a:spcPts val="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2133600"/>
                <a:ext cx="6903075" cy="1909635"/>
              </a:xfrm>
              <a:prstGeom prst="rect">
                <a:avLst/>
              </a:prstGeom>
              <a:blipFill rotWithShape="0">
                <a:blip r:embed="rId2"/>
                <a:stretch>
                  <a:fillRect l="-794" t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427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8911687" cy="1323224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2: Create a parser that will parse following grammar.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3352800" y="1896534"/>
                <a:ext cx="6270498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𝐼𝑁𝑇𝐸𝐺𝐸𝑅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96534"/>
                <a:ext cx="627049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86059" y="2729805"/>
            <a:ext cx="8911687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Hint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grammar </a:t>
            </a:r>
            <a:r>
              <a:rPr lang="en-US" dirty="0"/>
              <a:t>does not maintain </a:t>
            </a:r>
            <a:r>
              <a:rPr lang="en-US" dirty="0" smtClean="0"/>
              <a:t>precedence, but you have to enforce </a:t>
            </a:r>
            <a:r>
              <a:rPr lang="en-US" dirty="0"/>
              <a:t>precedence </a:t>
            </a:r>
            <a:r>
              <a:rPr lang="en-US" dirty="0" smtClean="0"/>
              <a:t>using </a:t>
            </a:r>
            <a:r>
              <a:rPr lang="en-US" b="1" dirty="0" smtClean="0"/>
              <a:t>%</a:t>
            </a:r>
            <a:r>
              <a:rPr lang="en-US" b="1" dirty="0"/>
              <a:t>left</a:t>
            </a:r>
            <a:r>
              <a:rPr lang="en-US" dirty="0"/>
              <a:t>, </a:t>
            </a:r>
            <a:r>
              <a:rPr lang="en-US" b="1" dirty="0"/>
              <a:t>%right</a:t>
            </a:r>
            <a:r>
              <a:rPr lang="en-US" dirty="0"/>
              <a:t>, </a:t>
            </a:r>
            <a:r>
              <a:rPr lang="en-US" b="1" dirty="0"/>
              <a:t>%</a:t>
            </a:r>
            <a:r>
              <a:rPr lang="en-US" b="1" dirty="0" err="1"/>
              <a:t>nonassoc</a:t>
            </a:r>
            <a:r>
              <a:rPr lang="en-US" dirty="0"/>
              <a:t>, or </a:t>
            </a:r>
            <a:r>
              <a:rPr lang="en-US" b="1" dirty="0"/>
              <a:t>%precedence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INTEGER</a:t>
            </a:r>
            <a:r>
              <a:rPr lang="en-US" dirty="0" smtClean="0"/>
              <a:t> is terminal indicating all integer number as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an </a:t>
            </a:r>
            <a:r>
              <a:rPr lang="en-US" b="1" dirty="0" smtClean="0"/>
              <a:t>augmented production </a:t>
            </a:r>
            <a:r>
              <a:rPr lang="en-US" dirty="0" smtClean="0"/>
              <a:t>to take multiple line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4609" y="4631940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05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8911687" cy="1323224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3: Create a parser that will parse following grammar.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628465" y="1223603"/>
                <a:ext cx="2959849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𝐹𝐿𝑇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65" y="1223603"/>
                <a:ext cx="2959849" cy="1200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86059" y="2546827"/>
            <a:ext cx="8911687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Hint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Bison normally uses the type </a:t>
            </a:r>
            <a:r>
              <a:rPr lang="en-US" b="1" dirty="0" err="1"/>
              <a:t>int</a:t>
            </a:r>
            <a:r>
              <a:rPr lang="en-US" dirty="0"/>
              <a:t> for semantic values if your program uses the same </a:t>
            </a:r>
            <a:r>
              <a:rPr lang="en-US" dirty="0" smtClean="0"/>
              <a:t>data type </a:t>
            </a:r>
            <a:r>
              <a:rPr lang="en-US" dirty="0"/>
              <a:t>for all language constructs. To specify some other type, define </a:t>
            </a:r>
            <a:r>
              <a:rPr lang="en-US" b="1" dirty="0"/>
              <a:t>YYSTYPE</a:t>
            </a:r>
            <a:r>
              <a:rPr lang="en-US" dirty="0"/>
              <a:t> as a </a:t>
            </a:r>
            <a:r>
              <a:rPr lang="en-US" dirty="0" smtClean="0"/>
              <a:t>macro.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grammar </a:t>
            </a:r>
            <a:r>
              <a:rPr lang="en-US" dirty="0"/>
              <a:t>does </a:t>
            </a:r>
            <a:r>
              <a:rPr lang="en-US" dirty="0" smtClean="0"/>
              <a:t>maintain precedence, you don’t have to enforce 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FLT </a:t>
            </a:r>
            <a:r>
              <a:rPr lang="en-US" dirty="0" smtClean="0"/>
              <a:t>is terminal indicating all </a:t>
            </a:r>
            <a:r>
              <a:rPr lang="en-US" b="1" dirty="0" smtClean="0"/>
              <a:t>floating point</a:t>
            </a:r>
            <a:r>
              <a:rPr lang="en-US" dirty="0" smtClean="0"/>
              <a:t> number as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an </a:t>
            </a:r>
            <a:r>
              <a:rPr lang="en-US" b="1" dirty="0" smtClean="0"/>
              <a:t>augmented production</a:t>
            </a:r>
            <a:r>
              <a:rPr lang="en-US" dirty="0" smtClean="0"/>
              <a:t> to take multiple line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0211" y="5244030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8911687" cy="1323224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3: Create a parser that will parse following grammar.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628465" y="1223603"/>
                <a:ext cx="2959849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𝐹𝐿𝑇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65" y="1223603"/>
                <a:ext cx="2959849" cy="1200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86059" y="2546827"/>
            <a:ext cx="8911687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Hint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</a:t>
            </a:r>
            <a:r>
              <a:rPr lang="en-US" b="1"/>
              <a:t>%</a:t>
            </a:r>
            <a:r>
              <a:rPr lang="en-US" b="1" smtClean="0"/>
              <a:t>union </a:t>
            </a:r>
            <a:r>
              <a:rPr lang="en-US" dirty="0"/>
              <a:t>declaration specifies the entire collection of possible data types for semantic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grammar </a:t>
            </a:r>
            <a:r>
              <a:rPr lang="en-US" dirty="0"/>
              <a:t>does </a:t>
            </a:r>
            <a:r>
              <a:rPr lang="en-US" dirty="0" smtClean="0"/>
              <a:t>maintain precedence, you don’t have to enforce 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FLT </a:t>
            </a:r>
            <a:r>
              <a:rPr lang="en-US" dirty="0" smtClean="0"/>
              <a:t>is terminal indicating all </a:t>
            </a:r>
            <a:r>
              <a:rPr lang="en-US" b="1" dirty="0" smtClean="0"/>
              <a:t>floating point</a:t>
            </a:r>
            <a:r>
              <a:rPr lang="en-US" dirty="0" smtClean="0"/>
              <a:t> number as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an </a:t>
            </a:r>
            <a:r>
              <a:rPr lang="en-US" b="1" dirty="0" smtClean="0"/>
              <a:t>augmented production</a:t>
            </a:r>
            <a:r>
              <a:rPr lang="en-US" dirty="0" smtClean="0"/>
              <a:t> to take multiple line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0211" y="5244030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Lex2.c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Yacc2.y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Yacc2.c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Parser2.exe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1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8911687" cy="1323224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3: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2686059" y="1213872"/>
                <a:ext cx="2959849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𝐹𝐿𝑇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9" y="1213872"/>
                <a:ext cx="2959849" cy="12003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85534" y="3015631"/>
            <a:ext cx="94826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Parser: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85534" y="3597133"/>
            <a:ext cx="307968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%token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 T 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5733" y="3015631"/>
            <a:ext cx="1159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Scanner: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5734" y="3597133"/>
            <a:ext cx="37689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yylval.flt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5886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8911687" cy="1323224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3: Create a parser that will parse following grammar.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7373968" y="1130351"/>
                <a:ext cx="2912207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𝐹𝐿𝑇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|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i="1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968" y="1130351"/>
                <a:ext cx="2912207" cy="1200329"/>
              </a:xfrm>
              <a:prstGeom prst="rect">
                <a:avLst/>
              </a:prstGeom>
              <a:blipFill rotWithShape="0"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86059" y="2644572"/>
            <a:ext cx="8911687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grammar </a:t>
            </a:r>
            <a:r>
              <a:rPr lang="en-US" dirty="0"/>
              <a:t>does </a:t>
            </a:r>
            <a:r>
              <a:rPr lang="en-US" dirty="0" smtClean="0"/>
              <a:t>maintain precedence, you don’t have to enforce 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FLT </a:t>
            </a:r>
            <a:r>
              <a:rPr lang="en-US" dirty="0" smtClean="0"/>
              <a:t>&amp;</a:t>
            </a:r>
            <a:r>
              <a:rPr lang="en-US" b="1" dirty="0" smtClean="0"/>
              <a:t> INT </a:t>
            </a:r>
            <a:r>
              <a:rPr lang="en-US" dirty="0" smtClean="0"/>
              <a:t>is terminal indicating all floating point &amp; integer number as token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an </a:t>
            </a:r>
            <a:r>
              <a:rPr lang="en-US" b="1" dirty="0" smtClean="0"/>
              <a:t>augmented production </a:t>
            </a:r>
            <a:r>
              <a:rPr lang="en-US" dirty="0" smtClean="0"/>
              <a:t>to take multiple line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0519" y="4461474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Lex3.l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Lex3.c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Yacc3.y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Yacc3.c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Parser3.exe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7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9" y="243110"/>
            <a:ext cx="8911687" cy="1323224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4: Create a parser that will evaluate postfix expression.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6058" y="2811201"/>
            <a:ext cx="8911687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this grammar so that it accepts postfix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FLT </a:t>
            </a:r>
            <a:r>
              <a:rPr lang="en-US" dirty="0"/>
              <a:t>&amp;</a:t>
            </a:r>
            <a:r>
              <a:rPr lang="en-US" b="1" dirty="0"/>
              <a:t> INT </a:t>
            </a:r>
            <a:r>
              <a:rPr lang="en-US" dirty="0"/>
              <a:t>is terminal indicating all floating point &amp; integer number as token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 </a:t>
            </a:r>
            <a:r>
              <a:rPr lang="en-US" b="1" dirty="0"/>
              <a:t>augmented production </a:t>
            </a:r>
            <a:r>
              <a:rPr lang="en-US" dirty="0"/>
              <a:t>to take multiple line input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3497569" y="1929976"/>
                <a:ext cx="6266908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𝐹𝐿𝑇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|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69" y="1929976"/>
                <a:ext cx="626690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19332" y="4708089"/>
            <a:ext cx="462338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Lex1.l</a:t>
            </a:r>
          </a:p>
          <a:p>
            <a:r>
              <a:rPr lang="en-US" dirty="0" err="1" smtClean="0"/>
              <a:t>Lex</a:t>
            </a:r>
            <a:r>
              <a:rPr lang="en-US" dirty="0" smtClean="0"/>
              <a:t> 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Lex1.c</a:t>
            </a:r>
            <a:endParaRPr lang="en-US" b="1" dirty="0" smtClean="0"/>
          </a:p>
          <a:p>
            <a:r>
              <a:rPr lang="en-US" dirty="0" err="1" smtClean="0"/>
              <a:t>Yacc</a:t>
            </a:r>
            <a:r>
              <a:rPr lang="en-US" dirty="0" smtClean="0"/>
              <a:t> </a:t>
            </a:r>
            <a:r>
              <a:rPr lang="en-US" dirty="0"/>
              <a:t>Source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Yacc</a:t>
            </a:r>
            <a:r>
              <a:rPr lang="en-US" dirty="0" smtClean="0"/>
              <a:t> </a:t>
            </a:r>
            <a:r>
              <a:rPr lang="en-US" dirty="0"/>
              <a:t>Generated C File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Yacc1.c</a:t>
            </a:r>
            <a:endParaRPr lang="en-US" b="1" dirty="0"/>
          </a:p>
          <a:p>
            <a:r>
              <a:rPr lang="en-US" dirty="0" smtClean="0"/>
              <a:t>Parser Name: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Parser1.exe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005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539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Compiler Course  Lab 7</vt:lpstr>
      <vt:lpstr>Task 1: Write a parser for the following grammar that it would print all production rules in a order that have used to parse the input.</vt:lpstr>
      <vt:lpstr>Task 2: Create a parser that will parse following grammar. </vt:lpstr>
      <vt:lpstr>Task 3: Create a parser that will parse following grammar. </vt:lpstr>
      <vt:lpstr>Task 3: Create a parser that will parse following grammar. </vt:lpstr>
      <vt:lpstr>Task 3: Solution</vt:lpstr>
      <vt:lpstr>Task 3: Create a parser that will parse following grammar. </vt:lpstr>
      <vt:lpstr>Task 4: Create a parser that will evaluate postfix expression. </vt:lpstr>
    </vt:vector>
  </TitlesOfParts>
  <Company>SUST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Course  Lab 1 : Lexical Analysis</dc:title>
  <dc:creator>Md. Eamin Rahman</dc:creator>
  <cp:lastModifiedBy>CSE CARNIVAL 2017</cp:lastModifiedBy>
  <cp:revision>191</cp:revision>
  <dcterms:created xsi:type="dcterms:W3CDTF">2015-08-29T16:54:16Z</dcterms:created>
  <dcterms:modified xsi:type="dcterms:W3CDTF">2017-11-13T10:17:29Z</dcterms:modified>
</cp:coreProperties>
</file>