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28" r:id="rId3"/>
    <p:sldId id="329" r:id="rId4"/>
    <p:sldId id="330" r:id="rId5"/>
    <p:sldId id="3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6433" autoAdjust="0"/>
  </p:normalViewPr>
  <p:slideViewPr>
    <p:cSldViewPr snapToGrid="0">
      <p:cViewPr varScale="1">
        <p:scale>
          <a:sx n="46" d="100"/>
          <a:sy n="46" d="100"/>
        </p:scale>
        <p:origin x="-91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9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06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0881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091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788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186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28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49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127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01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6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96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6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84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516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8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893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Course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Lab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440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9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9" y="243110"/>
            <a:ext cx="8911687" cy="1323224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1: Create a parser that will convert infix to postfix expression. 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7706926"/>
                  </p:ext>
                </p:extLst>
              </p:nvPr>
            </p:nvGraphicFramePr>
            <p:xfrm>
              <a:off x="6040192" y="2107730"/>
              <a:ext cx="5909482" cy="4412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843"/>
                    <a:gridCol w="1903496"/>
                    <a:gridCol w="3651143"/>
                  </a:tblGrid>
                  <a:tr h="490282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Production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Semantic Rules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|| 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|′+′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|| 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||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∗′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/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||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/′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𝐼𝑁𝑇𝐸𝐺𝐸𝑅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𝐼𝑁𝑇𝐸𝐺𝐸𝑅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𝑙𝑒𝑥𝑒𝑚𝑒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𝐷𝑂𝑈𝐵𝐿𝐸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𝐷𝑂𝑈𝐵𝐿𝐸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𝑙𝑒𝑥𝑒𝑚𝑒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="" xmlns:p14="http://schemas.microsoft.com/office/powerpoint/2010/main" val="3347706926"/>
                  </p:ext>
                </p:extLst>
              </p:nvPr>
            </p:nvGraphicFramePr>
            <p:xfrm>
              <a:off x="6040192" y="2107730"/>
              <a:ext cx="5909482" cy="4412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843"/>
                    <a:gridCol w="1903496"/>
                    <a:gridCol w="3651143"/>
                  </a:tblGrid>
                  <a:tr h="490282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Production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Semantic Rules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107500" r="-192971" b="-7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107500" r="-667" b="-70750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204938" r="-192971" b="-5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204938" r="-667" b="-598765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308750" r="-192971" b="-5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308750" r="-667" b="-50625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403704" r="-19297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403704" r="-667" b="-40000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510000" r="-192971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510000" r="-667" b="-30500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602469" r="-192971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602469" r="-667" b="-201235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711250" r="-192971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711250" r="-667" b="-10375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801235" r="-192971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801235" r="-667" b="-24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4769959" y="1656486"/>
            <a:ext cx="312694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Hint: Use this following SDD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6887" y="4038388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28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9" y="243110"/>
            <a:ext cx="9304172" cy="132322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</a:t>
            </a:r>
            <a:r>
              <a:rPr lang="en-US" dirty="0" smtClean="0"/>
              <a:t>2: Create a parser that will convert infix to postfix expression using Incremental SDT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5731479"/>
                  </p:ext>
                </p:extLst>
              </p:nvPr>
            </p:nvGraphicFramePr>
            <p:xfrm>
              <a:off x="5821251" y="2107723"/>
              <a:ext cx="5909482" cy="4412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843"/>
                    <a:gridCol w="1903496"/>
                    <a:gridCol w="3651143"/>
                  </a:tblGrid>
                  <a:tr h="490282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Production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Semantic Rules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|| 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|′+′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|| 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||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∗′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/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||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/′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𝐼𝑁𝑇𝐸𝐺𝐸𝑅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𝐼𝑁𝑇𝐸𝐺𝐸𝑅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𝑙𝑒𝑥𝑒𝑚𝑒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𝐷𝑂𝑈𝐵𝐿𝐸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𝐷𝑂𝑈𝐵𝐿𝐸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𝑙𝑒𝑥𝑒𝑚𝑒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val="2355731479"/>
                  </p:ext>
                </p:extLst>
              </p:nvPr>
            </p:nvGraphicFramePr>
            <p:xfrm>
              <a:off x="5821251" y="2107723"/>
              <a:ext cx="5909482" cy="4412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843"/>
                    <a:gridCol w="1903496"/>
                    <a:gridCol w="3651143"/>
                  </a:tblGrid>
                  <a:tr h="490282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Production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Semantic Rules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107500" r="-192971" b="-7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107500" r="-667" b="-70750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204938" r="-192971" b="-5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204938" r="-667" b="-598765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308750" r="-192971" b="-5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308750" r="-667" b="-50625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403704" r="-19297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403704" r="-667" b="-40000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510000" r="-192971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510000" r="-667" b="-30500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602469" r="-192971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602469" r="-667" b="-201235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711250" r="-192971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711250" r="-667" b="-10375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801235" r="-192971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000" t="-801235" r="-667" b="-24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4239772" y="1566334"/>
            <a:ext cx="744136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Hint: Change this following SDD so that it work as incremental SDT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6887" y="4038388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33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9" y="243110"/>
            <a:ext cx="9304172" cy="1323224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2: </a:t>
            </a:r>
            <a:r>
              <a:rPr lang="en-US" dirty="0" err="1" smtClean="0"/>
              <a:t>Soulution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306584"/>
                  </p:ext>
                </p:extLst>
              </p:nvPr>
            </p:nvGraphicFramePr>
            <p:xfrm>
              <a:off x="3709115" y="2030450"/>
              <a:ext cx="5909482" cy="4412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843"/>
                    <a:gridCol w="1903496"/>
                    <a:gridCol w="3651143"/>
                  </a:tblGrid>
                  <a:tr h="490282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Production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Semantic Rules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′+′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′−′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′∗′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𝑇</m:t>
                                </m:r>
                                <m:r>
                                  <a:rPr lang="en-US" sz="2000" b="0" i="1" baseline="-250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/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′/′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{ }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𝐼𝑁𝑇𝐸𝐺𝐸𝑅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𝐼𝑁𝑇𝐸𝐺𝐸𝑅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𝑙𝑒𝑥𝑒𝑚𝑒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𝐷𝑂𝑈𝐵𝐿𝐸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𝐷𝑂𝑈𝐵𝐿𝐸</m:t>
                                </m:r>
                                <m:r>
                                  <a:rPr lang="en-US" sz="2000" b="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𝑙𝑒𝑥𝑒𝑚𝑒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283306584"/>
                  </p:ext>
                </p:extLst>
              </p:nvPr>
            </p:nvGraphicFramePr>
            <p:xfrm>
              <a:off x="3709115" y="2030450"/>
              <a:ext cx="5909482" cy="4412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843"/>
                    <a:gridCol w="1903496"/>
                    <a:gridCol w="3651143"/>
                  </a:tblGrid>
                  <a:tr h="490282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Production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Semantic Rules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104938" r="-192971" b="-6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104" t="-104938" r="-835" b="-698765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207500" r="-192971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104" t="-207500" r="-835" b="-60750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303704" r="-19297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104" t="-303704" r="-835" b="-50000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408750" r="-192971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104" t="-408750" r="-835" b="-40625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502469" r="-192971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104" t="-502469" r="-835" b="-301235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610000" r="-192971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104" t="-610000" r="-835" b="-205000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701235" r="-192971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104" t="-701235" r="-835" b="-102469"/>
                          </a:stretch>
                        </a:blipFill>
                      </a:tcPr>
                    </a:tc>
                  </a:tr>
                  <a:tr h="49028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50" t="-811250" r="-192971" b="-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104" t="-811250" r="-835" b="-3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50609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3" y="147591"/>
            <a:ext cx="10028370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Task 3: </a:t>
            </a:r>
            <a:r>
              <a:rPr lang="en-US" dirty="0"/>
              <a:t>Create a parser that will </a:t>
            </a:r>
            <a:r>
              <a:rPr lang="en-US" dirty="0" smtClean="0"/>
              <a:t>generate three address code using following SDD.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190" y="1428481"/>
            <a:ext cx="7748810" cy="5328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90469" y="1645516"/>
                <a:ext cx="2493375" cy="7078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Input: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9" y="1645516"/>
                <a:ext cx="2493375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790469" y="2570437"/>
                <a:ext cx="2036007" cy="193899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Output: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𝒎𝒊𝒏𝒖𝒔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9" y="2570437"/>
                <a:ext cx="2036007" cy="1938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8335" y="5051655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8584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196</Words>
  <Application>Microsoft Office PowerPoint</Application>
  <PresentationFormat>Custom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Compiler Course  Lab 8</vt:lpstr>
      <vt:lpstr>Task 1: Create a parser that will convert infix to postfix expression. </vt:lpstr>
      <vt:lpstr>Task 2: Create a parser that will convert infix to postfix expression using Incremental SDT </vt:lpstr>
      <vt:lpstr>Task 2: Soulution</vt:lpstr>
      <vt:lpstr>Task 3: Create a parser that will generate three address code using following SDD. </vt:lpstr>
    </vt:vector>
  </TitlesOfParts>
  <Company>SUST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Course  Lab 1 : Lexical Analysis</dc:title>
  <dc:creator>Md. Eamin Rahman</dc:creator>
  <cp:lastModifiedBy>CSE CARNIVAL 2017</cp:lastModifiedBy>
  <cp:revision>192</cp:revision>
  <dcterms:created xsi:type="dcterms:W3CDTF">2015-08-29T16:54:16Z</dcterms:created>
  <dcterms:modified xsi:type="dcterms:W3CDTF">2017-11-20T08:56:18Z</dcterms:modified>
</cp:coreProperties>
</file>