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8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6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Course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3" y="147591"/>
            <a:ext cx="10028370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1: </a:t>
            </a:r>
            <a:r>
              <a:rPr lang="en-US" dirty="0"/>
              <a:t>Create a parser that will </a:t>
            </a:r>
            <a:r>
              <a:rPr lang="en-US" dirty="0" smtClean="0"/>
              <a:t>generate three address code using following SDD.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190" y="1428481"/>
            <a:ext cx="7748810" cy="5328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90469" y="1645516"/>
                <a:ext cx="2493375" cy="7078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Input: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err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9" y="1645516"/>
                <a:ext cx="2493375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90469" y="2570437"/>
                <a:ext cx="2036007" cy="193899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Output: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𝒎𝒊𝒏𝒖𝒔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9" y="2570437"/>
                <a:ext cx="2036007" cy="1938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8335" y="5051655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7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377" y="190298"/>
            <a:ext cx="8911687" cy="128089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108573"/>
            <a:ext cx="859401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%code requires {  struct node { char *addr; char *code;  }; }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%union { char *a; char *c; struct node e_att;}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%token &lt;a&gt; ID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%type &lt;e_att&gt; E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%type &lt;c&gt; 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2695307"/>
            <a:ext cx="94826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Parser: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1" y="1192603"/>
            <a:ext cx="11599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Scanner: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9212" y="1774105"/>
            <a:ext cx="65261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{ID}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yylval.a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strdup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return ID;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[-+=();\n] return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9212" y="5147608"/>
            <a:ext cx="75713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*t = (char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(char) * 4);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9212" y="4734342"/>
            <a:ext cx="94826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Temp: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2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(Continues)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9369" y="2845332"/>
            <a:ext cx="1104661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E: E '+' E	{ $$.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$$.code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strdup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($1.code);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$$.code = (char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($$.code,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($3.code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($1.addr)+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($3.addr)+10);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($$.code,"\n");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($$.code,$3.code);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($$.code,"\n");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($$.code,$$.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($$.code," = ");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($$.code,$1.addr);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($$.code," + ");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($$.code,$3.addr);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392" y="2005834"/>
            <a:ext cx="31788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Parser (Production Rules):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0"/>
            <a:ext cx="10582141" cy="16484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1: </a:t>
            </a:r>
            <a:r>
              <a:rPr lang="en-US" dirty="0"/>
              <a:t>Create a parser that will </a:t>
            </a:r>
            <a:r>
              <a:rPr lang="en-US" dirty="0" smtClean="0"/>
              <a:t>generate three address code using following SDD but change it so that it should work </a:t>
            </a:r>
            <a:r>
              <a:rPr lang="en-US" dirty="0"/>
              <a:t>for </a:t>
            </a:r>
            <a:r>
              <a:rPr lang="en-US" dirty="0" smtClean="0"/>
              <a:t>‘*’,‘/’,‘-’ also.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190" y="1529227"/>
            <a:ext cx="7748810" cy="5328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35" y="5051655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Yacc2.y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Yacc2.c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Parser2.exe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8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3" y="147591"/>
            <a:ext cx="10105644" cy="1526664"/>
          </a:xfrm>
        </p:spPr>
        <p:txBody>
          <a:bodyPr>
            <a:normAutofit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2: </a:t>
            </a:r>
            <a:r>
              <a:rPr lang="en-US" dirty="0" smtClean="0"/>
              <a:t>Change the previous parser such that it work as incremental SDT.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0193" y="2162625"/>
            <a:ext cx="2418605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Hint: Change this following SDD so that it work as incremental SDT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90" y="1347792"/>
            <a:ext cx="7748810" cy="5328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35" y="5051655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6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3" y="147591"/>
            <a:ext cx="10105644" cy="1526664"/>
          </a:xfrm>
        </p:spPr>
        <p:txBody>
          <a:bodyPr>
            <a:normAutofit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2: </a:t>
            </a:r>
            <a:r>
              <a:rPr lang="en-US" dirty="0" smtClean="0"/>
              <a:t>Solution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287" y="2133600"/>
            <a:ext cx="72752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6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</a:t>
            </a:r>
            <a:r>
              <a:rPr lang="en-US" dirty="0"/>
              <a:t>Create a </a:t>
            </a:r>
            <a:r>
              <a:rPr lang="en-US" dirty="0" smtClean="0"/>
              <a:t>parser for the following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Corresponding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HEAT 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– “Heater on!”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HEAT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– “Heater off!”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 TEMP 20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– “Temperature set to 20!”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 TEMP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– “Temperature set to 33!”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Syntax Error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heat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Invalid</a:t>
                      </a:r>
                      <a:r>
                        <a:rPr lang="en-US" baseline="0" dirty="0" smtClean="0"/>
                        <a:t> Character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5013019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2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Task </a:t>
            </a:r>
            <a:r>
              <a:rPr lang="en-US" dirty="0" smtClean="0"/>
              <a:t>4: Create </a:t>
            </a:r>
            <a:r>
              <a:rPr lang="en-US" dirty="0"/>
              <a:t>a parser </a:t>
            </a:r>
            <a:r>
              <a:rPr lang="en-US" dirty="0" smtClean="0"/>
              <a:t>for following L-attributed SDD</a:t>
            </a:r>
            <a:r>
              <a:rPr lang="en-US" dirty="0"/>
              <a:t>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933" y="2012069"/>
            <a:ext cx="6293984" cy="3778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552" y="4303249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925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432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Courier New</vt:lpstr>
      <vt:lpstr>Wingdings 3</vt:lpstr>
      <vt:lpstr>Wisp</vt:lpstr>
      <vt:lpstr>Compiler Course  Lab 9</vt:lpstr>
      <vt:lpstr>Task 1: Create a parser that will generate three address code using following SDD. </vt:lpstr>
      <vt:lpstr>Solution</vt:lpstr>
      <vt:lpstr>Solution (Continues)</vt:lpstr>
      <vt:lpstr>Task 1: Create a parser that will generate three address code using following SDD but change it so that it should work for ‘*’,‘/’,‘-’ also. </vt:lpstr>
      <vt:lpstr>Task 2: Change the previous parser such that it work as incremental SDT. </vt:lpstr>
      <vt:lpstr>Task 2: Solution </vt:lpstr>
      <vt:lpstr>Task 3: Create a parser for the following language</vt:lpstr>
      <vt:lpstr>Task 4: Create a parser for following L-attributed SDD. </vt:lpstr>
    </vt:vector>
  </TitlesOfParts>
  <Company>SUST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Course  Lab 1 : Lexical Analysis</dc:title>
  <dc:creator>Md. Eamin Rahman</dc:creator>
  <cp:lastModifiedBy>Md. Eamin Rahman</cp:lastModifiedBy>
  <cp:revision>194</cp:revision>
  <dcterms:created xsi:type="dcterms:W3CDTF">2015-08-29T16:54:16Z</dcterms:created>
  <dcterms:modified xsi:type="dcterms:W3CDTF">2017-11-27T08:05:07Z</dcterms:modified>
</cp:coreProperties>
</file>