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 Fundamental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keyword</a:t>
            </a:r>
          </a:p>
          <a:p>
            <a:r>
              <a:rPr lang="en-GB" dirty="0"/>
              <a:t>C# has multiple constructor, but </a:t>
            </a:r>
            <a:r>
              <a:rPr lang="en-GB" dirty="0" smtClean="0"/>
              <a:t>TS </a:t>
            </a:r>
            <a:r>
              <a:rPr lang="en-GB" dirty="0"/>
              <a:t>have not.</a:t>
            </a:r>
          </a:p>
          <a:p>
            <a:r>
              <a:rPr lang="en-GB" dirty="0"/>
              <a:t>So we make parameter optional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3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Modifier, Property,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constructor(private _x?:number){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get </a:t>
            </a:r>
            <a:r>
              <a:rPr lang="en-GB" dirty="0"/>
              <a:t>x(){</a:t>
            </a:r>
          </a:p>
          <a:p>
            <a:pPr marL="0" indent="0">
              <a:buNone/>
            </a:pPr>
            <a:r>
              <a:rPr lang="en-GB" dirty="0" smtClean="0"/>
              <a:t>return </a:t>
            </a:r>
            <a:r>
              <a:rPr lang="en-GB" dirty="0" err="1"/>
              <a:t>this._x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Property is actually looks like field form outside, but internally its method like get set.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1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8683"/>
          </a:xfrm>
        </p:spPr>
        <p:txBody>
          <a:bodyPr/>
          <a:lstStyle/>
          <a:p>
            <a:r>
              <a:rPr lang="en-US" dirty="0" smtClean="0"/>
              <a:t>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4265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do&lt;T</a:t>
            </a:r>
            <a:r>
              <a:rPr lang="en-US" dirty="0"/>
              <a:t>&gt;(</a:t>
            </a:r>
            <a:r>
              <a:rPr lang="en-US" dirty="0" err="1"/>
              <a:t>data:T</a:t>
            </a:r>
            <a:r>
              <a:rPr lang="en-US" dirty="0"/>
              <a:t>):T{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function test(</a:t>
            </a:r>
            <a:r>
              <a:rPr lang="en-US" dirty="0" err="1" smtClean="0"/>
              <a:t>data:any</a:t>
            </a:r>
            <a:r>
              <a:rPr lang="en-US" dirty="0" smtClean="0"/>
              <a:t>):any{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data:string</a:t>
            </a:r>
            <a:r>
              <a:rPr lang="en-US" dirty="0" smtClean="0"/>
              <a:t>=test(1);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5" y="2334080"/>
            <a:ext cx="5524979" cy="2812024"/>
          </a:xfrm>
        </p:spPr>
      </p:pic>
    </p:spTree>
    <p:extLst>
      <p:ext uri="{BB962C8B-B14F-4D97-AF65-F5344CB8AC3E}">
        <p14:creationId xmlns:p14="http://schemas.microsoft.com/office/powerpoint/2010/main" val="149508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Fundamental</a:t>
            </a:r>
          </a:p>
          <a:p>
            <a:r>
              <a:rPr lang="en-US" dirty="0" smtClean="0"/>
              <a:t>ECAP3 Project Structure</a:t>
            </a:r>
          </a:p>
          <a:p>
            <a:r>
              <a:rPr lang="en-US" dirty="0" smtClean="0"/>
              <a:t>DB Configuration</a:t>
            </a:r>
          </a:p>
          <a:p>
            <a:r>
              <a:rPr lang="en-US" dirty="0" smtClean="0"/>
              <a:t>Angular Style Guide (single responsibility, small function, naming, file name)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0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Business implement in Service</a:t>
            </a:r>
          </a:p>
          <a:p>
            <a:r>
              <a:rPr lang="en-US" dirty="0" smtClean="0"/>
              <a:t>Get data via Service</a:t>
            </a:r>
          </a:p>
          <a:p>
            <a:r>
              <a:rPr lang="en-US" dirty="0" smtClean="0"/>
              <a:t>Creating an </a:t>
            </a:r>
            <a:r>
              <a:rPr lang="en-US" dirty="0" err="1" smtClean="0"/>
              <a:t>api</a:t>
            </a:r>
            <a:r>
              <a:rPr lang="en-US" dirty="0" smtClean="0"/>
              <a:t> request </a:t>
            </a:r>
            <a:r>
              <a:rPr lang="en-US" dirty="0" err="1" smtClean="0"/>
              <a:t>Serviece</a:t>
            </a:r>
            <a:endParaRPr lang="en-US" dirty="0" smtClean="0"/>
          </a:p>
          <a:p>
            <a:r>
              <a:rPr lang="en-US" dirty="0" smtClean="0"/>
              <a:t>Use external library like </a:t>
            </a:r>
            <a:r>
              <a:rPr lang="en-US" dirty="0" err="1" smtClean="0"/>
              <a:t>lodash</a:t>
            </a:r>
            <a:r>
              <a:rPr lang="en-US" dirty="0" smtClean="0"/>
              <a:t>/request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8103"/>
            <a:ext cx="8911687" cy="614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this section…..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0655"/>
            <a:ext cx="8911687" cy="5403271"/>
          </a:xfrm>
        </p:spPr>
        <p:txBody>
          <a:bodyPr>
            <a:normAutofit/>
          </a:bodyPr>
          <a:lstStyle/>
          <a:p>
            <a:r>
              <a:rPr lang="en-US" dirty="0" smtClean="0"/>
              <a:t>Type Annotations</a:t>
            </a:r>
          </a:p>
          <a:p>
            <a:r>
              <a:rPr lang="en-US" dirty="0" smtClean="0"/>
              <a:t>Arrow Function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Cohesion/Classes</a:t>
            </a:r>
          </a:p>
          <a:p>
            <a:r>
              <a:rPr lang="en-US" dirty="0" smtClean="0"/>
              <a:t>Inheritances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Access Modifier</a:t>
            </a:r>
          </a:p>
          <a:p>
            <a:r>
              <a:rPr lang="en-US" dirty="0" smtClean="0"/>
              <a:t>Fields, Properties</a:t>
            </a:r>
          </a:p>
          <a:p>
            <a:r>
              <a:rPr lang="en-US" dirty="0"/>
              <a:t>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3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239"/>
          </a:xfrm>
        </p:spPr>
        <p:txBody>
          <a:bodyPr/>
          <a:lstStyle/>
          <a:p>
            <a:r>
              <a:rPr lang="en-US" dirty="0" smtClean="0"/>
              <a:t>What is Typescript 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8349"/>
            <a:ext cx="8915400" cy="5253644"/>
          </a:xfrm>
        </p:spPr>
        <p:txBody>
          <a:bodyPr/>
          <a:lstStyle/>
          <a:p>
            <a:r>
              <a:rPr lang="en-US" dirty="0"/>
              <a:t>A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Free and open </a:t>
            </a:r>
            <a:r>
              <a:rPr lang="en-US" dirty="0" smtClean="0"/>
              <a:t>source</a:t>
            </a:r>
          </a:p>
          <a:p>
            <a:r>
              <a:rPr lang="en-GB" dirty="0"/>
              <a:t>Developed and maintained by </a:t>
            </a:r>
            <a:r>
              <a:rPr lang="en-GB" dirty="0" smtClean="0"/>
              <a:t>Microsoft</a:t>
            </a:r>
          </a:p>
          <a:p>
            <a:r>
              <a:rPr lang="en-GB" dirty="0" smtClean="0"/>
              <a:t>Superset of JavaScript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Strong Typing, Object Oriented Feature, Compile-time errors, Great tooling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s://lh3.googleusercontent.com/s8euSO75tvhHPURrHS_noQnNk-KVlvR-_peXlYNkpprqr4a3y3wwhhpWjLYBSjl4ZZuIz1o3GmEp0FlNUloO-GYsKa75Ky9_tbrgA0BJ-PfkNKiiE62Ut52lD2-lkrx1yMV5cnye"/>
          <p:cNvSpPr>
            <a:spLocks noChangeAspect="1" noChangeArrowheads="1"/>
          </p:cNvSpPr>
          <p:nvPr/>
        </p:nvSpPr>
        <p:spPr bwMode="auto">
          <a:xfrm>
            <a:off x="130175" y="-661988"/>
            <a:ext cx="23431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lh3.googleusercontent.com/s8euSO75tvhHPURrHS_noQnNk-KVlvR-_peXlYNkpprqr4a3y3wwhhpWjLYBSjl4ZZuIz1o3GmEp0FlNUloO-GYsKa75Ky9_tbrgA0BJ-PfkNKiiE62Ut52lD2-lkrx1yMV5cnye"/>
          <p:cNvSpPr>
            <a:spLocks noChangeAspect="1" noChangeArrowheads="1"/>
          </p:cNvSpPr>
          <p:nvPr/>
        </p:nvSpPr>
        <p:spPr bwMode="auto">
          <a:xfrm>
            <a:off x="282575" y="-509588"/>
            <a:ext cx="23431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68" y="3059084"/>
            <a:ext cx="1778061" cy="1504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68" y="5055146"/>
            <a:ext cx="626418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76" y="2452910"/>
            <a:ext cx="3965171" cy="1280890"/>
          </a:xfrm>
        </p:spPr>
        <p:txBody>
          <a:bodyPr/>
          <a:lstStyle/>
          <a:p>
            <a:r>
              <a:rPr lang="en-US" dirty="0" smtClean="0"/>
              <a:t>Why Typescript 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614"/>
          </a:xfrm>
        </p:spPr>
        <p:txBody>
          <a:bodyPr/>
          <a:lstStyle/>
          <a:p>
            <a:r>
              <a:rPr lang="en-US" b="1" dirty="0"/>
              <a:t>Your First Typescript </a:t>
            </a:r>
            <a:r>
              <a:rPr lang="en-US" b="1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31" y="1476894"/>
            <a:ext cx="9916881" cy="5131723"/>
          </a:xfrm>
        </p:spPr>
        <p:txBody>
          <a:bodyPr/>
          <a:lstStyle/>
          <a:p>
            <a:r>
              <a:rPr lang="en-US" dirty="0" smtClean="0"/>
              <a:t>Declaring Variable (</a:t>
            </a:r>
            <a:r>
              <a:rPr lang="en-US" dirty="0" err="1" smtClean="0"/>
              <a:t>var,let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Types Assertion</a:t>
            </a:r>
          </a:p>
          <a:p>
            <a:r>
              <a:rPr lang="en-US" dirty="0" smtClean="0"/>
              <a:t>Arrow Function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228" y="2876859"/>
            <a:ext cx="3891002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300" dirty="0" smtClean="0"/>
              <a:t>Pascal naming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2090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Cohesion/Classes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</a:t>
            </a:r>
            <a:r>
              <a:rPr lang="en-GB" dirty="0"/>
              <a:t>a function inside class its called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756" y="2702292"/>
            <a:ext cx="6774670" cy="1280890"/>
          </a:xfrm>
        </p:spPr>
        <p:txBody>
          <a:bodyPr/>
          <a:lstStyle/>
          <a:p>
            <a:r>
              <a:rPr lang="en-US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2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76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</TotalTime>
  <Words>209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Typescript Fundamental</vt:lpstr>
      <vt:lpstr>In this section…..</vt:lpstr>
      <vt:lpstr>What is Typescript ?</vt:lpstr>
      <vt:lpstr>Why Typescript ?</vt:lpstr>
      <vt:lpstr>Your First Typescript Program</vt:lpstr>
      <vt:lpstr>Interfaces  Pascal naming</vt:lpstr>
      <vt:lpstr>Cohesion/Classes</vt:lpstr>
      <vt:lpstr>Inheritance</vt:lpstr>
      <vt:lpstr>Polymorphism</vt:lpstr>
      <vt:lpstr>Constructor</vt:lpstr>
      <vt:lpstr>Access Modifier, Property, Fields</vt:lpstr>
      <vt:lpstr>Generic Type</vt:lpstr>
      <vt:lpstr>Module</vt:lpstr>
      <vt:lpstr>Next….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</dc:title>
  <dc:creator>Abul Hasan</dc:creator>
  <cp:lastModifiedBy>Abul Hasan</cp:lastModifiedBy>
  <cp:revision>16</cp:revision>
  <dcterms:created xsi:type="dcterms:W3CDTF">2018-12-20T04:47:51Z</dcterms:created>
  <dcterms:modified xsi:type="dcterms:W3CDTF">2018-12-20T11:49:30Z</dcterms:modified>
</cp:coreProperties>
</file>