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5E45-0F97-426A-8AC1-1169AE195D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446-9048-460C-9F76-1B20E1FA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290811" y="156980"/>
            <a:ext cx="3395549" cy="5730492"/>
            <a:chOff x="4469161" y="138127"/>
            <a:chExt cx="3395549" cy="5730492"/>
          </a:xfrm>
        </p:grpSpPr>
        <p:grpSp>
          <p:nvGrpSpPr>
            <p:cNvPr id="42" name="Group 41"/>
            <p:cNvGrpSpPr/>
            <p:nvPr/>
          </p:nvGrpSpPr>
          <p:grpSpPr>
            <a:xfrm>
              <a:off x="4469161" y="138127"/>
              <a:ext cx="3395549" cy="3383280"/>
              <a:chOff x="6411083" y="1043099"/>
              <a:chExt cx="3395549" cy="338328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134600" y="1731682"/>
                <a:ext cx="1960784" cy="2006113"/>
                <a:chOff x="4025246" y="1971998"/>
                <a:chExt cx="1960784" cy="2006113"/>
              </a:xfrm>
            </p:grpSpPr>
            <p:sp>
              <p:nvSpPr>
                <p:cNvPr id="4" name="Teardrop 3"/>
                <p:cNvSpPr/>
                <p:nvPr/>
              </p:nvSpPr>
              <p:spPr>
                <a:xfrm>
                  <a:off x="4025246" y="3091993"/>
                  <a:ext cx="942680" cy="886118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ardrop 4"/>
                <p:cNvSpPr/>
                <p:nvPr/>
              </p:nvSpPr>
              <p:spPr>
                <a:xfrm rot="5187361">
                  <a:off x="4025238" y="2094545"/>
                  <a:ext cx="942680" cy="886118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ardrop 5"/>
                <p:cNvSpPr/>
                <p:nvPr/>
              </p:nvSpPr>
              <p:spPr>
                <a:xfrm rot="10800000">
                  <a:off x="5071630" y="1971998"/>
                  <a:ext cx="914400" cy="969166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ardrop 6"/>
                <p:cNvSpPr/>
                <p:nvPr/>
              </p:nvSpPr>
              <p:spPr>
                <a:xfrm rot="16200000">
                  <a:off x="5043349" y="3063712"/>
                  <a:ext cx="942680" cy="886118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411083" y="1043099"/>
                <a:ext cx="3395549" cy="3383280"/>
                <a:chOff x="5918632" y="1380082"/>
                <a:chExt cx="3395549" cy="338328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918632" y="1380082"/>
                  <a:ext cx="3383280" cy="3383280"/>
                  <a:chOff x="5918632" y="1380082"/>
                  <a:chExt cx="3383280" cy="338328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5918632" y="1380082"/>
                    <a:ext cx="3383280" cy="3383280"/>
                  </a:xfrm>
                  <a:prstGeom prst="ellipse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" name="Straight Connector 10"/>
                  <p:cNvCxnSpPr>
                    <a:stCxn id="9" idx="0"/>
                    <a:endCxn id="9" idx="4"/>
                  </p:cNvCxnSpPr>
                  <p:nvPr/>
                </p:nvCxnSpPr>
                <p:spPr>
                  <a:xfrm>
                    <a:off x="7610272" y="1380082"/>
                    <a:ext cx="0" cy="338328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9" idx="1"/>
                    <a:endCxn id="9" idx="5"/>
                  </p:cNvCxnSpPr>
                  <p:nvPr/>
                </p:nvCxnSpPr>
                <p:spPr>
                  <a:xfrm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stCxn id="9" idx="2"/>
                    <a:endCxn id="9" idx="6"/>
                  </p:cNvCxnSpPr>
                  <p:nvPr/>
                </p:nvCxnSpPr>
                <p:spPr>
                  <a:xfrm>
                    <a:off x="5918632" y="3071722"/>
                    <a:ext cx="3383280" cy="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9" idx="3"/>
                    <a:endCxn id="9" idx="7"/>
                  </p:cNvCxnSpPr>
                  <p:nvPr/>
                </p:nvCxnSpPr>
                <p:spPr>
                  <a:xfrm flipV="1"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 rot="1321961">
                  <a:off x="5930901" y="1380082"/>
                  <a:ext cx="3383280" cy="3383280"/>
                  <a:chOff x="5918632" y="1380082"/>
                  <a:chExt cx="3383280" cy="338328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5918632" y="1380082"/>
                    <a:ext cx="3383280" cy="3383280"/>
                  </a:xfrm>
                  <a:prstGeom prst="ellipse">
                    <a:avLst/>
                  </a:prstGeom>
                  <a:noFill/>
                  <a:ln w="762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2" idx="0"/>
                    <a:endCxn id="32" idx="4"/>
                  </p:cNvCxnSpPr>
                  <p:nvPr/>
                </p:nvCxnSpPr>
                <p:spPr>
                  <a:xfrm>
                    <a:off x="7610272" y="1380082"/>
                    <a:ext cx="0" cy="338328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32" idx="1"/>
                    <a:endCxn id="32" idx="5"/>
                  </p:cNvCxnSpPr>
                  <p:nvPr/>
                </p:nvCxnSpPr>
                <p:spPr>
                  <a:xfrm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32" idx="2"/>
                    <a:endCxn id="32" idx="6"/>
                  </p:cNvCxnSpPr>
                  <p:nvPr/>
                </p:nvCxnSpPr>
                <p:spPr>
                  <a:xfrm>
                    <a:off x="5918632" y="3071722"/>
                    <a:ext cx="3383280" cy="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32" idx="3"/>
                    <a:endCxn id="32" idx="7"/>
                  </p:cNvCxnSpPr>
                  <p:nvPr/>
                </p:nvCxnSpPr>
                <p:spPr>
                  <a:xfrm flipV="1">
                    <a:off x="6414102" y="1875552"/>
                    <a:ext cx="2392340" cy="239234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Oval 37"/>
              <p:cNvSpPr/>
              <p:nvPr/>
            </p:nvSpPr>
            <p:spPr>
              <a:xfrm>
                <a:off x="7684649" y="2340623"/>
                <a:ext cx="810705" cy="8012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01799" y="2250425"/>
              <a:ext cx="1918004" cy="3618194"/>
              <a:chOff x="1583703" y="906672"/>
              <a:chExt cx="1918004" cy="3618194"/>
            </a:xfrm>
            <a:solidFill>
              <a:srgbClr val="FF0000"/>
            </a:solidFill>
          </p:grpSpPr>
          <p:sp>
            <p:nvSpPr>
              <p:cNvPr id="39" name="Isosceles Triangle 38"/>
              <p:cNvSpPr/>
              <p:nvPr/>
            </p:nvSpPr>
            <p:spPr>
              <a:xfrm>
                <a:off x="2165633" y="906672"/>
                <a:ext cx="754144" cy="3079099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83703" y="4023033"/>
                <a:ext cx="1918004" cy="5018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Oval 43">
            <a:hlinkClick r:id="rId2" action="ppaction://hlinksldjump"/>
          </p:cNvPr>
          <p:cNvSpPr/>
          <p:nvPr/>
        </p:nvSpPr>
        <p:spPr>
          <a:xfrm>
            <a:off x="5517912" y="5430561"/>
            <a:ext cx="169683" cy="263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23123" y="5484155"/>
            <a:ext cx="262537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14328" y="845563"/>
            <a:ext cx="1960784" cy="2006113"/>
            <a:chOff x="4025246" y="1971998"/>
            <a:chExt cx="1960784" cy="2006113"/>
          </a:xfrm>
        </p:grpSpPr>
        <p:sp>
          <p:nvSpPr>
            <p:cNvPr id="4" name="Teardrop 3"/>
            <p:cNvSpPr/>
            <p:nvPr/>
          </p:nvSpPr>
          <p:spPr>
            <a:xfrm>
              <a:off x="4025246" y="3091993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5187361">
              <a:off x="4025238" y="2094545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0800000">
              <a:off x="5071630" y="1971998"/>
              <a:ext cx="914400" cy="969166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043349" y="3063712"/>
              <a:ext cx="942680" cy="886118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90811" y="156980"/>
            <a:ext cx="3395549" cy="3383280"/>
            <a:chOff x="5918632" y="1380082"/>
            <a:chExt cx="3395549" cy="3383280"/>
          </a:xfrm>
        </p:grpSpPr>
        <p:grpSp>
          <p:nvGrpSpPr>
            <p:cNvPr id="30" name="Group 29"/>
            <p:cNvGrpSpPr/>
            <p:nvPr/>
          </p:nvGrpSpPr>
          <p:grpSpPr>
            <a:xfrm>
              <a:off x="5918632" y="1380082"/>
              <a:ext cx="3383280" cy="3383280"/>
              <a:chOff x="5918632" y="1380082"/>
              <a:chExt cx="3383280" cy="338328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9" idx="0"/>
                <a:endCxn id="9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9" idx="1"/>
                <a:endCxn id="9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9" idx="2"/>
                <a:endCxn id="9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" idx="3"/>
                <a:endCxn id="9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1321961">
              <a:off x="5930901" y="1380082"/>
              <a:ext cx="3383280" cy="3383280"/>
              <a:chOff x="5918632" y="1380082"/>
              <a:chExt cx="3383280" cy="338328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18632" y="1380082"/>
                <a:ext cx="3383280" cy="338328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2" idx="0"/>
                <a:endCxn id="32" idx="4"/>
              </p:cNvCxnSpPr>
              <p:nvPr/>
            </p:nvCxnSpPr>
            <p:spPr>
              <a:xfrm>
                <a:off x="7610272" y="1380082"/>
                <a:ext cx="0" cy="338328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1"/>
                <a:endCxn id="32" idx="5"/>
              </p:cNvCxnSpPr>
              <p:nvPr/>
            </p:nvCxnSpPr>
            <p:spPr>
              <a:xfrm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2" idx="2"/>
                <a:endCxn id="32" idx="6"/>
              </p:cNvCxnSpPr>
              <p:nvPr/>
            </p:nvCxnSpPr>
            <p:spPr>
              <a:xfrm>
                <a:off x="5918632" y="3071722"/>
                <a:ext cx="3383280" cy="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3"/>
                <a:endCxn id="32" idx="7"/>
              </p:cNvCxnSpPr>
              <p:nvPr/>
            </p:nvCxnSpPr>
            <p:spPr>
              <a:xfrm flipV="1">
                <a:off x="6414102" y="1875552"/>
                <a:ext cx="2392340" cy="2392340"/>
              </a:xfrm>
              <a:prstGeom prst="line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Oval 37"/>
          <p:cNvSpPr/>
          <p:nvPr/>
        </p:nvSpPr>
        <p:spPr>
          <a:xfrm>
            <a:off x="4564377" y="1454504"/>
            <a:ext cx="810705" cy="80127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023449" y="2269278"/>
            <a:ext cx="1918004" cy="3618194"/>
            <a:chOff x="1583703" y="906672"/>
            <a:chExt cx="1918004" cy="3618194"/>
          </a:xfrm>
          <a:solidFill>
            <a:srgbClr val="0070C0"/>
          </a:solidFill>
        </p:grpSpPr>
        <p:sp>
          <p:nvSpPr>
            <p:cNvPr id="39" name="Isosceles Triangle 38"/>
            <p:cNvSpPr/>
            <p:nvPr/>
          </p:nvSpPr>
          <p:spPr>
            <a:xfrm>
              <a:off x="2165633" y="906672"/>
              <a:ext cx="754144" cy="311636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83703" y="4023033"/>
              <a:ext cx="1918004" cy="501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517912" y="5430561"/>
            <a:ext cx="169683" cy="263951"/>
          </a:xfrm>
          <a:prstGeom prst="ellipse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4223123" y="5484155"/>
            <a:ext cx="262537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Akter</dc:creator>
  <cp:lastModifiedBy>Microsoft account</cp:lastModifiedBy>
  <cp:revision>7</cp:revision>
  <dcterms:created xsi:type="dcterms:W3CDTF">2024-10-03T17:46:33Z</dcterms:created>
  <dcterms:modified xsi:type="dcterms:W3CDTF">2024-10-25T10:59:36Z</dcterms:modified>
</cp:coreProperties>
</file>