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85" r:id="rId4"/>
  </p:sldMasterIdLst>
  <p:notesMasterIdLst>
    <p:notesMasterId r:id="rId26"/>
  </p:notesMasterIdLst>
  <p:sldIdLst>
    <p:sldId id="268" r:id="rId5"/>
    <p:sldId id="279" r:id="rId6"/>
    <p:sldId id="280" r:id="rId7"/>
    <p:sldId id="281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57" r:id="rId18"/>
    <p:sldId id="258" r:id="rId19"/>
    <p:sldId id="344" r:id="rId20"/>
    <p:sldId id="356" r:id="rId21"/>
    <p:sldId id="357" r:id="rId22"/>
    <p:sldId id="358" r:id="rId23"/>
    <p:sldId id="265" r:id="rId24"/>
    <p:sldId id="34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42FE5C8-3D09-43E0-A407-C16A1D9335B4}">
          <p14:sldIdLst>
            <p14:sldId id="268"/>
          </p14:sldIdLst>
        </p14:section>
        <p14:section name="Untitled Section" id="{22D4C66C-A314-45BE-B09A-197D83391F98}">
          <p14:sldIdLst>
            <p14:sldId id="279"/>
            <p14:sldId id="280"/>
            <p14:sldId id="281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57"/>
            <p14:sldId id="258"/>
            <p14:sldId id="344"/>
            <p14:sldId id="356"/>
            <p14:sldId id="357"/>
            <p14:sldId id="358"/>
            <p14:sldId id="265"/>
            <p14:sldId id="34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7D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0" d="100"/>
          <a:sy n="40" d="100"/>
        </p:scale>
        <p:origin x="2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92EA8-3A0B-4D1D-8FBC-A447931674BE}" type="datetimeFigureOut">
              <a:rPr lang="en-US" smtClean="0"/>
              <a:t>07-Aug-22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BE2603-AD70-4053-9ADC-C4D339296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14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555f6d730f1d2774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555f6d730f1d2774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3306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a39e4857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a39e4857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2075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1" name="Google Shape;9621;g9d22b0d907_2_16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22" name="Google Shape;9622;g9d22b0d907_2_16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2446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freepik.es/foto-gratis/macho-angulo-casco-realidad-virtual_7133530.htm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94BFC-CBCC-9059-D55B-52E3031DA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CAC02D-0B63-209B-BD6C-81E6DD7E33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F38C6-5D6C-FE9A-DB7C-3065C62A8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5DD8-8497-49CE-970A-E433073FF0D5}" type="datetimeFigureOut">
              <a:rPr lang="en-US" smtClean="0"/>
              <a:t>07-Aug-22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5E8E5-43D0-1D59-CE07-8C00ED996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6119C-4085-4F11-D9FA-52FADB5AC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4153-ECC4-4082-BAE5-39FBAFA24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498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BD34A-301D-83F3-64E1-2E4A3242A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CB6819-8739-786B-DD74-D41DCC87B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4F8E4-9E55-555C-F677-2AA008E90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5DD8-8497-49CE-970A-E433073FF0D5}" type="datetimeFigureOut">
              <a:rPr lang="en-US" smtClean="0"/>
              <a:t>07-Aug-22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569CB-603D-98F2-3CC6-0A3AB854E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FBE21-4D97-768E-782D-7B163B236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4153-ECC4-4082-BAE5-39FBAFA24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789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D086F4-46C3-4019-1A7B-A48FB94FA0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EA0627-8E9E-1921-6463-61E2C9AD8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D6C79-306C-8B37-B972-34DBC9117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5DD8-8497-49CE-970A-E433073FF0D5}" type="datetimeFigureOut">
              <a:rPr lang="en-US" smtClean="0"/>
              <a:t>07-Aug-22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2F0B5-84A8-51AD-CFD7-1B5B7DCE7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E801F-FEE0-DCF8-D8D4-B4F3DDB01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4153-ECC4-4082-BAE5-39FBAFA24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65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5DD8-8497-49CE-970A-E433073FF0D5}" type="datetimeFigureOut">
              <a:rPr lang="en-US" smtClean="0"/>
              <a:t>07-Aug-22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4153-ECC4-4082-BAE5-39FBAFA24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0727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24" name="Google Shape;2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74465" y="-1231854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9668874" y="5317467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>
            <a:spLocks noGrp="1"/>
          </p:cNvSpPr>
          <p:nvPr>
            <p:ph type="ctrTitle"/>
          </p:nvPr>
        </p:nvSpPr>
        <p:spPr>
          <a:xfrm flipH="1">
            <a:off x="669600" y="593367"/>
            <a:ext cx="10912800" cy="8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1"/>
          </p:nvPr>
        </p:nvSpPr>
        <p:spPr>
          <a:xfrm>
            <a:off x="1673800" y="1939500"/>
            <a:ext cx="8844400" cy="4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15669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 4">
  <p:cSld name="Title only  4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124301" y="8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3"/>
          <p:cNvSpPr txBox="1">
            <a:spLocks noGrp="1"/>
          </p:cNvSpPr>
          <p:nvPr>
            <p:ph type="ctrTitle"/>
          </p:nvPr>
        </p:nvSpPr>
        <p:spPr>
          <a:xfrm flipH="1">
            <a:off x="609600" y="602983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pic>
        <p:nvPicPr>
          <p:cNvPr id="177" name="Google Shape;177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45234" y="5534530"/>
            <a:ext cx="1885367" cy="1701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8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0623953" y="5725070"/>
            <a:ext cx="1885367" cy="17011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49056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9">
  <p:cSld name="Title and text 9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>
            <a:spLocks noGrp="1"/>
          </p:cNvSpPr>
          <p:nvPr>
            <p:ph type="ctrTitle"/>
          </p:nvPr>
        </p:nvSpPr>
        <p:spPr>
          <a:xfrm flipH="1">
            <a:off x="720000" y="607427"/>
            <a:ext cx="107520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240" name="Google Shape;240;p30"/>
          <p:cNvSpPr txBox="1">
            <a:spLocks noGrp="1"/>
          </p:cNvSpPr>
          <p:nvPr>
            <p:ph type="subTitle" idx="1"/>
          </p:nvPr>
        </p:nvSpPr>
        <p:spPr>
          <a:xfrm>
            <a:off x="3450800" y="2947533"/>
            <a:ext cx="5290400" cy="24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67732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333"/>
            </a:lvl9pPr>
          </a:lstStyle>
          <a:p>
            <a:endParaRPr/>
          </a:p>
        </p:txBody>
      </p:sp>
      <p:sp>
        <p:nvSpPr>
          <p:cNvPr id="241" name="Google Shape;241;p30">
            <a:hlinkClick r:id="rId2"/>
          </p:cNvPr>
          <p:cNvSpPr txBox="1">
            <a:spLocks noGrp="1"/>
          </p:cNvSpPr>
          <p:nvPr>
            <p:ph type="ctrTitle" idx="2"/>
          </p:nvPr>
        </p:nvSpPr>
        <p:spPr>
          <a:xfrm>
            <a:off x="4298800" y="2399256"/>
            <a:ext cx="3594400" cy="3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pic>
        <p:nvPicPr>
          <p:cNvPr id="242" name="Google Shape;24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9663953" y="4383589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-1312304" y="4277023"/>
            <a:ext cx="3067567" cy="2767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4087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D75AF-4B00-A450-1671-BDA566083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7E9D9-F515-C08C-819C-5A0C6EF5C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2E47E-236F-3EAB-0D2A-AD6DEC918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5DD8-8497-49CE-970A-E433073FF0D5}" type="datetimeFigureOut">
              <a:rPr lang="en-US" smtClean="0"/>
              <a:t>07-Aug-22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8209E-21C2-04A5-525E-29CB3471B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43AF7-DFDB-2FA8-4B93-2E82DB6C4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4153-ECC4-4082-BAE5-39FBAFA24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996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C6EF3-4877-3CCE-8C29-FFB980F47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32348-25FC-C56E-2292-76AD27D4D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69CE9-6393-8A39-6BC6-18F0DFFCC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5DD8-8497-49CE-970A-E433073FF0D5}" type="datetimeFigureOut">
              <a:rPr lang="en-US" smtClean="0"/>
              <a:t>07-Aug-22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0AD99-42DA-ED9F-9742-E256D1AC2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F059A-FA13-45C0-D23B-DFA79AD09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4153-ECC4-4082-BAE5-39FBAFA24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35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FD2FD-2D1D-B5E5-EBD9-99584BB46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79D75-6256-9BEB-7FBD-37230660BE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7494B-7AA0-A6F0-39BE-66CD8F6C3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B4D28D-6F21-32CE-D66E-2F82A5DC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5DD8-8497-49CE-970A-E433073FF0D5}" type="datetimeFigureOut">
              <a:rPr lang="en-US" smtClean="0"/>
              <a:t>07-Aug-22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A0B6C-D259-FD90-AC75-718DA8614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3A952-B3C5-7BE9-ABF1-E2CB85D31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4153-ECC4-4082-BAE5-39FBAFA24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96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0BFC6-DEAF-FED2-E3DF-4E1433ABE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9CAED-B201-A2B1-14F9-B03683861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8B0164-CECC-3A18-4B8F-BB2C2B9D1D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B737E8-15E0-02AF-6C00-DB2C7116BF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D98266-227F-F34F-EA9B-9219D98562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86C932-F104-12A6-3D1B-1824FDDFE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5DD8-8497-49CE-970A-E433073FF0D5}" type="datetimeFigureOut">
              <a:rPr lang="en-US" smtClean="0"/>
              <a:t>07-Aug-22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440B5A-107B-5F8A-3BF1-109289E8F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8338C6-DE99-3F2F-EF18-91E6BC77E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4153-ECC4-4082-BAE5-39FBAFA24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99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B7A34-C130-E4AA-41CB-15DA42654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C53788-9A5C-A72C-144A-29E23D0C2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5DD8-8497-49CE-970A-E433073FF0D5}" type="datetimeFigureOut">
              <a:rPr lang="en-US" smtClean="0"/>
              <a:t>07-Aug-22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906DA7-E076-BFCB-DB54-E044C0DBC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364EE-4FAC-9155-C8AD-40A79A9C4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4153-ECC4-4082-BAE5-39FBAFA24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388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AE71EC-AD57-5CE7-2416-0E563FB08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5DD8-8497-49CE-970A-E433073FF0D5}" type="datetimeFigureOut">
              <a:rPr lang="en-US" smtClean="0"/>
              <a:t>07-Aug-22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09C611-9AAB-207F-AFB6-0A26EFE23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4262BF-B274-3A1A-12CD-7CFF62295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4153-ECC4-4082-BAE5-39FBAFA24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3520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75E92-092F-FBB8-79F1-F8F31DAAD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A856C-F11E-4FCC-4BF8-C03F55E49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7B1BEB-2AB5-F1C6-A4B9-9BE137BB02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FD54E-9E09-E630-3241-1B3DE1573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5DD8-8497-49CE-970A-E433073FF0D5}" type="datetimeFigureOut">
              <a:rPr lang="en-US" smtClean="0"/>
              <a:t>07-Aug-22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D32C89-1369-5B3E-5D06-B116E406E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4F3BC1-A243-0263-F58A-E59DB95AD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4153-ECC4-4082-BAE5-39FBAFA24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0671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E7FDD-A271-4F0E-D224-56CF8FD7A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E3F9FB-E438-A250-2F87-0C97345846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B14FB-D587-982C-6CFC-277918B16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DC476-80D7-3E5E-AC7F-2063953D6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5DD8-8497-49CE-970A-E433073FF0D5}" type="datetimeFigureOut">
              <a:rPr lang="en-US" smtClean="0"/>
              <a:t>07-Aug-22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FF3005-3B6F-2098-28A1-27C13694B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E1DF9B-FBBA-451C-8C69-C30719E73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4153-ECC4-4082-BAE5-39FBAFA24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959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B17A67-9A0C-44F0-1D37-4BCC21DD7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A026E-E294-2771-CE5D-28436F2F1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0E0ED-6439-69AC-42B1-281A029E47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75DD8-8497-49CE-970A-E433073FF0D5}" type="datetimeFigureOut">
              <a:rPr lang="en-US" smtClean="0"/>
              <a:t>07-Aug-22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79E4E-7969-5008-140E-310C156A52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67261-7998-3BFE-C786-B1F5F6D920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44153-ECC4-4082-BAE5-39FBAFA24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36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86" r:id="rId1"/>
    <p:sldLayoutId id="2147484587" r:id="rId2"/>
    <p:sldLayoutId id="2147484588" r:id="rId3"/>
    <p:sldLayoutId id="2147484589" r:id="rId4"/>
    <p:sldLayoutId id="2147484590" r:id="rId5"/>
    <p:sldLayoutId id="2147484591" r:id="rId6"/>
    <p:sldLayoutId id="2147484592" r:id="rId7"/>
    <p:sldLayoutId id="2147484593" r:id="rId8"/>
    <p:sldLayoutId id="2147484594" r:id="rId9"/>
    <p:sldLayoutId id="2147484595" r:id="rId10"/>
    <p:sldLayoutId id="2147484596" r:id="rId11"/>
    <p:sldLayoutId id="2147484597" r:id="rId12"/>
    <p:sldLayoutId id="2147484598" r:id="rId13"/>
    <p:sldLayoutId id="2147484599" r:id="rId14"/>
    <p:sldLayoutId id="2147484600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jessicali9530)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A3918-8311-46F0-B0B2-EB72BB217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9818" y="763571"/>
            <a:ext cx="9950302" cy="1021866"/>
          </a:xfrm>
        </p:spPr>
        <p:txBody>
          <a:bodyPr>
            <a:normAutofit/>
          </a:bodyPr>
          <a:lstStyle/>
          <a:p>
            <a:r>
              <a:rPr lang="en-US" sz="4000" b="1" dirty="0"/>
              <a:t>Face mask detection by using AlexNet</a:t>
            </a:r>
            <a:r>
              <a:rPr lang="en-US" sz="4000" dirty="0"/>
              <a:t> </a:t>
            </a:r>
            <a:r>
              <a:rPr lang="en-US" sz="4000" b="1" dirty="0"/>
              <a:t>Deep CNN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A8FFFA-F421-4AA7-999F-D5553E4D14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395" y="2114908"/>
            <a:ext cx="10245725" cy="5549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b="1" dirty="0"/>
              <a:t>MACHINE LEARNING[A]</a:t>
            </a:r>
          </a:p>
          <a:p>
            <a:pPr algn="ctr"/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40FF9FB-0720-4997-89F5-541ACC935126}"/>
              </a:ext>
            </a:extLst>
          </p:cNvPr>
          <p:cNvSpPr txBox="1">
            <a:spLocks/>
          </p:cNvSpPr>
          <p:nvPr/>
        </p:nvSpPr>
        <p:spPr>
          <a:xfrm>
            <a:off x="914395" y="2669874"/>
            <a:ext cx="10260102" cy="37011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/>
              <a:t>      Group information</a:t>
            </a:r>
            <a:endParaRPr lang="en-US" b="1" dirty="0">
              <a:cs typeface="Calibri"/>
            </a:endParaRPr>
          </a:p>
          <a:p>
            <a:pPr algn="l"/>
            <a:endParaRPr lang="en-US" dirty="0">
              <a:cs typeface="Calibri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59B1E8F-8CE9-47ED-B55B-24E5C2B8ABB4}"/>
              </a:ext>
            </a:extLst>
          </p:cNvPr>
          <p:cNvSpPr txBox="1">
            <a:spLocks/>
          </p:cNvSpPr>
          <p:nvPr/>
        </p:nvSpPr>
        <p:spPr>
          <a:xfrm>
            <a:off x="914396" y="5486400"/>
            <a:ext cx="10245725" cy="11120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6A0E156-2121-843C-3C24-74FE62134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464618"/>
              </p:ext>
            </p:extLst>
          </p:nvPr>
        </p:nvGraphicFramePr>
        <p:xfrm>
          <a:off x="1314713" y="3149770"/>
          <a:ext cx="9265949" cy="2371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2920">
                  <a:extLst>
                    <a:ext uri="{9D8B030D-6E8A-4147-A177-3AD203B41FA5}">
                      <a16:colId xmlns:a16="http://schemas.microsoft.com/office/drawing/2014/main" val="2543139582"/>
                    </a:ext>
                  </a:extLst>
                </a:gridCol>
                <a:gridCol w="3613029">
                  <a:extLst>
                    <a:ext uri="{9D8B030D-6E8A-4147-A177-3AD203B41FA5}">
                      <a16:colId xmlns:a16="http://schemas.microsoft.com/office/drawing/2014/main" val="2374844476"/>
                    </a:ext>
                  </a:extLst>
                </a:gridCol>
              </a:tblGrid>
              <a:tr h="474325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918358"/>
                  </a:ext>
                </a:extLst>
              </a:tr>
              <a:tr h="47432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latin typeface="Calibri"/>
                        </a:rPr>
                        <a:t>Khan, Md. Iftekhar Ahmed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/>
                        <a:t>19-41201-2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672385"/>
                  </a:ext>
                </a:extLst>
              </a:tr>
              <a:tr h="47432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latin typeface="Calibri"/>
                        </a:rPr>
                        <a:t>Mir, Md Ishmam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latin typeface="Calibri"/>
                        </a:rPr>
                        <a:t>19-39925-1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424163"/>
                  </a:ext>
                </a:extLst>
              </a:tr>
              <a:tr h="47432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 err="1"/>
                        <a:t>Shium</a:t>
                      </a:r>
                      <a:r>
                        <a:rPr lang="en-US" b="1" dirty="0"/>
                        <a:t>, Sheikh Mahmudul Hasan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/>
                        <a:t>19-40764-2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309218"/>
                  </a:ext>
                </a:extLst>
              </a:tr>
              <a:tr h="47432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latin typeface="Calibri"/>
                        </a:rPr>
                        <a:t>Sumit </a:t>
                      </a:r>
                      <a:r>
                        <a:rPr lang="en-US" sz="1800" b="1" i="0" u="none" strike="noStrike" noProof="0" dirty="0" err="1">
                          <a:latin typeface="Calibri"/>
                        </a:rPr>
                        <a:t>kanti</a:t>
                      </a:r>
                      <a:r>
                        <a:rPr lang="en-US" sz="1800" b="1" i="0" u="none" strike="noStrike" noProof="0" dirty="0">
                          <a:latin typeface="Calibri"/>
                        </a:rPr>
                        <a:t> Sarker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latin typeface="Calibri"/>
                        </a:rPr>
                        <a:t>19-41764-3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838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5759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E09BE-CCF5-4A48-F426-11ED9AF09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989"/>
            <a:ext cx="10515600" cy="1325563"/>
          </a:xfrm>
        </p:spPr>
        <p:txBody>
          <a:bodyPr/>
          <a:lstStyle/>
          <a:p>
            <a:r>
              <a:rPr lang="en-US" b="1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8F2E9-9CDC-CE53-3873-BA22458372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308296"/>
            <a:ext cx="10363826" cy="4482904"/>
          </a:xfrm>
        </p:spPr>
        <p:txBody>
          <a:bodyPr/>
          <a:lstStyle/>
          <a:p>
            <a:r>
              <a:rPr lang="en-US" dirty="0"/>
              <a:t>Similarly putting images in X_Valid, X_Test and labels in Y_Valid, Y_Test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C57380-921E-3658-5857-FC1091FC7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052" y="2124222"/>
            <a:ext cx="9621593" cy="418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159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E09BE-CCF5-4A48-F426-11ED9AF09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989"/>
            <a:ext cx="10515600" cy="1325563"/>
          </a:xfrm>
        </p:spPr>
        <p:txBody>
          <a:bodyPr/>
          <a:lstStyle/>
          <a:p>
            <a:r>
              <a:rPr lang="en-US" b="1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8F2E9-9CDC-CE53-3873-BA22458372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308296"/>
            <a:ext cx="10363826" cy="4482904"/>
          </a:xfrm>
        </p:spPr>
        <p:txBody>
          <a:bodyPr/>
          <a:lstStyle/>
          <a:p>
            <a:r>
              <a:rPr lang="en-US" dirty="0"/>
              <a:t>Using pickle to serialize the 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B74F6C-8BFD-8648-5F11-9B6EE0046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114" y="2094835"/>
            <a:ext cx="8745170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688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E09BE-CCF5-4A48-F426-11ED9AF09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989"/>
            <a:ext cx="10515600" cy="1325563"/>
          </a:xfrm>
        </p:spPr>
        <p:txBody>
          <a:bodyPr/>
          <a:lstStyle/>
          <a:p>
            <a:r>
              <a:rPr lang="en-US" b="1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8F2E9-9CDC-CE53-3873-BA22458372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308296"/>
            <a:ext cx="10363826" cy="4482904"/>
          </a:xfrm>
        </p:spPr>
        <p:txBody>
          <a:bodyPr/>
          <a:lstStyle/>
          <a:p>
            <a:r>
              <a:rPr lang="en-US" dirty="0"/>
              <a:t>Taking mean of all photos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B3367D-40BF-B520-6675-C405EDB53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756" y="1852392"/>
            <a:ext cx="9402487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567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E09BE-CCF5-4A48-F426-11ED9AF09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989"/>
            <a:ext cx="10515600" cy="1325563"/>
          </a:xfrm>
        </p:spPr>
        <p:txBody>
          <a:bodyPr/>
          <a:lstStyle/>
          <a:p>
            <a:r>
              <a:rPr lang="en-US" b="1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8F2E9-9CDC-CE53-3873-BA22458372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308296"/>
            <a:ext cx="10363826" cy="4482904"/>
          </a:xfrm>
        </p:spPr>
        <p:txBody>
          <a:bodyPr/>
          <a:lstStyle/>
          <a:p>
            <a:r>
              <a:rPr lang="en-US" dirty="0"/>
              <a:t>Doing normalization and subtracting normalized result from the mean result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ABE63A-3D12-A67F-C303-01AE685A0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793" y="2110971"/>
            <a:ext cx="8826931" cy="465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068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1"/>
          <p:cNvSpPr txBox="1">
            <a:spLocks noGrp="1"/>
          </p:cNvSpPr>
          <p:nvPr>
            <p:ph type="ctrTitle"/>
          </p:nvPr>
        </p:nvSpPr>
        <p:spPr>
          <a:xfrm flipH="1">
            <a:off x="669600" y="593367"/>
            <a:ext cx="10912800" cy="89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-US" b="1" dirty="0"/>
              <a:t> Architecture </a:t>
            </a:r>
            <a:r>
              <a:rPr lang="en-US" b="1"/>
              <a:t>of Alex Net </a:t>
            </a:r>
            <a:r>
              <a:rPr lang="en-US" b="1" dirty="0"/>
              <a:t>Model</a:t>
            </a:r>
            <a:br>
              <a:rPr lang="en-US" b="1" dirty="0"/>
            </a:br>
            <a:endParaRPr dirty="0"/>
          </a:p>
        </p:txBody>
      </p:sp>
      <p:sp>
        <p:nvSpPr>
          <p:cNvPr id="449" name="Google Shape;449;p61"/>
          <p:cNvSpPr txBox="1">
            <a:spLocks noGrp="1"/>
          </p:cNvSpPr>
          <p:nvPr>
            <p:ph type="subTitle" idx="1"/>
          </p:nvPr>
        </p:nvSpPr>
        <p:spPr>
          <a:xfrm>
            <a:off x="1699491" y="1967345"/>
            <a:ext cx="7932019" cy="373149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>
              <a:buNone/>
            </a:pPr>
            <a:r>
              <a:rPr lang="en-US" sz="3200" dirty="0"/>
              <a:t>The Alex Net has eight layers with learnable parameters. The model consists of five layers </a:t>
            </a:r>
          </a:p>
          <a:p>
            <a:pPr marL="0" indent="0">
              <a:buNone/>
            </a:pPr>
            <a:r>
              <a:rPr lang="en-US" sz="3200" dirty="0"/>
              <a:t>with a combination of max pooling followed by</a:t>
            </a:r>
          </a:p>
          <a:p>
            <a:pPr marL="0" indent="0">
              <a:buNone/>
            </a:pPr>
            <a:r>
              <a:rPr lang="en-US" sz="3200" dirty="0"/>
              <a:t> 3 fully connected layers and they use </a:t>
            </a:r>
            <a:r>
              <a:rPr lang="en-US" sz="3200" dirty="0" err="1"/>
              <a:t>Relu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 activation in each of these layers except the</a:t>
            </a:r>
          </a:p>
          <a:p>
            <a:pPr marL="0" indent="0">
              <a:buNone/>
            </a:pPr>
            <a:r>
              <a:rPr lang="en-US" sz="3200" dirty="0"/>
              <a:t> output layer.</a:t>
            </a:r>
            <a:endParaRPr sz="3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2"/>
          <p:cNvSpPr txBox="1">
            <a:spLocks noGrp="1"/>
          </p:cNvSpPr>
          <p:nvPr>
            <p:ph type="ctrTitle"/>
          </p:nvPr>
        </p:nvSpPr>
        <p:spPr>
          <a:xfrm flipH="1">
            <a:off x="609601" y="602983"/>
            <a:ext cx="10353964" cy="894000"/>
          </a:xfrm>
        </p:spPr>
        <p:txBody>
          <a:bodyPr/>
          <a:lstStyle/>
          <a:p>
            <a:pPr lvl="0"/>
            <a:r>
              <a:rPr lang="en-US" dirty="0"/>
              <a:t> Diagram of Alex Net Model</a:t>
            </a:r>
          </a:p>
        </p:txBody>
      </p:sp>
      <p:sp>
        <p:nvSpPr>
          <p:cNvPr id="3" name="AutoShape 4" descr="data:image/png;base64,iVBORw0KGgoAAAANSUhEUgAAAv0AAAGhCAYAAADyYgsFAAAYQGlDQ1BJQ0MgUHJvZmlsZQAAWIWVWQk4Vd3X3+fcmWue53me53meQ+aZcl3zFNeYaMCrQpMkGSJkKkRlCkWDlEhUlIqkiIqUZPwOqvf9/9/n+b7n28+zz/ndtddee+211h7WPQBwKZMiIkJhegDCwqMp9maG/K5u7vy4CYAGGEAFBAGKRI6KMLC1tQJI+f3+z7L4DECb70GZTVn/bv9fC4OvXxQZAMgWwT6+UeQwBF8DAK1KjqBEA4CZRehCcdERCMYiWgJmCqIggoU3ccA2Vt/EPtvYaovH0d4Iwd4A4IkkEiUAANpNvfhjyQGIHNpMpI0x3DcoHGEtRrAuOZDkCwDnGMIjHRa2B8FcRASL+/xDTsB/yPT5I5NECviDt+eyVfDGQVERoaS9/09z/N8lLDTm9xhCSCUGUsztN+e8abeQPZabGNEduh/us9MGwYwIHgry3eLfxO8DY8ydfvEvkaOMEJsBVgBgoi/J2BLB3AgWDA/dafWLrusfZGqBYMT2sGNQtIXjdl/Yl7LH/pd8ON4vysThNyZRtsba5EmPCXEy+CXzfKCfxW+ZrQmBji7besKPY4OcdyKYFsGjUSEOlr94PiYEGu38zUOJsd/UGfE5CvhTTO23eVDCYVG/54XSDAyy2PkLW0UHOppv90XtIpO2dGNHcLBflKvVbz19/YxNtueFSvYLd/qlPyorItrQ/hd/WUSo7S9+VJtfqNkmXRDBfVGxDr/7zkUjwbY9XzSIiLZ13NYNzRxM2mG7rQNaElgBI2AM+EEMUn3AHhAMgvpmm2aRX9stpoAEKCAA+AGZX5TfPVy2WsKRpwNIAJ8Q5Aei/vQz3Gr1A7EIfe0PdfspA/y3WmO3eoSA9wgOA5YgFPkds9Ur/M9ozuAdQgn61+hkRNdQpG62/YvGT/ebhjXBGmPNsaZYCTQnWhethbZCnvpIVUSrozV+6/U3P+Y9ZgDzFvMUM4YZ2R2UTPkvzfmBNRhDdDT9NTuff84OLYpIVUEbonUQ+YhsNCuaE8iglZGRDNB6yNgqCPWfusb8mfHftvwliyBPgAlsBH2C+H9rQCtJq/JHyqal/mmLbb18/ljL6E/Lf8/D6B/280Xelv/NiTqCuorqRnWielBtqCbAj7qJakb1oto38Z/YeLcVG79Hs9/SJwSRE/Sv8Ui/xty0WpT8Jflp+dVfbSDaLz56c7EY7YnYSwkKCIzmN0B2az9+i3CyrDS/oryCBgCbe//21rJgv7WnQ6z9f9N8FABQX0O2tt6/aWGrANSmAsB792+aaBWyfPYDcKmAHEOJ3aahNx+bJwodslI4AC+yd4kjM1IEqkAL6AMTsAPYAEfgBnYhdg5E4pQC4kAiOATSQAY4Cc6APFAESkElqAENoAm0gU5wDzwEj8FT8BKJlUkwA+bAIliBIAgH0UBMEAfEB4lAUpAipA7pQiaQFWQPuUHeUAAUDsVAiVAKlAFlQXnQBagKqodaoE6oBxqARqBxaBr6Ci3DKJgIM8M8sCgsB6vDBrAl7Ah7wQFwJJwAp8LH4Vy4BL4MN8Kd8EP4KTwGz8DfUQBFjWJFCaBkUOooI5QNyh3lj6Kg9qPSUTmoElQtqhXx9CBqDDWL+onGopnQ/GgZJF7N0U5oMjoSvR+dic5DV6Ib0XfQg+hx9Bx6HUOD4cZIYTQxFhhXTAAmDpOGycGUY65j7iJrZxKziMViWbFiWDVk7blhg7H7sJnYQmwd9hZ2ADuB/Y7D4ThwUjgdnA2OhIvGpeHO4S7jbuKe4CZxS3hqPB9eEW+Kd8eH45PxOfhqfAf+Cf4DfoVATxAhaBJsCL6EvYQThDJCK6GfMElYoWKgEqPSoXKkCqY6RJVLVUt1l2qUaoGamlqQWoPajjqI+iB1LvUV6vvU49Q/iYxESaIR0ZMYQzxOrCDeIo4QF2hoaERp9GncaaJpjtNU0dymeU2zRMtEK0trQetLe4A2n7aR9gntZzoCnQidAd0uugS6HLqrdP10s/QEelF6I3oS/X76fPoW+uf03xmYGBQYbBjCGDIZqhl6GKYYcYyijCaMvoypjKWMtxknmFBMQkxGTGSmFKYyprtMk8xYZjFmC+Zg5gzmGuY+5jkWRhZlFmeWeJZ8lnaWMVYUqyirBWso6wnWBtZnrMtsPGwGbH5sR9lq2Z6w/WDnYtdn92NPZ69jf8q+zMHPYcIRwnGKo4njFSeaU5LTjjOO8zznXc5ZLmYuLS4yVzpXA9cLbphbktueex93KXcv93ceXh4zngieczy3eWZ5WXn1eYN5s3k7eKf5mPh0+YL4svlu8n3kZ+E34A/lz+W/wz8nwC1gLhAjcEGgT2BFUEzQSTBZsE7wlRCVkLqQv1C2UJfQnDCfsLVwovAl4RciBBF1kUCRsyLdIj9ExURdRA+LNolOibGLWYgliF0SGxWnEdcTjxQvER+SwEqoS4RIFEo8loQlVSQDJfMl+6VgKVWpIKlCqQFpjLSGdLh0ifRzGaKMgUyszCWZcVlWWSvZZNkm2c9ywnLucqfkuuXW5VXkQ+XL5F8qMCrsUEhWaFX4qiipSFbMVxxSolEyVTqg1Kw0ryyl7Kd8XnlYhUnFWuWwSpfKmqqaKkW1VnVaTVjNW61A7bk6s7qteqb6fQ2MhqHGAY02jZ+aqprRmg2aX7RktEK0qrWmtMW0/bTLtCd0BHVIOhd0xnT5db11i3XH9AT0SHolem/1hfR99cv1PxhIGAQbXDb4bChvSDG8bvjDSNMoyeiWMcrYzDjduM+E0cTJJM/ktamgaYDpJdM5MxWzfWa3zDHmluanzJ9b8FiQLaos5nao7UjacceSaOlgmWf51krSimLVag1b77A+bT26U2Rn+M4mG2BjYXPa5pWtmG2k7Q07rJ2tXb7de3sF+0T7bgcmh90O1Q6LjoaOJxxfOok7xTh1OdM5ezpXOf9wMXbJchlzlXNNcn3oxukW5NbsjnN3di93/+5h4nHGY9JTxTPN85mXmFe8V88uzl2hu9p30+0m7b7qjfF28a72XiXZkEpI330sfAp85shG5LPkGV9932zfaT8dvyy/D/46/ln+UwE6AacDpgP1AnMCZ4OMgvKC5oPNg4uCf4TYhFSEbIS6hNaF4cO8w1rCGcNDwu/s4d0Tv2cgQioiLWIsUjPyTOQcxZJSHgVFeUU1RzMjl+zeGPGYv2LGY3Vj82OX4pzjrsYzxIfH9+6V3Ht074cE04SL+9D7yPu6EgUSDyWOJxkkXdgP7ffZ33VA6EDqgcmDZgcrD1EdCjn0KFk+OSv5W4pLSmsqT+rB1Im/zP66lEabRkl7fljrcNER9JGgI31HlY6eO7qe7pv+IEM+IydjNZOc+eCYwrHcYxvH/Y/3nVA9cf4k9mT4yWen9E5VZjFkJWRNnLY+3ZjNn52e/e3M7jM9Oco5RWepzsacHcu1ym0+J3zu5LnVvMC8p/mG+XUF3AVHC34U+hY+Oa9/vraIpyijaLk4qHj4gtmFxhLRkpxSbGls6fsy57Lui+oXq8o5yzPK1yrCK8Yq7SvvVKlVVVVzV5+4BF+KuTR92fPy4xrjmuZamdoLdax1GVfAlZgrH+u96581WDZ0XVW/WntN5FrBdabr6Y1Q497GuabAprFmt+aBlh0tXa1arddvyN6oaBNoy29naT/RQdWR2rFxM+Hm91sRt2Y7AzonunZ3vbztenvojt2dvruWd+/fM713u9ug++Z9nfttPZo9LQ/UHzQ9VH3Y2KvSe/2RyqPrfap9jf1q/c2PNR63DmgPdDzRe9I5aDx4b8hi6OHTnU8Hnjk9G37u+Xxs2Hd4aiR0ZP5F7IuVlwdHMaPpr+hf5bzmfl3yRuJN3ZjqWPu48XjvW4e3LyfIEzPvot6tTqa+p3mf84HvQ9WU4lTbtOn0448eHydnImZWZtM+MXwq+Cz++doX/S+9c65zk/OU+Y2vmQscCxXflL91fbf9/noxbHHlR/oSx1LlT/Wf3csuyx9W4lZxq7lrEmut65broxthGxsRJApp6yqAQirs7w/A1woAaNwAYHoMAJXHdm72q6CQyweMvJ0hWWgGTkUpoqbQxRgSctbN4ZrxmYQAKj1qZiI9DSMtPR0zPTeDAKMUkyazNYsPazzbafZajl7OKa7v3Gu8eD52fhEBeUFdIRthb5Eo0SNiheINEo+kMNIkmQ45fvl9CkNKkspxKl1qWHUjjWjNUq1e7S+6VHoM+iwG7IYcRpzGbCbMpnRmeLMN828WMzveWA5a3bNu2llpk2d7zC7FPsEh2jHSKco5zmW/6xG3bPcSjxrPWq/qXeW7S70vkIp8iskXfMv8qvzrAloCbwf1B78OmQ/DhnPukYrQjDSnOEXtivaLCY2NjIuN37s3KeHgvsLE1qTB/R8PrB+iTeZKEU2V/UslTfOw7hHDo2bpdhmUzIJjPceXTkqc8sw6drojezaH9axWrue5+LyT+aUFjYUPzr8qmr+ALmEtFS/TuGhR7loRUBlTlVx9/FL+5Ys19bU36/qvjNUvXMVe47ou32jS5NYc1nKwNevGhbZj7dEdbjd1bvF1gs63Xbdvl9/JuEu559W9475mD2/PzIOyhy692N66R46Plvry+vX6Jx+fHjAZWH1yYzB5yOYp39PPz9qfpw87jfCNTL2oeRk5qjT67VXD64g3im/WxvrGi95GTOi/Y3j3drL+/aEPtlN8U5+mb3w8OuM4yzE78unsZ/cvQl9+zn2Yn1+Q+HZiUWqJbtludXZjY8v/QtAV2AqeQ+WgTdHfMRVYH5wwbgpfS4imMqAWITIQl2lmaF/SPaa/y9DB2MTUzNzG0s7aydbDPsDRzdnO1chdz3OJt5KvnP+8wGnBk0Klwt0in8VYxfUlQiXzpO5LL8qKyjnI71eoVhxQWlRhV1VXs1EnaQRrkrXctK11DHSV9UT0mQ1ggy+GL43uGV8xyTNNNQs1t7dQ3cFlCSw/WPVZX99ZZHPUNtaObG/vYOio6CTszOqCd1lx/eT2xn3A445nExINRbuzvdNJB31iyeG+4X7h/mEBoYEhQcHBgSF+oaSwXeHue1wiHCJtKNZRbtH+yJU5KS4t/vje7IRz+woSC5OK9hcfKD5YfKg0uTGlL3UqDXNYEIkHcnpKRmlm57HXx3+cpD0llKV22irb50x8zomzZbmt5/rzJvJ/FBLOcxZJFWteMCtxLg0s238xu7ym4n7lu2pwieeyVo1LLaUu88rF+raGx1dfXZu+/r0JaqZp4WgVuSHfptFu2LHjpu0tp073Lo/bjncs7mrfk+nmuo+7P9fz7EHLw/zexEeefVr9nP1Lj58NXHtyejB6yPWp/jOZ53zD7CNsL3hfSo5qv3J47fPGfcxsXPmtwATtxPq7z5Pj759/6J96ON3zsWfm0ezgp49foDm2eemvxgve31K+1y/OLGn/LF5hX61et9ryvxS4A1lCw0gE3ENZoJ6ivdHfMGlYAWwTzgG3gK8geFExUT2mPk60p+GnmaN9QHeZPpvhEGM0UwizF4sOKzvrAhIJxRyxnJZcAlw/uB/xlPEm8bnwKwnQC3wQbBE6IuwowiMyJloiRhYXEX8vUSW5R0pdGi09IJMnS5ITl5uVr1eIVdRUXFfqVE5VMVPFqz5Qy1C31iBo3NNM0dLXWtVu1onWldf9qHdR39uA02DI8LiRhdG68VWTYFM+00Gzw+Za5p8sinbYWUKWDVY+1gzWd3cm2Wja/LC9ZkdB7g9fHGodw51knD4517iEuUq7TrmVuLt5MHsMeJ70ctjFsevt7lrvfSRLH26fz+RO3yw/T38h/5mAq4GJQSbB9MGjIdWhCWHW4YLhP/c8iaiIjKAoURajWqKTYoxiibHDcRXxiXtdEtT2cSWiEj8njey/faDm4NlDh5JDUpxTDf6STeM5THN4/cj80ffpzzM6Mi8cSznud8L8pMwpplNrWR9Pj2Y/OfMo5+HZ/tyhc8N5o/lvCt4VTp3/UrR4AZRQl3KUSVzULrerCKw8WJVbfeVS9+Wxmp91TFdk6i0aAq6mXSu/fr9xtpmhRa817cZgO2+H/82aWwtdWrf/ujNwT7g78f7LB4YP6x9J9hU9Rg+QnnQOKT5tfU4ZIb+8+NpzvGpycIa0ILTp/+3/6DYLVhWAM7xIhkoPgMMZAI4hB4TYFwDYqACwpQHAUQPAO3QAzJwAIBPeP+cHhCSeVIARcCPZpiqSSbuAYHAQZIMqcAsMg3mICIkjuSEZSoZKoTvQB5galodd4GS4Dn6FIqJ0UBGoMtQImh7J0Q6h29BLGFVMFOYS5g2WBWuJTcbeQHIsBVw4rhb3Bcml4vG3CESCO6GasI5kSXXUTNR7qceJVsQWGkmaQiTTyURymyNINnOcgYWhiFGGsY3JmukNM4UFy5LHKsvaxebCNsuezMHBUc9pz7nMVcZty73GU8PrxUfH18UfKyAlMCaYI7RTGCvcLhItKiM6LVYlHiqhKLEi2SOVJx0uYyLLJ7sq91K+XSFT0UtJUZlaeUqlR7VOLU/9qEaiJkUrTDtIJ0g3WM9f39pA2ZDTCBi9R27IjaYXzI6b77eI2hFqGWK1xzphZ7rNBdsWu0H7L440TjLOdi5xrsVuve4rnjJePrvydj8lMfk4kHN9X/kLBgQE1gQthGiGpoT17mGP8I9siqKKJsXciOOJb03wSsQntRyIOCSVPJ1akUY+wn10MOPwMfUTCqfCTz/MscidyD96XqK4vlTg4t6Kxqq3l5lrra8cbxi5LteU1Qq1Jd5Ed+bcge953W97yP/ocP+3J/5Dr597jLwa9Xv9dfzsu10fZKanZqM+d8w9+Hr2m8L3ysWNJdmfDst2K1arsmvoteH1kxtmW/sHBDCACFiAAJADesAO+IFEkIV4vwuMgiWIBVKGHKFYKBdqg97CBFgB9oAz4BvwJxQ/yhmVibqLhtD66H3oa+hZjCiGhCnEvMCyY12wudgXOB6cD64KN4/Xwh/BPyOIERIIA1RSVEep5qg9qHuIGsTLNII0BbTstLl0nHTF9OL0VxkMGIYYg5lgpkJmDeZhlnhWTtZ2Nh92PPsVDndODOdVLjI3C/cDnmReLd4ffNf5YwRUBZYFbwodFrYVYREZFS0Xo4gbSDBKvJdslzorHSVjL6skxya3Jj+h0KFYoJSkTFKxUFVWE1Jn0aDWxGhB2kAH1sXp0ehj9JcN5gwnjV4aPzHpMe0yazdvtWjd0W5512rAenznd1uinZC9loMTcos56XzFZch12V3Iw8bzgFfDrilvQdJunwLycz8Gf6uAw4FdQWuIt+PDmsOXI/Qij1CGooVj4mL745X3FuzDJlKSxg/YH7yXrJPS/JdaWssRvaMPMlwzPx4/fFL11MfT5WeCzqqco8qbKug/317cUHK57FJ5TWVjdeflR7XProw0PL12v/FK87FW7zap9rmbtZ2Bt83uenRH9qQ/vPjoZv/IwPwQ5hnLsOAL6VHl1xpjGm953mEm5z+MTffNtH4q+hI/b7IAf6ta1P1x76f+ctUq9Rp5/eqW/2GAB8xACFn7VsAfpIAicBOMQWhk1e+EoqF86DY0C7PCBnAUXAWPo3hQHqhC1DhaDB2BvoHBY1wwlZh1rBu2BceLO4r7iQ/Fv0XW9yCVNVUPtTX1ENGb+IUmmZaD9hqdA90ifSGDOcMKYz1TKLMU82eWRtYUNgd2CQ6Y4w1nN1cDdynPOd4zfGeRe8hlxKvDwjMiP8Woxfkl1CQdpCKlT8u0yE7IMypYKp5SGlJhVXVSO6X+UBOtpaMdp3NVd17fyCDf8Iexs0mTGYf5PotRS22rPOufNi62z+39HZadTrmIuja7m3g88DLb1eEtRyogU/km+X0LCAv8GBwU8jEsNPxzRGTkt6i46OXYpHiOvbf3RSYJ7n968HCyWsrEX+mHpY50p+/O+Hos+QT7yfosq9PTZ46cFcvtzvMvwBSWFOkVvyiJLqO9WFFhUPm6Oukyb82tOt96QsOVa87X15rKWixbv7ad69C/+aHzxG2eO9n36LqP9dA9ONPL+6iyX/FxxxPzwSdPnZ8NDzuP9L80Hr32WuDNX2Ozb90nhid3v5+aCp+emrGfrfs094V/Tnve6KvqAv/Cp2+t3ymLnItdP0g/3i+FLs3/jP75Yll/uXyFZiVq5d4q3arLavHq1JrC2t61rrX5dZ51i/WY9eL13vWlDeEN2419GxUbg5v+j/JXUtw6PiCiIQCY1xsbC6IA4LIAWDu1sbFSsrGxVookG6MA3Ard/u6zddYgZ0zBwiZ6IJD/r+8v/wPcaNwKLRIDHwAAAZ1pVFh0WE1MOmNvbS5hZG9iZS54bXAAAAAAADx4OnhtcG1ldGEgeG1sbnM6eD0iYWRvYmU6bnM6bWV0YS8iIHg6eG1wdGs9IlhNUCBDb3JlIDUuNC4wIj4KICAgPHJkZjpSREYgeG1sbnM6cmRmPSJodHRwOi8vd3d3LnczLm9yZy8xOTk5LzAyLzIyLXJkZi1zeW50YXgtbnMjIj4KICAgICAgPHJkZjpEZXNjcmlwdGlvbiByZGY6YWJvdXQ9IiIKICAgICAgICAgICAgeG1sbnM6ZXhpZj0iaHR0cDovL25zLmFkb2JlLmNvbS9leGlmLzEuMC8iPgogICAgICAgICA8ZXhpZjpQaXhlbFhEaW1lbnNpb24+NzY1PC9leGlmOlBpeGVsWERpbWVuc2lvbj4KICAgICAgICAgPGV4aWY6UGl4ZWxZRGltZW5zaW9uPjQxNzwvZXhpZjpQaXhlbFlEaW1lbnNpb24+CiAgICAgIDwvcmRmOkRlc2NyaXB0aW9uPgogICA8L3JkZjpSREY+CjwveDp4bXBtZXRhPgoiNvB0AABAAElEQVR4Aex9B7jcxPX93efee8HgjrExmI4x3YQOIWBqQg2QQMABQgglEAIEQgs9BP6Q0PKjhN5segcDphfjhhvuvXf7Pf3vmV2tt2hXWq12V6t37vfpSavpZ/SkM3fu3IlZKkIhAkSACBABIkAEiAARIAJEILII1ES2ZWwYESACRIAIEAEiQASIABEgAgYBkn4+CESACBABIkAEiAARIAJEIOIIkPRHvIPZPCJABIgAESACRIAIEAEiQNLPZ4AIEAEiQASIABEgAkSACEQcAZL+iHcwm0cEiAARIAJEgAgQASJABEj6+QwQASJABIgAESACRIAIEIGII0DSH/EOZvOIABEgAkSACBABIkAEiABJP58BIkAEiAARIAJEgAgQASIQcQRI+iPewWweESACRIAIEAEiQASIABEg6eczQASIABEgAkSACBABIkAEIo4ASX/EO5jNIwJEgAgQASJABIgAESACJP18BogAESACRIAIEAEiQASIQMQRIOmPeAezeUSACBABIkAEiAARIAJEgKSfzwARIAJEgAgQASJABIgAEYg4AiT9Ee9gNo8IEAEiQASIABEgAkSACJD08xkgAkSACBABIkAEiAARIAIRR4CkP+IdzOYRASJABIgAESACRIAIEAGSfj4DRIAIEAEiQASIABEgAkQg4giQ9Ee8g9k8IkAEiAARIAJEgAgQASJA0s9ngAgQASJABIgAESACRIAIRBwBkv6IdzCbRwSIABEgAkSACBABIkAESPr5DBABIkAEiAARIAJEgAgQgYgjQNIf8Q5m84gAESACRIAIEAEiQASIAEk/nwEiQASIABEgAkSACBABIhBxBEj6I97BbB4RIAJEgAgQASJABIgAESDp5zNABIgAESACRIAIEAEiQAQijgBJf8Q7mM0jAkSACBABIkAEiAARIAIk/XwGiAARIAJEgAgQASJABIhAxBEg6Y94B7N5RIAIEAEiQASIABEgAkSApJ/PABEgAkSACBABIkAEiAARiDgCJP0R72A2jwgQASJABIgAESACRIAIkPTzGSACRIAIEAEiQASIABEgAhFHgKQ/4h3M5hEBIkAEiAARIAJEgAgQAZJ+PgNEgAgQASJABIgAESACRCDiCJD0R7yD2TwiQASIABEgAkSACBABIkDSz2eACBABIkAEiAARIAJEgAhEHAGS/oh3MJtHBIgAESACRIAIEAEiQAQaEgIiQASIQE4E6upEVs4TWTZTZONakaZtRdpuIdKsXc4kDCACRIAIFI0A3z1FQ8gMiEAmAiT9mYjwNxEgAiKrl4g1+j8iE18XiemEYOuuetbXxfJZIutXiXQeKLF9L9Jz/3CipfWXye+INeENiR12o0hzDlLC2VGsFRHIQKBa3z11tSLjRoo17wdVkKyXWKetRPruq+/ObhkN5E8iUDkESPorhz1LJgLhRGD6Z2K9doXI/AkSG3CoyE4nqYa/dZz8g/CPe1WsT+8T2ePccNUfRP/HN8Wa9rHI7O90dmKGyAqdpTj85nDVk7UhAkTAGYFqffdoa6xXLhP54SWRtcv0R51YTVqJdOovsWP1Xdm2u3N7eZcIlBkBkv4yA87iiECoEYCWbcSfRJQ4x3Y9XWR/Jf/4YMVim6rdoa/IBJ0BaNVl070wXKmGzfr2GYlttb9IwyZivftuvFaNm4ehdqwDESAC+RCo5ncP2vX98xLrO1Sk524iGLx89oDI0pliffl/Etv/8nwtZxgRKBsCJP1lg5oFEYHwI2B9cq/IT5+KQEu136Ui7XpkV7plZ4ntfrZIi46bwixLP3CqWV8wXmTdyvhAYfOdRGoabIpTu15k5lf6URySiDtBBw5qNtRlYHwWATGhma/bEP+t2jJjUgTTopXzRWr1PqRhYy27U/w69a/mEzsgMUgZOyIegsFKDV9zqTDxmgiEEYGSvnvQ4FK+fzauUxPCDiIHXqnn9iJbHazvui9FZn2tZobvq/KEpD+Mz1x9rBO/hvWx19lmIpALgXFKlkGuYY/aoU+uWCKDhok0aBQP1w+e9epfRGZ8ph+7g5S4zxGZ8qHIFjtJ7NDrRRZNEuurJ0QW/mjWA8QOukqst67TdQOLlMA3FVETotihf4/nNV5Nh6AhQx30Ixrb4QSRXU4VmfSuWF9rHutXS2zImSLb6/1MwccWB8Qm+liHkDpLEQ/lXyJABMKGQCnePa03E5n6YRneP5Zq8y9TJUnPOKpQmmy+Y5z0h21GNGz9zvqUFQG67Cwr3CyMCIQYAWjY5+giNEj73pu07/E76X9TvPcYAq9EPQZN+04nSmzP3+uAQLXx3z4t1ju6iFbzimFWYNI7OjD4XKwpH0hs++N1NkBnEaAJw/qAhZPj+ff7WXyWYPporcu3uhBuaPx+771EFk+VmA4kpJdeu0lN4tWWOtPglobhRIAIVAaBUr170JpyvH/wvoPCI1UWTTFmhrHBZ6Te5TURqCgCJP0VhZ+FE4EwIQBTHDXTgaxZGj+7/YUJzhePaHxdRNtfp7QxWOg8QGKDjo57+fn6cTXF0Wnv7ruYxW3QwJu1AjufIrHDdUAALfwq1fgv+Slekg4EYnsMT9xfqIviEvXA1DzK2ON3Im02d6uVhmu+EHgeohABIhByBEr07sF7A9r+Ur9/8J5p3GITxpM/MOY9saGXiPTYbdN9XhGBCiPAL2KFO4DFE4HQIADteNdt4tWZP95btUDWl82Ox021/1fib2SVEvcVao/frE38NzRiHbfU3+rvf7NBcfMehODjbMsWO6tp0K7q9k7NhmDSo2J986TE+h8Snx2w4/FMBIhANBAo1btn+Rwd+OuAopzvn+WzjSef2G6/FdlTFRiNmkWjj9iKSCBA0h+JbmQjiEAwCMSwyBaiHy6Z/J65zPtHbezFqo1HUd/USWmRsK3HDXz0bDMb2+wG9/ExbtAEV3qd0MzjulFTielMgBGQfgwcMGMAF6FeNffwmW0kMXOR+MUTESAC4USgZO8eNLdc7x99V1nP/V5iW+4nMlT3MaE9fzgftnpcK5L+etz5bDoRyEIA9qfwjKMLaa3Xroyb3mRFSrmBqXObiMN7jy0YDEBgy4/FtfDuA0mS8fjP5IDBDk/clu2Oic8GaJ7WCJ0ix6JiexbCjpPvXJcYgGBXTwoRIALhR6BU7x603H6/lPL9o+aH1gvnSwxey/Y4J/4e3aDvQewfgt3MKUQgBAjQe0+iE8aNGyfz5s3z3SWrV6+WqVOnSteuXaVDB7Vh9iGTJ0+WOiUp/fr185FazaKXLJHZs2dLr169pEWLFPvCAnIbO3astGrVSrp3715Aqk1R58yZI4sXL5b+/ftLw4b+Hy+0AQelzAh03lp3sL1erJFKtOFr+olTJbbPH0S6bS+irjrNx1O981gTXpNY732VjPcW2eYIkTEvijXmhbgtv2rVzAZZWvXYEJ3ihicdexAA13b4AMdi8bP9MdywJr2hcOW59eEiXz0m8p363j/x0U3egtJjOv+C608IyD/KVL/9FCJABEKMQKnePWhyqd8/2GPgeXVgoJtzWbO+0U0C39JC9T2HNU96xA7+m0i//UMMPqtWXxDwz8oihtDDDz8sI0aou0KfUltbK6tWrZKmTZtK48Zqt+xDkN5SQtSyZUsfqUU2bNgga9asMYS/QQM1nfAhy5cvl0aNGkmzZmqS4UPWrl0r69evNwOHGIidTznnnHPk97/XlyilvAiAoG9/nMTabiHWR3frzrbfqvbqgrhNLPxQw/ZeTXJi3XdWt506I6Ba/tiBV4uFj+r4V3SQcLIODrqY7ehjg89UjZf24WR1t/nRPxOk3TIfx9g+mmfrLbRt+mFs1Fx3+L1fYpgRwLb1EH12Yrv+Wl3tKenHAADT5V7kq0fFmvqRbi72ie4i3MZ8cK1nzjIzDrFDrjVlecmGcYgAESgzAqV496AJZXj/WN+oGeK4keZ9I8tmxt0WY5YRXongfhi79FKIQAgQiCnJ1K8u5eSTT5bHHlOCcdylSk58EOZJuunQF6+J7HigejHRRYh+5Omb1RSitcjh6qHEj3zyom6s9IPaEp6ophC9/OQg8r/rdRFlf5G9jvGX/rX/6MZLunDzSNUON2teeB7L1JPLq/fJX//6V7nmmmsKT88UwSCAD9XiKfGpafjTh/s52MXCVSdcbcKDDnxSY2BXtzHug3/+hPgmWpgRAIFHOA5srLV42qYp7iY6qO3YL07ApylBh3kQbPvh+aelDiRsWb8q7uYTefXa076b/4yFxVgDsEGn07VqxhkRNvPCAuKu226y7c2fC0OJABGoFAJBvnvQhnK8f9SdsNmc0Ci69H2Gs6FWSvyh7e+iDhJSNzOsFLYst94joGo9ShoCh/xWTQEapd3y9OOdR+Okf+DuIgephtOPPHurvhhUO3no2X5SqznG2DjpH6xmEdvs5S8PkP6uSr781mHUc3HSv//JSgxTCJzX2sz+0ZB+r9EZr0QIYOOtTjr4g4DUg4BDQJ6xoZb5uMVvGfMdnZqXDn3j0+hI2xgDPrBuFQwCcDhJn32d7sbvwQWebtyVVlbu2PEQe6DhFo/hRIAIhBOBIN89aGE53j9QWOCgEIGQI0DSn9lBbXThITSDhUoz1V5CmurZD9lFWhApaFP9plevJ0YwcPCbBzJopFpXv+kbJB6pVmoK4ieP5aqlpYQLAUy7w1TGTTAgaObjfydfviibQgSIQP1EoJLvHiDO90/9fO4i3Gqdh6IQASJABIgAESACRIAIEAEiEGUESPqj3LtsGxEgAkSACBABIkAEiAARUARI+vkYEAEiQASIABEgAkSACBCBiCNQbwxmFy5cKHCrmUvgatLIsgW6WNFhIe96DV+nixmbq22zbbeemtmaFfFfa1bGF7KmhuEaK/lXLo7by8Pu30kQB5uHwPuNk6zV8uGVpKV6M0ldSGnHRRhk1VLnPGp1QeZqdR2GRZZN8rjk3KB+zXPVYZWmhzeClurFxUlQBgS2+U51jIfGFyxj7QCFCBABIkAEiAARIAJEoOQI1BvSP3z4cJk+fXpOQCdNmhQPu0ndXTqRVZBxDBrg2ccp3CbJbz0s8uVr2eUon5eN6uO8RidXnAYNSLERbhLniNxwfHZ63AGhhu9fLDROOEZJizhncvzn49cpqVbXn5mCQQXKwGLhfG5Jx4/OXQekhx/EXIud5ycwvuusOFaZdbB///oG3XxJPR1RiAARIAJEgAgQASJABEqOQL0h/V9/8438OGuKyM453EgOhHZ/Mz1mOoM+VrX0C1UDvoN6pWnt4KFE9yOS/kgPUjwjO49aJeuj5ol0Vg87A3JoybsgE4hDetz+XGch1ijx30PjNXSwzOqCeqEOqo03h55SZf4akSk6C9C7le6wmmO2oQvSQ3LUYdTceNm75XDB2AVeXnBoPCdBHcZrHTAbQSECRCAaCKzTGU64dYW3EyhF4ObVHKoo0c3XzL4NTsqSIFq/TmdZF6nCY+FksWZ+IbF9/6RKD31PU4gAEQgvAnxnVKRv6g3pN+i2V3OSM7byB/Q/f4iT/sO763baHtwXZpayTj+CIP19VQPvtw4TlSiD9J+ypbpG9NF1n2r5INw7q1vSn/fIrKG335+p6RHK9tsGYIA6UIgAEYgOAvPHivXtMyLYDRnkHiaErTePb9qGGcZmbSS253Cd3ft58G2eP06s0Q/EN3JbvURk7wvcy0C8ye+INeENiR12ow5Kcihi3HNiDCJABPwgUC3vDFh56G7L1jzlgGqtEeukHBI7x7fu5qfVFU/jgzlWvM7+K9BItePd9GPkR5qqSQyko2rq/eSxVsk6BITZT3qktbX7XbUNLXx0XbuEDT1mKvzWAWZFDfSP3/RtMRtBIQJEIFII6A7LsZ1PFet93WAQa362O0Zie52na3tmi/XGNSIT3xRLdy2N9dg9eC08yu5/kFif3h+H1GlNFkJA9H/Uekz7WGT2dzoZqrOZK1QJcfjNkeoKNoYIVAUC1fDOUCCtVy4T+eElkbVqQaHvNquJWkroxpWxY+/T3elVCVxl4mAjUmUtYHWJABEgAkSgsgg0U035ZtuqYiKhWMDHcIud1eTxEIntdFLcQcH8CSKzvgq+nii704BN+dY4OGJAqGrqMBsR67K1Dj521VmISeqcQU2DzO7Rm5LziggQgTIgUA3vDMDw/fMS6723xA65VmLbHKnrLqeq8uBtsb78vzKAFHwRPtTFwVeCORIBIkAEiEAEEMCuzBt03Y5NvKF177z1poal2trD7GepatsXjFfyrWsCMFDYfKe4o4FNKVS75iFeqmMBOCpwki4DJXbAFfFyxo6Ix4ApEndddUKL94hAeRAI8ztj4zo1/dP1QQdeGV+XtNXBuuzzS1VefK3mge+L7H95eTAKsBSS/gDBZFZEgAgQgXqNgE2gU4i3MacBKND8d05o5PVjar36F/UX8JnIVgepmc0cdTLwocbZSWKHXq/2spvFYfQazy4XqVKv47nE/zZXV8c4IHacmH4CS7XAOF4S/xIBIpAPAft/MYzvDPVUGNtfzXva9Yy3AKY9m+8YJ/2t1KFKFQpJfxV2GqtMBIgAEQglAkkCrRr0Lx9V+/lRIhNeV+cH++uC2Rvinny04tZb14l89oDEdjhBZKcTdYGcDgJ+Gi3y7dNqM9taYkfdaZrnNZ4y901wJOuw6VbWFVwnQ1KIRvwG/xIBIlBWBJL/ryF8Z2AWAkqJVFmkXiDVjDE2+IzUu1VzHQnS/+CDD8rIkSPj08A5oJ87e7bErLUi1zjYlOrssazWhbZY6Ns4xzKHcQmPMw9OVC2Ug83o2lq1W9WMmueAtBaFqHyvrj+d6rBRw9dpHk10arphygcsnir+d5HWH3LTt/HFtPFfyb+WtiFWo2ntRcfJkMTFgkT6t2frh9jBg856XYC3QQ8sNs4BgyBOrboldWpDohhrcCeRQ3WqPp88erXIS//MjrFutdG8/fCDrpSnhAeBJdNEpqtWFqYWEZG6pbOkZq9z9f9NF+dTgkcAC/Wwp8d2x8Y197aWHwt9v3hEPZHpwtr+Ol3evrcpOzboaNX+63T514+LHPGPuDbeSzx8mAuWxDs2lutFV3CGTFAJBOr0WzRWv/3YAwfPWojFWrVQZMufmTUlIa5mZasWtncG3g+NW2zCZPIHxrwnNvQSkR67bbpfRVc5GGoVtUCrOmbMGBkxYoRg4jhXg3pt0JcDXgqj1dd9hizX+z8p6e6shLkLSLOTwM8+ZKx+qJIj0/gtczsRPrBBro9I4oW0UIn3Eryg0mWOkqmFOjDooZ5x2jjkb2LbdfgCbciu5xgNx+PZO1cdbMI2Q+1nZ61Kr4D+mqKDllV69NM6NM1ZB20HNilzwBEIj0eunZvhb35ZvdyZQGJXYa1ncofk/LkwtBwIwP/5K5dLrEVXfexyPd/lqEhwZVgLx+lWEt+L7HoqSX9wsOr/buI9iXdtt+1FdNGsNGmZ/tws+Uk956jiAdKuR/yMv/agAORouZr7IC8v8TD1nixX87Hfc5ty5lUUEVDCb438s8SwU32DkA/c1ypvmPy2mdEy/xNR7A+/bUr+74b8nQFPZOrJJ7bbb0XgfriRB57jF5MSpsvFkUtYZPBZb9y4UdavXy+3aNYd3bLfaH+UNkX8SC/P1+NIJbznQFufT4zGPjvO0ESaRxzyT8sOSR3i3Kq3H9PjXM1fnc+lJcn6gVkBhzi76l0MfO53yD8tD7TRoZ2/0UiYB7lB69DHIf+0PBzKWKQRDkQkh7zT0uLHL84TGbhn1m2ZN0VnMk6S/v37Z4fxTvkRMIRfP6zNu4m01CMCUrd4kmxYtkDqpJk0gw9mSnAIGI2rZoedwxspEcORKet1Ns9K4G7HR5wWCXt7XOODulKVG17iIX6SOGRcI8xJkv3u8q51Sst7lUfAJvwrdOa8fT8dVOZYvF35mhpXj7Wz3pXFG1pKB33ustV1YahkBetgvwPC/M5QRYT13O8ltuV+ccJfpfb86OVIkH77cd1WLxLLv+xbns6qUzKiekzRJRq+xH7l+E1v72/bu4g6oOKqU/PdBqSFqG5OBpqrwv7MKyR6V21pH9UEZkqj+FR9y5Z2bTIj8HfZEEgl/O36bFr8WLYKBF9Q3eIfZcOCiTIt1le6Nfox+ALqe44bdaYOgt14cwkW6WLGCEQd3nt6DonHxGAA0kJVN1hwiwV+XuIhTZLE4xpzji5auLrEbCuIBqW6EEgl/B31a9UI89shlbVLpXba+zK9VhUmjVZLB1+maCFtW1DVCvs7Q80QrRfOlxg8iw3+tb6fOqkZtL6rNqxT0x99z1SZeWg05uqDeviYDxEgAnEEokr41dXatPWdZZUZHlPnFujjDledNtmH//tc0qytyDZHmFBrzAtJwm57+YkN0elzEH6v8ZATyrYFJoJugk25ICD/cMtHqQ4Eqo3wT3xFpq9pLcsadBYrzLMRler9sL8zdEM/aPixOZela42sx04W674DxLr/YLEe/LnuQD6qUsj5LjdSmn7fKDAhESACmxCIJOFXkx4S/k19HPQVNqv59D7VejXRnHUwNekdsZ45W2JDL1abyy3TS1PtfezAq8WCZn/8K2I9cbJOUXYxW93HBp8psod+ZCFe4018Q6zPHlJNanNTtFl/svvZIt1h8JghX6lHoakfiUz7RB0etDGzDdYzZ5nZBWy+Y/LISMKfIUFAB5TGhn+lmvRUg4Y/hfDXkfBnP0RV8M6wvnnCvJfi64tmxl0LY3YQs4lwaIJdeqtMSPqrrMNYXSJQUgSiSvhnfiXTNlDDX7JnZ7NBEtvnj2rvqmt1IHAEALv8VjCadBDdvde45cQuvSvnK+lXA0f13mP8YbdJWTviJd5m2+vg4iItWz0xYcAB8t++l0Ohegs7a2KzsJ1OMVHN0iVs7AWziwYYsFBCiUCS8OvKsQ4DtY9DbtJDwu/+GFXBOyM24FCRrtvG32dwaYj3mnEUoMQf5oldtnFvZ8hikPSHrENYncIQWL58uSxZskR69uzpmNAt3DGRz5tuZbmF+yw2uGSRJPxqwz8zYdITa6lY6UubEjwCIO04vArMd0C+O/QVgcYfO/c2VrKe2T9e4mFRndeFdfD0Y2+047WujFdZBJKEf2EVEP4lUjvx1aRJDzX8eR6danhnwJ1wwqVwnpZUVRBJf1V1V5VU9nP1unEt/AA5yLyEve2i2Q6B3m+NGzfO7M3w6quvyoknnihnnqlmASniFp4StehLt7LcwouuQBAZRJDwW1i0S8IfxNNRujygYW+mh5t4jeeWT0DhGMCvW7dOGjduLI0aNRLbg1yDBg2kXbt2AZUSz6acZQVa8SAyI+EPAsVo5eH1XeA1XrTQcW0NSb8rRIxQMALzdFEd9iNwEtudp7pM9CuXXnqptG3bVjp37izvvfee/OIXv0jLyi08LXKRP9zKcgsvsvhgktuEv9lmqgWNhpcea4na8JPwB/N8MJcsBB566CF58sknpUZ39o3plL+lU/51auu7//77y7XX6tqAAKWcZQVY7eKzIuEvHkPmQAQyECDpzwCEPwNAYIhO8w/r5ZwRNhb73xT1rark0qeccMIJ0rq1ekRYtsx8aJs2TfcF7hbus1jHZG5luYU7ZlrOm6mEv72aWsCcosrFWjJZNsz4SqbCS0/AJj0gdj/99JOsWrVKBg4caEhfqeAqZ1mlakNU850zZ45stdVW0rev/s+ogPRv0A0gt9kmeBvfcpYVmv6yCf8KteHvGHYbfpr0hOa5YUVcEaj+L7xrExmh7Ah0VBK+nfrZdhLMAkCatYqfffzdYYcdDNkaP368SZ1J+t3CM4tcsWKFTJs2TZo1ayZbbrllWvCPP/4onTp1MjMLaQGJH25luYU75Vm2e4um6A6DuvEWNPyRIfyq4S8R4f/mm2/kmmuukfnz58uaNWukd+/eMmzYMDn5ZPU+E7CUs6yAq14vsoMZD8wKd9pJfXergPTjgLlP0FLOsoKuu6/80gi/rvsI/aLd0tnwl3PgX86yfD0XTBQIAiT9gcDITMqJAKbUUwU2taniFp4aF9fffvutXH/99QLy/9hjj0mPHj1MlBdeeEHefPNNueSSS3KSfrey3MIz61K234bw65bikST8nQLX8KNfbr31Vtlzzz1l5513lqlTp8p9990nf/3rXw3xg9Y/SClnWUHWuz7l1b17d+nY0XUPeANJMYoFZFBIWVXdB1VH+Df54Q960W45B/7lLKuqn88IVJ6kPwKdWN+bAJvafOIWvvXWW8s555wjZ5xxhvzlL38R2NBOnz5dnnrqKbnooovM2oF8+aeGuZXlFp6aV8mubcLfNEoaftukB4Qfs0j5n4lCsV20aJF06NBBTj/9dGnfvr0MHjxYMMN00kknyaRJk4ypT6F55opfzrJy1YH38yOwfv16+eGHH+T++++XGTNmSK9evYw9/6GHqos/BylGsVBoWQ7FV8ctEv60firnwL+cZaU1kj/KjgBJf9khZ4FhQwBk7qCDDjKEH5rbBx98UL777jszENhxxx1LardddiwiS/i/VBv+0hB+9FGrVq3kD3/4gyH++N2iRQtD9DDLlM+O24+G129ZqBelPAisXLlSXn75ZdP3uB4xYoQ54GkH63gypRjFQqFlZZZdFb8N4b9cYsaGvxpMekqn4Ud/lXPgX86yquJZjHglSfoj3sFRbh5saPOJW3hq2iZNmsgpp5wiH3zwgVx33XVGwz9kyBDPhN+tLLfw1LqU7DqyhP+LxKLd4DX8dl/AVhvaXFtg0w/SB7Mw2xzMDks9+9Hw+i0rtVxelxaBo446SjbbbDPp0qWLrF69WmbOnCmnnXaa/OMf/3Ak/cUoFgotq7QtL0HuScKvfvirYKfdOrPxVitZ1qCzBG3SY6PrZ+DvR8GA8vyUZdeT5+pDIBKkHwvrIH/Xo4W5KuzPxET0V/S8rrCkydirEleXJu8UdvFeIvrDev4ycV3oSfeHk8l6+K3DpESBt+m5Q+K6kJONgSxd757s7f8T+WFUdjxoelTmzZuXHZZxB94yIFiA5CRu4ZlpYLYBjdzbb78tb731ltH0Z8bJ9dutLLfwXPkGdn/x1Pii3aa6Q2pkFu3CpKf0hD+1D7Dg++GHH5bPP//cPKNnn3221NbWGl/tqfHs62I0vIWWZZfJc+kR2Guvvcxsj10SNgeE6+B77rnHLPSGO+FM8atY8FNWZtmh/V2FhP+nNaUl/OgrPwN/PwoGv2WF9nlixVwRiATpx8cR8pge6Us8zW3XPzZFHaMxp7rGdo4Qp58i/3EOdr1rE+b3NeZo19i5I8zRIL91WJbI9hk9N8hdRM6QJPWeqztsusk3b8V34cyMlyDwWCjpJmvXxvcCyEX63cIz8x81apTxynLTTTfJxRdfLPfee6+cf/75mdEcf7uV5RbumGlQN0H4R+qi3aZdSPiLxBQLs+GLHTb9GBxCs4vN1267DUPlbClGw1toWdml806pEIB5V6qgr+DNCTN6LVti52dn8aNY8FuWcw1CdDdJ+NWNc+jdcqp7aNXwbyL85aFOhQz8i1Ew4KkopKwQPUWsSoEIlOfJLbBShUaHZ4PRo0fLnzVhm0ITa3yQ/bv12F+P9G2e9IZH+WMi3vUe42dGA9FWGiwn6bFzZqDH3+dqPHi/t+viMVky2s16NUWPC/VQfXDBslxTXIJUndL95jtmNFRb2mvb7KAlc9WP/9/zmkzYiWA/C4HNq5O4haemwWLMf/7zn3LVVVdJt27d5J133jGEDi75oGlzE7ey3MLd8vcdnkX4G/nOKiwJ4374y6vht9sOc46uXbuaDZkGDRokr7/+utH8X3HFFUl7fzuuffar4fVTll0mz6VDAH1+4IEHZpn+TZkyRQ4//HDj+jdX6YUqFoopK1cdQnEfhP8V2PBXC+EfWXbCj34qZOBfjIKh0LJC8QyxEr4QiATpt6dShykEfsjqG5oOpB8U9EQ9/MhliUR+03+v6UH699Tj6ERehZ6GawLV5fpuw381LUj/YXoM0KNQgZGVIf1tm7gn3XZvkZ0OzI43c6Ih/SA8uQSbI8GeGh9QaNVefPHF5G6YAwYMMJsn5QvPzBcfVmhqf/Ob30j//v3Nixb+2I888kjBjrrw6JPLK0fQdcmsW1G/SfiLgs8pMQi8LVA27LvvvvLAAw/kNO+x4/rR8Potyy6T59IgsHjxYnnuuefk2GOPTRYwZswY48UJ741cHrr8KBb8lpWsWBgvDOG/QmLLSfjduqfQgb9fBQPqUWhZbnVneDgRiATpx+YlEEyqYilfodIskQCfcz/pkdx2EOg3vb2lC+riNw/UA0j4TW8/DC185pE06mlgo4Ea5ZAm2lKnDbqaNjcJ7D51So3Nsg455BDZY489ZPjw4cZ1Ytu2bc1LC/HdwjPz3H777Y2Gf7vttktq77Db5uOPPy4wy7F33cxM56WsQuviVIaveyT8vmDLlejf//63WaCJnaBTBTM4WPCdaYKRGgfXhWh4iy0rs2z+DhaBffbZR4455hiz7geb+WEhL7w4XX311YJ3iZP4VSz4Kcup/NDcSxJ+VRFVhUlPZTT8dn/5Gfj7UTCgPD9l2fXkuXoQsHle9dSYNa33CDRv3jxr59xUUNzCU+PiGuYaOFIF06rYhMlN3MpyC3fL31c4Cb8v2PIlgvb2zjvvNLM+tiYXO0LDR/vf/vY3yTdILVTDW0xZ+drAsGAQgNeem2++WWbNmmUUDdCQgjD16dMnqTTILMmvYsFPWZllh+Z3Xa2a9EDDX02Ev7V66emkXnrKS5WKGfgXomDAs1FMWaF5tlgRzwiU90n2XC1GJAJEwBcCS6ZlLNqlDb8vHDMS7bbbbnLcccfJ119/Lbvssotxc7dq1Sq59tprBWG5xI+G129ZuerA+8EiAIUA1vmg/xs2bJjXht8u2a9iwU9ZdpmhOhvCrzb8IPwdthZphPnkkMpaLNqFhh+Ev3RuOfO13u/Av1AFA+rgt6x89WdYeBEg6Q9v37BmRKAwBED4R6R66SHhLwzA3LH79etndl+FP3asIbJ99uMM4pdL/Gh4/ZaVqw68HzwCIOPwb14OKWdZJWkPCP+rCQ0/CH9jGOKGVEJA+IGMn4G/HwWD37JC2nuslgcEcn+tPCRmFCLgiMBsdUD6gXrhcZKJCceg65IrAJxi8V6hCCQJf+eEW84oEP4pZffDnwv2pk2byt57723st0HCmjXD6ht38aPh9VuWe20YgwiUGQGb8C+bF9fwk/B76gA/A38/CgZUxk9ZnhoRxkjrVhqvUbJxrah/3WBquGiSySd2zrvB5FfiXEj6Swxwvcx+7FKRWTlI/eqNcUjmTauX0JSk0ZEl/J+XfKfdQvoD0+BuC3YLyS9f3HKWla8egYVNGyXWF/8XWHaBZlSnu6zobtWxM0eoFjrEZieBNroMmZHw+wbZz8Dfj4IBFfRTlu+GVTIhCP+Lf1CnK0p7m+X2DlhIFa0Vs6V2AXweWsi1KqRa6lkVYLKSCQS6qBZ0+/bOcEzXWYAvF+o/XYineJ1rHs67USX8Myvjhz+cnVzltZr8gVgf3iWxdv3U8XjIZqCsjVL742tSM+drkY3rSfqDetSqkvCXfqfdQuAt58C/nGUVgkFgcW3Cb6l/w/ZbiTRsWnTW1so5SvgnyNSmO0nPmPtmokUXGFAGJP0BAclsUhDop1ukHYdtwhzkw7lx0t8u3VuOQ0zeckMgqoR/Bgh/J1kVg820B/evbjgxvHIITAHhv1NibZXwt9pcu9PPnuklqr66j6yb9JosadhNWrReLs1UW0cJAAES/gBAZBaBIWAI/4USM4S/fyCEX0D4p7wnU9d1kpU17fS9Nj2w6pY6I5L+UiNcH/NvqqPpjjlG0i0Tmr6G9s4E9RGgANocVcJvNPwk/AE8IZXPAoT/gzuU8KtmrfUWoST8i9fWyNyNHaRXI848BvLAGML/F4lVlQ2/reEnHQrkGQhTJutXqUmPTfiD0fCD8G80hL+jIfxWlSmmQqR2CdOTwroQAX8IYKMe7NJbUoky4VfNCTX8JX16ypN5qAl/rdHw24R/vVU9ZA+bwZX8/eL3CUkS/rlVsGh3ecItJwm/3+4OfTpD+NWGv05pbkAmPXHC/65q+KuT8KPPSPpD/+SygtWCwNy5c81OnU8++WTpqhxZwq+Ldkn4S/fclDPnKR+GWMOvhH/ya1JthH/cuHFyyy23yLBhw8xOwOXsTk9lVR3hH5Hih796Bn2e+oKRRGzCX6sUt0NwJj0bp4Dwx016qk3Dbz8WJP02EjwTgSIRuPvuu+Wdd96RRYsWFZlTjuSRJPxTZcNMEP7O1PBndPuaNWsEZG/atGlSV1eXERrSn1VB+GMyt7aDVIuG/9JLL5UXXnhB2rVrJ++9956sXLkyXJ2fJPxzqkTDP0KmJzfeIuEP18MUQG1I+POCGIkn3v4gql8Y8fM6XJOASD23+kqP5PYn2U/5SK9O44zA0aXfPJABHGL6TZ9wpil+6wD8jdR5WBC3XtFem0xhpxRZF+8Nu083BYT76q233pL27dsbctakSZPgK7vkp8TGW1Hyww/C/xkJv8PT8uyzz8p9991nBpANGjSQDh06yCWXXCL77befQ+yQ3EoSfl20Gzob/oSGf02C8NdVz6fvhBNOkNatdXfYZbpTrA7+4GIxNALC/xps+EH4B4Z84y2Y9MQJ/9IK7bQbmn5zqAiUDFAwYA+SHj16CPYjqToh4Xftsup58+Vpyvfff29CT9K/fpaHLk7k/T89f5K4LvRk09dDC02YiA9Pr5Ab9XjAXBX+BwMPIOG3DmMSRZ6t5+aJ60JO6vAuLlNX2Fe5z09cK/Lyv7LDE5t2ffvtt9lhBdyZN2+ejB071nwksfkIXmKlEtjZvvjii3LFFVfIn/70p7w7tPqqw5LpSvgvkVhT9S3cvm/43B76aJS1hIQ/F2wrVqyQG264QY444gjZaqutZM6cOXLXXXfJeeedJ88995y5lyttxe5XC+HXRbtBafhra2vl448/lvnz50vv3r1lxx13FLg+DFp22GEHQ8DGjx9vsg4N6bcJ/9K51UP417YWEv7sJ7QqlQyZzSDhz0TE8XckSL/9ooX+o4ljM/PftNPAr4x6mC9K/KZP+LQx9febByqOsbnf9LWJlgNHP3moz564eFEQNNLhWROHUqx4LYrRMjzxxBMyceJEOeSQQ2Tp0qWC6fELLrhAhgwZYtcw0DM0skcddZR07txZN/nTTToaBvhvlST81PAH2mkhzmzWrFmy6667yjnnnGM0vNDAYfbo97//vbHnxkAgVFIPCf/06dPlmWeekc0220ygYLj33nvltddeC/Z/P9HJme/CRo3sr0UFn4I0wr91dWj4QfhrOktdLPmlqiCA4Sm6KpUMmfCR8GcikvN3gOwkZxklD9hyyy3l/fffF9UdSycfpX2gaX6nx8F6nOcjPZLYdPJOn+lv0nSP6PFrPQ7Rw48M0kQ6sS5+63Cypv1Kjz/r0VePQgWW7HsjUTcPu1oedKbItvtkFzFnssjfjzVbg2cHut9ZuHChXHnllQLiP3DgQNmwYYOMGTNGoI13ktmzZ8s333zjFJR2b99993XcjRUzEsh7jz32SNpdwxwjEEkSfn2q228ZHQ3/jNHqh79LVdrwl0O7i+n13/72t2YQiecImt3jjz9ezj///NKtF/H7wE79KLFoV988YTTpUT/8i9WSEG45g9LwY2CPGb2LLrpIevXqZd4xkyZNklz/98W+YzK7xlZyZd4v2+8k4Z9TXRp+En7HR6TqlAyZrTCEX91yBrpod6665axuLz2ZMNm/I0H6mzePG6OA8G5mt6yAs72XWkdNozoLX2LTPL/p7f1rdfsa33VAxYGE3zrYnqr7+MxjHioAaWKjEf/p+Lej+u3eon92kAUjJW1Hok+zI+S/gw/s5MmTDdEH6W/btq2cdNJJOTVwa9euFbz03ARkL1NgX/vAAw8YMgaitm7dOhMlUzOXmc7T71TC3y5KhB82/Er4a1opDMGbQnjC1mekcml3oT3u2rVrWi3x/IFswoQkNALC//7t8Y23wkj4J7+eIPwdAyP8wB629SNHjpSLL75YunRRkzsVrLfIRcaLeceYzMP0p5oI/zq14f9xpEyvYg0/lQwuD3+S8Ou3JDAvPdEl/EAzEqTf5bFgcD1CoGfPnsaM59prr5WHHnrIaPuhhYf5jZOAYB1++OFOQWn3nAYhL7/8sixevNj4zZ4xY4bg4w758ccf5fXXXzdld+/ePS0fTz8yCX+DRp6ShTmSseGfkVi0W4WEv5za3caNs1cmweZ22223lb322isc3Zwk/DogDSvhX2Ophj9Ywg/wW7RoIf3795ezzjrL9MmgQYPk5JMxT+osxbxjUnPEM1hRMYT/SoktrQINPwj/BF20u66N2vB3UkcbHhRRFQU3u3AqGbIxSbtTMsL/jiqmbD/8XmyV02oV+h8k/aHvIlawEATg5eL+++83C+y++uors5j3jTfeEJjh3HrrrVlZLVmyRD7//POs+5k3DjjggKzZAtjwzpw503hZgXbfng0YPXq0wMzo3HPPlYJJfxQJ/9JpsqGKCT+ehUpqdzGIfOyxx+Qf//iHtGnTJvPRLP/vqaMSGn4Qfh3UxkL0YVRiWgcNf4kIP8CGTT1m+L744gszwIc7zR9++EEeeQQGmtlSzDsmNTeYKkIq4tksSfhnh9+kB4R/YkLDX6WEvxAlQ7HmY1WhZEj9R8B1kvDrdaAa/mgTfkBH0g8UKJFBAIvqsJD2xBNPlEMPPdRo4m+//XYZMWKEI+mHSY4Xv/o2oU8FCt5UsMjSNueB/2ws7hs6dKicdtpphXsMWjIj4aVHbfhh0hMFDf9S9dIzHRp+3Wm3CjX8dn9XSrsLwnjNNdeYhehYV5LLhMSuZ8nPhvDfpiY99ZPwA18oEOBRB2vJMBiEKdb//ve/nNAX845JzdSeSSw76VczRus11fAvUcLfMeRuOZOEv1XcS0/YNPwevTsVomQI2nwsdEqG1H8CXKcR/gHKYptmxij89yqY9ESf8AMYkv7CHw+mCDEC0LxDcw/PJ61atTLEG/7zMQXvJJh6P+yww5yC0u45mfdgzUCq2GsDUN5OO+2UGuR+bQj/xeqWM2qEXxftYuOtmtaKQXXZ8Kd2WiW0u6tWrZKrr75afvGLXxgTtIq7aiThN4/EK6+8Itttt515v+AdAw081g3lkmLeMal52s4Iyro5lyH86oe/2gg/Fu2GjPA3b1gnsYZNUrs053UhSoagzMdQmdApGTIRKhXhn1w/CD/gJOnPfKj4u3gEPtElvTNXOeezKL7YVeZNcw4v8i4+jDDvgftMLLKDVm716tXGo49T1iBSmYsmneLlu7dgwQKBff+ECROkZcuWZtdMvIih8ffkXjGShF9NeqZHg/Cj78ut3YX2DoQf2v2DDjrI0XNUvmcy8LCqIPzw0hO8DX8mltgXBu5T99xzT/Nu6datm5lVzIxn/y72HfPTTz+Z98uoUaPM+wV7gkDbv//++8uAAarpLJVUpYYfbjnDZ8PfvmaptG7ZUGJbu68fQ3cWomQIynwsdEqGzOc6SfgDXLQLDX89IvyAlKQ/88Hi7+IRWKG2p9N1X2Anxe7ahBecNX73Dc5fPXg3ueOOO4z3H2jgsIgX9viYii+VYB0BdkrdbbfdzIZK8KmOHVQ7dVKtvZuQ8LshFIrwcmp38dxibwl4ocLCdJiMQXAfA9hhw4YVbjpWDIpVQPiX6EbeQbrlzAfXZZddZmz4oVhA/8BDWMeO8P1WGsF7BHuO4F02fPhw48IVZdqeg0pSapLwq2ezqjHpCS/h79RktTQ98maRNvDP5y6FKBmCMB8LnZIhE6Ik4deAoGz46yHhB6wk/ZkPF38Xj8CuSnaP7e2cz2cLRB6dJNI1R7hzKs9327VrJ3vvvbesX7/ekCS40gx0syyHmoDk99YdOQuWpbDhj5pJj63hhw1/dZv0pPZnObW7//rXv+TJJ580G3LBKxTs+LGwD8801pAMHjy4fKR/2se6aDfcNvxL1loypwwafvt5gKkg/t/RLzDDKPU6C5gWllJpYbcrea5Cwj/DuOUMp4YfhL/ZkddLzeY7qCLMSROWRD55UYiSoVjzsdApGZIoJC4M4f+j+uHX3x0CtOEPUMNf6ndAJiTF/CbpLwY9pnVGoJ3aLQ5o6xw2I2H207SFc3gAd7GwFlPqFbeBzteWZST8+eAJW1g5tbtwIYs1IXiOUz8mIP4w69h66+ydODAggElAavyiMQThf+/WUC/aLTfhB6bAGLb8lZDvvvvOzCCC6JVEQPhfx6Ld6tHwz1jbSpaE1KTHD+FHvxaiZCjWfCxUSobMh7okhH9e3KRnrbrlbNBOLCnO+1ibmpUSa12i/8dMPAL4TdIfAIjMggi8+eabZh3B9ttv7w4GCP/LquFvojMikfHSE00Nv92Z5dTu9uvXr+AdqcePHy933nmn8RqFma6iyX81Ef66+vMZe++99+Spp54y+45gb4Bi1yPZz7c5G8L/1yok/OFbtAsb/k5NVqmG/4aCNPx2f4RdyWDXs6TnNMKvG3kG4qUHhP9tmQrCXxMM4e9SM08aHHJbSaEIMvP687YMEjXmRQQyEPjggw+MW1DY9v/617823j0yosR/RpbwfxoJLz2OfaY3K6ndzVWn1PsrVqwwJkHYI2LIkCFy6qmnGjM3X+Q/9IT/DUlq+OsR4Ud/L1261OxBMmXKFMH+ANh0MBDynyT8M6vGD39cwx9Swt94pW/Cj34Ou5IBdSyplIrwT1LCb2+8VeT+Im1qVggIf/OjbpIYTLeqREj6q6SjWM1wIwDS9c0338i0adPk3XffNQt7nci/9cix6hdNNf0dVXOxcEK4G+WldutWSt3qBTK14faRsuH30vSwxYH3DWwSBW8vn376qT/yP+2TkJv0KOHXjbfm1KqXnjISfpBsEO5KCzYchJnXnDlzZO7cuRII+a9Kwt86vCY9IPxHQcO/o2cb/sznKuxKhsz6Bvp7w2qxXrRt+APU8AdI+FsnCf+NUtNzsPZzcSZCgeLnkhlJvwtADA43AtiM66OPPqp4JZ999llTBxCDVPL/s5/9zJhcwK+3kZULJdbnEN14q3HF6xxIBVbOlRW6KVmUFu3mwuWmm24ypDpXeCXvjxkzJlk8/Lhnkn9sFrfXXnvlN/sB4X//lhDb8CcI/8YOst4q76fr3nvvFZjwVVqgVLAlEPJPwm/DWfTZmPQYDT8W7fon/EVXpJozMIT/wsSi3fAS/q5Gww/Cv1tVEX48GuV9c5boYcSGTJAL9Ghmrgr7MyMRHbTtp8KSJmNjeaqlx2nJO4VdjE5Ev0vPIwtLmoxdp1fj9PBbB6SFXK5HG3NV2J+1dvSFySv7Tvb5JW3pqOey769eZu7Ba4kXmTRpksD+sdJiP4N2PWzyD63rO++8IyD/0Pxv27ilSMtudrTqP9eul40NdF8GR/+s1d+81BZ8+OGHZhYn9V5YruHKM1OcyP+5557rvHGcTfjbbCnSunu4PmR1tVI3+Q1ZCg1/BQg/cMX/MdwohlEyyf/HH38sd999t2D/gLxiCP9VElus79qO24jg3RRWSey0G9ZFu+1qlkknm/BvoRszevTSE1a4U+uFmWu4iIU77JKKTfg3aimBueVUG/6ANfzVTPjRf5Ei/SO0Qd4cYqHpmwTPGATGFtNw4UPWJ9LEPWoXnsG6RJLP9Px14cmTKdQhpvitg03VX9c8/ExWYdBjZIGdk33D4TzuUy2kQXaAhaGLiFfSD7ID4h9WwcYpOEAaUNdru26U0nn0DisK0agX/GE7keuwtw7kH7tFt2nTRhy9vhiTnn+ohr9fiAl/XVndcoa9T53qh70Cjj/+eDnmmGMErovzSpLwT68aP/xhteFvp4t2O0eU8OMZwiDy6aefNhsFQnFVEvJfFYR/pWwi/NVl0pP6LogE6Ye3i88//1zu1Za1T22dx+svNN7f9FBra8m9mXr+zH6lwRhwPJ4/Ws7QBzTkRT0u1GOvnLHyBxylwQP1uD5/tJyh0JeP1eMWPXrkjJU7YIkGmVmGbh7ccQ77o0i/nbMzW6hap/sulP79dWrPg8AHf/v2fnrdQ+YFRFm8eHHO2Ni0Cy9L7ODZauSonPEYEG4EDj74YOneXbXgIRS4+PviC7zJ0gUauhNOOEGOPfZYszs0NpRKk9AT/jcTGv6Osq7MJj2pOF1yySVy0kl+vw6pORV3/d///leeey59hhSbd5144oly9NFHS9++fc3ADu5ec0oW4a+M+9Gc9UsNSNPwh2/RbtQJP7oCSgPMcsG07P3335ehQ4cak9XAyL9tw79R1YaB+eEPWsMPwj9XF+3aNvwOCsvU5zbE15Eg/Tbp+5kC3bUIsHViW9Ta2pc00lQg/X7Tv50oFWvA/eaB8jsUkV73CzSyt/7N9gSeCMxzmm+HtQYaLrKlThXudFB2pBlxIyO7T7MjpN/Bi+fll19Ov1mBX7fddpvYdv128alkHzt3Yude63U/c1F2jjxXEoFTTjnFbI5VyTrkKnvUqFHGi4sdDrIPre9xxx1nyP7mm28uDRpkfKh++lQX7YZZww/CDw1/h4oSfmCK94wnd7x2B5TojIGdTfoLJvuoU1US/nAu2oVJT6Ea/q+//tosvi7R41GSbO3v2rJlywz5x6w1XMeC/EOZtcMORXiuSRJ+neEPM+GPRYPw4wGJBOm33dKhMR7oZtY/hv0phG7ET3pkaFM5v+lRNgR18ZsH0qMeftPbdfCLY/JhssFAhXIJTHsaJFNsipW4Z/fppgDnK5AbbE9faYHvbFtA9rFwEpr9Xr16GbJvh/EcHgRqarw8qJvq26VLl00/QnYF8x0ITHig2c9L9hERhP9dEn5A4UUwYMoaNHlJGHAcbMAGMx5bs4+demGylVezb9eBhN9GouhznPCviO+0W4AN//PPPy9PPPFE0eWXMwN4iEoVrFfDAfIPzf++++7rj/yXivDDD/+6DnE//EV61WmtG291BeEfpt6YjJcemy2mIlJd1w6sq7oawNoSgbAgQLIflp5wr0fbmuXSqImaNTRt7R65CmI0b95czjrrLHeyj7YYwh9mLz3Q8NcaG/5KmvSEsdv3339/Q7IKIvtoCAl/YN3pl/CjAgsWLAj1GrRCQLKdVcDsByZAf//738WzYqSUhH8tCH97sQIl/LupRrX6CT/6l6S/kKeccYlADgQwzXnGGWdQs58DnzDdBuHv3HCxNDpSV68EsctjCBqHdU1XXHGFOJrxpNYvSfj7hnTRLgl/andlXu+0007SpEkTb5p9O3GS8M9ILNoNsw3/CqmbOFJmrA2xSU+jwjX8dldgcO66yNqOHJIzHFHkkp133tlo+bELOGYZPUmS8NeqSY8aEgfxDl5l77RLwu/WByT9bggxnAh4QGDbbbcVLCqmhBsBm/A3181zYt2j41qvZcuWgiOv/DRaTXqg4e8TXsK/lhr+fH3YrFmzfMHZYTbhXzRdpJO6eWhMwp8Nkrc7RsMPwn+U+uEvwKQnNffhw4cb70qp98J+/a9//UsefzzdRQnIPkxY99lnH6Po8kf4B5DwV6DzyVIqAHrki/xxuchT6XaAyTb/uCx+uSpxTgZU9wUJf/j7L5Xw13TfRadr7VUs4a970TU0hB82/CD86psrTG1XN711k1XDT8JfdDenZWAT/sXVRPhbhXKn3SAIP/qmT58+5kjrp5D/SHWUgZkmzGoXTPbRxg1r4jvtbrQX7RY4gHXCiRp+J1Ty3iPpzwsPA30hMFlJ/9zszYJMXut0Sg8C15wUIlAmBEj4b1bCD5OeMBJ+bLylGv5adctZx09SIP8SIPxvXK0bj1CiaQAAQABJREFUbynh71gtGv5oE/5A+rVCmRRF9lHnLMLftPiWkPD7wpBvWF+wMVFeBPrqFPLuOTydYBbggzkirbhFVV4MGRgYAobwN1isPpbVA4NPDf/YsWPF3osBZjRubuqwkdfo0aONx5fa2lqBzb3jxliBtTJHRkbDH3LCv5omPTl6z/dt64mTRaaOEmtz3URoIbadDKnUbRRr/jiZUds50hr+kKLvqVq/+tWv5Je//GVhZjypOScJP2z4adKTCk0lrkn6K4F61MvsqaT/0O7OrWymhB+kvw1JvzNAvBskAkEQftTHsizjou7GG28U2FW/9tpreTeFe/311+Xyyy8XbIaFjZ0qItM/Uxt+En4v2Ht1Eewlr1DEmfyBxDptp2ZcjVXLau/3HoqapVdi9UJZraaeS5pvI3XGYXV6cCV/xU16lqsNvyoLfNrwO9W/2hQIAwcO9L9erZoIP/q5Z3S89Dg9e7hH0p8LGd73j0BjtZXOtUFXswbxfJ189PsvkSmJQBYCaYS/R3E2/L179zYkHx6aNm7caHxtY1Gek2CA8O9//9u45oNPdbhybdHCwy7VTpn5vQfC/85NITbpURv+kGj4m8dWSaOGumdDowBsjP32V9DpmqonFZj1hF5qZF3DRfWG8KM7qk2B4Hu9WqkI/yTbD39QbjnnJHbajT7hx/NH0g8UKESACEQKgSAJP4CBqz0cIP+Qe+65R04//XRzz9xI+fPxxx+bDdlA9OGer+wu+qqA8C9bvTEUfvibx1ZLt7pp0mgY3Lc2SenFKr9soBr+IFwhlhoGraMVMv/npdLw21BWnQLBrngh56og/Kt04y0Q/oSGHxuG1gMh6a8HncwmEoH6hEDbmhXS2bbhL1LDn4kb7PlPPvlkufjiiwXb059yyimZUcyAABtlvfnmm4IdVJ1k4sSJsnDhQsEmSzABsmXFihWCzW5gQoSwVPnxxx+lU6dOgl2oc8qUD8R6/jyJtdxcZI16yFo7NmfUSgTULZ0qy9bVyOyNumjXquznJ074p0rLo/4usd57S6g8GlWic1imtMMeHo2CN+lJhbaqFAipFfd6XTWEf3aC8A8RqSeEH11Y2beu14eI8YgAESACHhCIE/6F8enagAk/iq+pqZGTTjpJ7rzzTrnjjjvk+OOPN5sl2VX75ptvZP369cakB3biiJ8qEyZMMIMFxAG5B/nHwOGcc84x0b799lu5/vrrBeT/sccekx491NuOygsvvGAGEVgfkI/0W+NeFVmvNtw1aqqyarFJG54/lsiMT2R2+yNDRfhr+uwj0sB5cDZv3jyBDXadesPBYmy7P1IxzTWAs+PMnTvXPCNNmzYVPB/waT5gwIDkszF+/HjT31gc7jRInDJlikydOlV69uxp3D1mPlN2OTwXh0Cc8C8ryg9/ITUIvQKhkMbYcdMIf/9gZpvgpSdQkx5o+Osn4Uc3RYL0r1271jxyn+tfP8tDx5jUIpP1/HHiutDThkQCv+ltB5aoyxaFFp6Ir59UWaiH3zrY++59qXksTeRZyClJMTbUuSebMV6kZbvsePN/MvfsPs2OwDtEwBmBTYRfp2tLQPjtUqFthyb/qquukhdffNEQfzsMG9nA7h8ED5K5QBTkfciQIWbnXDzjGDzccMMNcuihhxrvGFtvvbUZACCPv/zlL/LQQw/J9OnT5amnnpKLLroobVbALjPtvH61xDoPUu9YORbSp0Uu9w9LNjRsFR7Cf+R1ko/wP/HEE2ZQdsghh8jSpUvl0ksvlQsuuMD0H5BzG8C99dZb8vzzz8tXX31lFnNj8ff8+fNNf2Jzo1tuuUVuvfVWAekHqW/fvr25h43+IBgs3HXXXWZ2ByYhiAvBGdpiSnAIxAn/0sAX7earYdgVCPnq7hiWRfgDWCNjCP9bMnVdR1lZE5ANv9gmPfVLw2/3WSRI/7hx40x7LtW/fhq0IoHGG3r+LnFd6GlNIsHZhSZMxJ+TOD+k5+d95gHSj4GL3zpMSZT7Nz378aK7MZFeflppX+U+v3KfyHuPZ4cnPE388MMP2WG8QwRyIBC34V8Un67tsWvJTTWwQc3dd98tt99+uwwbNsxoaEHeoBnGxjW55JhjjpEtttgiOShAWhB7aIt79eolHTp0kIMOOsgQ/r/+9a/y4IMPynfffWcGAjvuuGNSO5wrfzNN3UgXDTcKIym0pK6BnzdLztYWHJA06QHh77tvTg0/TK+uvPJKs2Ab3ks2bNggY8aMkeXL1eVwQtwGcIMGDTIen7D+45VXXpHf/OY3xoUryP/NN99sBhK4d8QRR8js2bNN+NVXXy3PPPOMwM3r73//e+Ma9sgjjzSzA126dJHDDjvMmH1hAEgJBoFswp8+OxdMKc65hFqB4Fxl57sg/C9dJLGNteqWExr+IAj/fNXwB0f4W9WslK4g/MNgw18/CT86zw9Hdu70Ct61tyZX/Zb4edRmaTrol7vpsYMefmSiJorpsZOfxJrmCz0W6dFHj156+BFY77bWw28dFmja1Xpso4f6fihYMPBR/b1u9e5hQcxm2tIOanecKdipd/ak8ns7yawHf1cNAuUk/LbmvmvXrnLmmWca8jZy5Eg56qij5N5775VTTz01+ezCS0emwDzk3Xffla+//tqYfKxcGR8gp85sNWnSxJj8fPDBB3LdddcZDT9mB2jWkYlmYb+9En7kChI+efJkQ/RB+mFSBbOuVE8mbgM4kHTM3EAGDx4su+66q+lDDO6uvfZaWb16tey9995m/QbMvXD94YcfmviffPKJGSj84Q9/SO7givTdu3c3s0sk/Qamov9UkvDblQ+tAsGuoNt5w9o44d+gar8gCb/u0h2Uhr9VjITf7sZIkH68RCF/0mPTkjhzy9OfdzXW23qo3kf+6ClFdqQXE7euyQ7ydOc6jQXSfpweP/eUIjvSY3qrtx5+6wDCPk+P4Xr006NQwaDhaSTq6mHotc8JItsNRex0UcIvn40Qu0/TA/mLCKQjUE7Cj5LhrhMC8g8t7f/7f//PaPuh1YW5B0i6LbADx2ELBgFYAAx7fdjww7Z7zpz4HF+DBukDZZh6gDC+/fbbAjMR2+bfzovnwhAohPAjZ9jPY6AFco6ZGBD/PfbYwwzu7JK9DOBsG30syrYHbXDjihkdDBxthVXjxo1NmdjfAQKToDVr1hizrlGjRpmZJDxzvfRbh2eDUjwClSb8kVAgGML/R4npTFh84y0P3363rlulGn4Q/rXBmPQYwq9eelrUcw2/DXskSL9tPwsr1s3slhVw7pKIC58YvQpIlxrVnhD0mx4aeggGLb1w4VMwed6riLRICv17L1wUKMl/d/jpd5O22tLOPbNjrVtt7tl9mh2Bd4hAHAFD+GvsRbulN+lBqdDI2gIzndNOO82Y+Zx33nly3HHHSatWrexgY6JhDxJwE3bb//3vf81CXZjqQGsMMw6ITQDMD/0DogfSd9NNN5mBAmYRzj//fDuY5wIQKJTwI+vWrVvL/fffL3C/CgKOxbxvvPGGYKE1bOq9DuDs2R6b/NvVxmxO5kAPxN9+HuyZn1122cXMEtgDBph+IS2lOAQqTfhRe/vdULUKBBL+4h7CCqX2wM4qVDMWSwSIABHIgUCS8A+7URftlofww6578eLkcnWjuYUGHgPUadOmydFHH52sLTT8IO22+Q4CQOiWLVtmtPv40MMFJ7TIkNQZgUmTJsk///lPM5Pwy1/+0izy/cc//iEfffSRics/3hHAxlvd6tQtp4sNf2aOWJuBQdmJJ54oV1xxhVlQC/ObESNGmKj2AA4mNxjAbbXVVslF1qkDOJvY2We7HDwLeJ5SBXHse5g5gmABMTz9IH8c22yzTZYr19Q8eO2OQNwPf+qi3crQICcFwmeffSaFKBDcnj+gkapAeO+994wZojtKLjFKSPinBabhj/vhp4Y/vS8r87Sn14G/iAARIAKeETBeeqDhLyPhf/XVV43pDuywoX2HvT0E5hYnnHCCHHvssclNuOCfH243oZGFu0V4YIGzAcwMYGDw+OOPy89//nN55513ZN999zWmGy+99JKxH4d5B3b6hb14//79jQnQNddcY7y1wHsM6kHxhkBcwz+tYMKP3GfOnCkgSJi5gRkP3GnCrMYm414HcOvWqftUFftsfiR+O91DviD/WAMA8y54g/r888/tZLJq1Sqhk4MkHAVfGGVBo8oT/qpWIJSE8C8QmPSA8K8IwEtPKx3sd43NkhZm4636u2jX6R8kEuY9Tg3jPSJABKKHQJzwLygr4QeK0OaC/B144IFi22TjPswuLrzwwqRtNu5tt912huAPHTrUmHAgPhZ1wn77xhtvNGY+iAdSD9tu2Oxj114s0kRcuAJFHrZJBzS8GCjA5KNv375ISnFBwI9JT2qW8NID8x5snIa+g1kPBnzw6ANJHcCBlGMhNwZw2LsBAzgMBjGr89xzz5mF3biH/kf/YWAHLS+8PcHcC5u9oa8xCMBAEaZcBx98sNx3331y+eWXm0Eg0qEuCMeCYkrhCGwi/Do7uIW6u4hVRueJgfunn35qnicoEHbffXfj8ctWIKCf7V28oUAYPXp0mgIB7yDEtRUIuZ6/WbNmyW233WZmDPGuwTMGBQK8QUGBAJfAcBVckBjCr156ArXhLyHh70XCn9m/JP2ZiPA3ESACoUSgUoQfYGDRJQ4nwSLNVJMOkEQcToK4vXv3NkG2TXeqi08s7s0sBx9r+HWneEOgufog61Y7RTX8f8/rljNfbhjkgcDDHz60sljEe8ABByRNa7wM4NCPv/vd78xMELz/4JnAhkz77befvPzyywIbftyznx145MEAoFu3buYZ6NOnjxkALFiwwPj3R36YbcB9SmEI2IS/OTS/FST8qHXVKhCShF/XNXUYEJBbTpvwdwhew99r93q1067X/wiSfq9IMZ53BEbNE5mWw1f/Ep3ujmlWs3/UPwVqGbzXgDEjhkAlCb8blDZ5d4tnhxca307HszsChvDXgfCrH/4t1R9bjp123XKCphU2/NDIg/SD5Ke660R6twEc4mDmJlMw6LMHfqlh0MbiSBVs1IXFwJhlwCAhc0FwalxeOyMQJsKPGmLwljmwt2seWgVCNRD+GjXpkYRJDwm//UhlnUn6syDhjaIR2KhuCtcmt+pKzw679Vp6qzZHeHps/iICEmbCz+4JDwLphH+ob8JvtwgzLFiknc+TWDkGcJgJaNGihV0tngtAwBD+hkt0077KmvR4rXKhz1Oh8b3WIy0eCX8aHNX+g6S/2nswjPXfsYPICTlsjz+dL/KwbmXm5K4zjG1hnSqKAAl/ReGvmsKDJvxV03BWNCcCmwh/5U16clYy7AE24Yer4o4hNemhhr+gp4ikvyC4GNkTAq0b69bCm/yVp6WZvDz+s0nztNv8QQQyESDhz0SEv50QIOF3QqV+30sj/N11PUyFFu1WdS+A8P/vNInV6tR8x611dl5dzOIoRtYtl43TPlAvPQHZ8JPwF9wbJP0FQ8YERIAIlBqBNjUrpHONeunBwrsy+eEvdZuYf/AIkPAHj2m150jCH1APTnhN5IeXxOqxp67B+yqYTOd+I9Oa7BjMol0Sfl99QtLvCzYmIgJEoFQIgPB3sQl/z8HU0pUK6CrPt7mkbLy15dCibfirHA5WXxEg4Q/wMVi9SGJd1bVpOzXrCUg2zP5aCX8HsYqceWkFwm/pot1hqhTiot2CeoekvyC4GJkIEIFSIhBWwo9NtuD3Gh5csLASO+jau6fC7SJ87JdqseXEiRPlq6++ku+//964e4TryPouJPz1/QnIbn+c8C+OL9qlSU82QIXe0fecNFPvU03bFpoyZ3yrYbOACP9MJfy6OJuEPyfWuQJI+nMhw/tEgAiUFYE44Z8f/2iHUMO/ZMkS+dvf/mY23PrVr34lm2++ucybN8/smrp48WL585//LPvvv3/gmGGXVuwQi82aMl06Bl5YFWRoNt6qnZpwyzmUGv4q6LNSV3ET4VfNLwl/qeGuWP5mp10LhJ8afr+dEAnSP3nyZNP+X+vfpj6QmJNI84Sev/WRHklW6AH380fihw/5PpHmRj0/5iM9kqgzTBmjh986IC1kuB6tzVVhf+IbzmuaOavdE771iFb2w+x4yxdm3+OdyCPQpmalmvSEl/BjwyRsnLVwYfz5HDZsmNm4Cbvkwpf6qaeeKthcCTtt5nPx6KcjsfvmLrvsIosWLTIDDj95RCVNnPAX74c/KniwHbZJDzT8IPy7hN4csFKzhtU+Y2gIv9iEfw9uvOXznz8SpB87FkI+1QPE20ngGj6X2B7jZ2gEdSjpS2oTqd7zlVrd2ifSjddzfAhTeEZo+1I93is8qUmxMpHuSz3nwtFT1kvVvZeLNJnwsTSY6rA4qE6RVJ/U2IiGUj8QiBP+eaHV8KMXbH/t2FEVmyX17Nkz2TmbbbaZ7LnnnvLUU0/JpEmTzCAgGRjABTaG6tSpk8kpc4OoALKvmiyyCT/fEVXTeSWqaLqGP/yE34ahErOG1TxjSMJvPznFnyNB+rfeemv5/PPP5b+Kh3qId5R8pB+DhUv0+KUeZzqmdr95eCLKCPeojjHu1rtP6XGZHvs5xnC/iXSD9LjTPapjjPP0LmY67tFjE6VxjOp4c4neNbMMPVo6hqfevOayi83W9qn37GsMOHr06GH/5DnCCFQD4U+FH6Qb9vypgntNmjQRbObUuXPn1CBj/oOBAKRfv35Z4XZkmAnli2fvxFpfST8Jv/2k8GwjUK2Ev1KzhtU6Y0jCbz/xwZwjQfox7Q4ZrMdm5qqwPzDNgYBm7m2uCv9jA+k3/fOJIgcUUQdkAST81iGOooiu15eByKxAmWfHb2GjYd/IPm8zcKDsvdde2QG8U28QaG289ITXpMepI0DsM2X27Nny8ccfy29/+1vp0CGudlizZo3cc889hvTvs88+MmPGDLMe4Mgjj5Tf/e53ZoCAfLzGs8k+FhHXNzFuOWtTTXqo4a9vz0Bmew3hb1A9Jj2p9a/UrGE1zhiS8Kc+OcFcu7OzYMphLkSACBCBJAIg/F1DbMOfrGiOi9WrV8tjjz1mSDs86xx99NEyfPjwpM39HXfcYTT3F154ocD8Z/vttzfrAW644QYzMDjhhBNMzl7jOQ02clQtUrebyWrpVkfCH6lOLbIx1Uz4U5teilnDKM0YkvCnPi3BXWerrYLLmzkRASJABLIQiBP+cNvwZ1U64wbMeQYPHiy77babnHfeeXL++ecbt52IBs3/XXfdZcKxyBfaf7j0PPvss2XdunVy++23m9y8xssout78bKZ++DevnZzw0rOveumhhr/edH6OhqYR/h7VY8Pv1BwM5DMH87lmDW+99VbBgbUA3333nZxyyilmJtE2NcSMoVsc1KFaZgxJ+J2emGDuUdMfDI7MhQgQAQ8IRIHwo5kNGjSQbbbZxtj3Zy46HzNmjMydOzdrXQrs/eFyE+uPMFPgNV7z5s09IButKHHCTw1/tHq1uNZEifCnIhHErGGUZgxJ+FOfjuCvqekPHlPmSASIgAMC6YR/t9C71nNogiH5tnYNWrNMwo80q1atMklB/DOld+/eZhMvzBR4jYc87DLhOSjqkkb4+w2lhj/qHe6hfVEl/Gh6sbOGUZoxJOH38M9QZBRq+osEkMkdEPhppchrcIDqIGPhVJRS3xBorX74u9ZUt0kP+gzk2ybgufrQ3kALtv6nn356WjQQfZgEYabAazxkYO/+u3Gj7WA4LdvI/CDhj0xXBtaQKBN+gFTsrOGXX37paWYx7DOGccI/I7HTLv3wB/YPlJERSX8GIPwZAAITlqlh82rnjNZGm7Q4N7p+340T/rkpfvgbVC0gIO3wd51P+vbta+z5n332WTn33HMFLoUh9iK7W265xfz2Gg+RsRYAgs3AoipYtLu57aWHGv6odnNB7YoT/kXxd0eV2/BnNjxVgWDb2mfGcZsNHDt2rKxfH98XJ9fMIuJgNgFiKyzCNmOYJPzYYK0XCX/mcxDkb5L+INFkXgaBA/YcahYa5YNjhx12yBfMsIggEBXCD5ecH3zwgSxbtkzgNhPEfY899nDcawIfWCyqu+SSS8wi32OPPdZo8/Dxveqqq2SvhKtar/G++OILwQCihW5a9+abb0rXrl3l4IMPjsgTEm9GnPAnFu2S8Eeqb/02ZhPhVyIYMcIPTFJJfy6MvMwG2koFt5lFlBHGGcM0wt+bhD/XsxDUfZL+oJBkPkkEttxySwHRySe25iFfHIZVNwKtY2rSE4uGhh8f3/bt2ycJO3bI7dixY84OggnPfffdJ7NmzTIzA9DqDxkyRPC/AX/ZtniJh7SnnnqqHH744dKqVSvp0qWLnTwS56ZGw0/CH4nODKgR6YR/16pc/+MGRVCzhtU8Y5hN+ElJ3Z6bYsOJcLEIMn0WApiqDLv9YFaleSNQBIyGH4R/mGrpeuq2ebHqNekBMHC7aW+85QUo7KA7aNAgGTBggPHl37Jlyyz3fMjHS7x27doJjigKCP8WtltOavij2MUFtynqhD/oWcNqnTE0hN+CDb9+I4yGn3S04H8WHwmIsg/QmIQIEIHcCKQTfnjpqW7Cn7ul7iEg9TjcxGs8t3yqKZyEv5p6qzx1jTrhB4qlmDWsthlDEv7y/D85lULS74QK7xEBIuALARJ+X7DVu0RNdeOtLcyi3Wulhhr+etf/Tg02hL9mYWLRbjRNetDuUswaVtOMIQm/09Nfvnsk/eXDmiURgUgjQMIf6e4NrHFNLSX8ddh4C4R/P/rhDwzZ6s2obc0K6QzCP+xGXbQbXcJfTA95mQ30EqeQOlhrl0ps7ZJCkuSN23DlLOnatDNNevKiVNrASJH+LxWrDj7wGpdIM1PPn/hIjyRwRBnTw2/6OchEZaIefvNA+uVFpEdayLd6qNPNgmVxwSmYICoIkPBHpSdL246GaxfKFk1I+EuLcnXl3nz1DGnSrDkJf9i6rV0vkXZdxYrFXYIGUT2ryzbS4he04Q8CS795RIr0X6wouFvPZkO1InFrpJ6/yA72dMf2Sn+2p9jZkWzS/28Neio72NOdOo01QQ+/dZiSKOUqPTdNXBdyogf+QtCKTtzma2dL06aN4h/tnvXbhr/SvRpr3FyseW+JrJhe6ao4lG9Jgw3LqeF3QCbwWxvXiDX748CzDTzDVQulyfpFItTwBw5t0RlusYvEDumm2UCdGYzUbFwrsa7biNREinoGA06ZcokE8gcccIDxYe0XM2x8M3HiROncubNvd3hbT5liNtCxfeYWWhf4/54+fbr06NFD2rRpU2hyE7/PuHFmE44+ffr4So/Ng+bPny/9+vVTEueH9oscqSXvvvvuvsqvF4lWzhNr1qjoNHXlXGmyZo7ETn9CvfSQ8Fe8Y3f7jcQGHq4fVT/qj1LX3pLY+lUi2HynQeNSF1av84/96pHqWEBfu0FitapJpklP+J7Xpq1V+6dHgBLc8CHAStWzrGK6M5tV7W1evny5rF5t69oLbw02yVixYoUhzH7Jru1zt3Vrf/8k2DQDbYCrS9jl+RHggC29sYmPH8HgBzt+whd4TU2NnyxMGrTBLw6+C62WhFM/EmnYpFpq615PfLD1wy199q4OkuHeIsYgAkSACBABIhBJBCJB+iPZM2wUESACRIAIEAEiQASIABEICAH/6tyAKsBsiAARIAJEgAgQASJABIgAESgtAiT9pcWXuRMBIkAEiAARIAJEgAgQgYojQNJf8S5gBYgAESACRIAIEAEiQASIQGkRIOkvLb7MnQgQASJABIgAESACRIAIVBwBkv6KdwErQASIABEgAkSACBABIkAESotAJPz0+4VozZo1MkX968O95Oabb+7opjJXnNraWuPTPlfZcP3Zrl27XMG+7+eqT2qG+eJUqt72XgjApWfPntK4Mf10p/YZr4kAESACRIAIEAEiUEoE6iXph0/8Rx55RB5//HFZunSp8Yu//fbby5VXXindu3c3eLvFwUZWRx99dM6+ufDCC+WEE07IGV5ogFt9kJ+XOOWuN+oFnP/zn/8YrOH/H6T/z3/+s+yyyy4IphABIkAEiAARIAJEgAiUGIF6SfrnzJkj1157rXTo0EG22WYb+eSTT+SJJ54wG3T93//9nzRs2FDc4mADrb59+6Z1Dzb5euqpp8zmWEETWrf6eKkz4pS73gBo9uzZZpfhIUOGyDfffCOvvfaamSV59dVXpWXLlmkY8gcRIAJEgAgQASJABIhA8AjUS9IPU5PDDjtMzj77bENGFy1aJGeddZa8/PLL8sMPPwi0/m5xMFjAwCFVPvzwQ3nyySdl2LBh0qtXr9Sgoq/d6uOlzogDk6Ny1hsNx4zHL37xC2NGtWzZMjn//PPlnXfekTFjxggGAhQiQASIABEgAkSACBCBEiNg1UNZvXq1NX369LSWX3311ZZCbT399NPmvpc4aRnoj1/+8peWatOtzz77LDOo6N9e6uMljlNFSllvp/LOO+88g7UOkpyCeY8IEAEiQASIABEgAkQgYATqpfeeZs2aJW337TFVkyZNzGXbtm3N2UscOy3O48aNE5ir7L///rLddtulBqVd33XXXSbOSy+9lLy/ceNG+cMf/iAHH3ywfPvtt8n7qRde6uMlTmqeuC51vVPLW7BggcHorbfekm7dusnWW2+dGsxrIkAEiAARIAJEgAgQgRIhUC9JfyaWsMWHuQls/HfYYYfMYPPbLc4DDzwgMF0ZPny42AMIp4xA7FetWiWXXnqp6IyAiXLbbbeZhcUYLGCRqxdxqw/y8BKnnPW++OKLBQucf/rpJ8HgpxTejbxgxzhEgAgQASJABIgAEahvCNRLm/7MTh45cqRZzPub3/xG2rdvnxlsfueLA4848FCz4447yn777eeY3r651VZbyR133CEnnXSSsW3HGb9/9rOfGUJszzTY8XOd89XHTuMWp9z1RtswEFm7dq08+uijcvjhhwtceEZR4Elp4cKFWU3r1KmTWSiOAC9xsjIo4oZbeW7hRRSdM6nOXJpF84sXL5Y+ffpI8+bNc8ZFwJIlSzhYzIsQA4kAEQgrAmqCa5SDUHg5ffsq4do6THXK524cfernG8VvRvp/QwzmQum36tcvkA1o37GYF2YnIB6Z4hbn9ttvl4suukjuuece+d3vfpeZPOs3fOXDg82vf/1rMysAUxd4Derfv39WXKcbbvVBGi9xyl1vaPhh4nPJJZeYQdZzzz0nhx56qFMTq/4ezKZOP/30rHZgcGg/Y17iZGVQxA238tzCiyjaMSkGndddd518/vnnsn79erPQ+8wzzzQDYrh2zZRRo0bJVVddJTfffLPstNNOmcFV/zvfB69S+2vkqlOl6hPVQWLYcM5VH/yTVarv89UJ9SqUEFaCDD7//PNy0003yQ033JClIKyUa+sw1Al95+ZGHX1c6Dcq6t8MYFKo1GtNP7TO8M0/YcIE+fe//+3occctDkbJ9913n/To0UOOPfZYT/g3aNBA+vXrJ7DlhzYYewMgvRdxqw/y8BKn3PVGvWC6hAPejd59913jvSeqpB8mXKNHj5aDDjpIBg4ciOYbSdVke4ljpwvi7FaeW3gQdbDzwDOKvRpeeOEFs18DZsBGjBhhSD02yzvyyCPtqOaMQTJM4mbNmiX4+EdJvHzwyr2/hludyl0f9HcUB4lhw9mtPnY/hG2PGtRr0qRJrooWxINUigziGcZ3AUq5TKmUa+sw1MmLS3LgVcg3KsrfjMxnp5Df9Zr0P/jgg8Ys509/+pP8/Oc/d9yR1y0O3HziZXP55ZdLx44dPWG/fPlyQ2CgzTznnHOMqcs111wj119/vWMdUjN1qw/ieolTznpPnjw5bU8D4AWBqUvUBYOa4447LtlMrBvJFC9xMtMU89utPLfwYsq20/7444/yzDPPyM477yx33nmntGrVyuCEQdKNN96YRvqx9gVrQTD1ff/998ugQYPsbCJx9vLBK/f+Gm51Knd9ojpIDBvObvWpxF4vXuqEF4FXQhhWMhhG19blqpMXl+SpL3u3b1TUvxmpWBR6XW9JP0wKYFoAbTteKphys+W0004zJNUtTu/eveXuu+82hOWMM86wk+c9Y2r0L3/5izElQplHHHGEiY8dazfbbDO54IILcqZ3qw82C/MSBx/QctYbhK1Lly6y5ZZbmlmVV155xcxsHHDAATnbGpUA2G5uvvnmeZvjJU7eDAoMdCvPLbzA4hyjT5s2zWyGh30abC9OeP4HDx5sFrjbU+/4/8S+ElOmTJFnn31W8Mw42cI6FlIlN7188NAn5dxfw61O5d6nJKqDxLDh7FafSuz14qVOqf/q+QhhmMkgZvxt6dq1qzH3feONNwxHse+X+1yuOm2xxRZGcWqXB26F2V51pS7438dzlyr5vlH14ZuRikXB17Dpr2+iJgLWnnvuaXzFw6++aujTDjU9sbzE0ek4S+3wLV0AbCmZ9wTjrbfeaumCVktnFywlNiYN9gw46qijLCWHlm7u5ZiPl/p4iYPMy1lvlKfrHCz9p7WU1Fmq0bV22203S12WesYMeVSb6ODLPF9q12+pCYulJDerCV7iZCZSrbili76tF198MRmkU/KWDhYt1ZJbuuNx8n7mhVt5buGZ+eG33/roxmxWLBazdt99d2vu3Lkm69TnV9d/mHu6w7WlJlHWKaecYqlZj7kXtT9qaue6b4hTm0u5v4afOpWyPqqdNf9Pl112WRIK/bhbe+21l9W4cWNLzSXMffwv6KytuaezmaF/ZsKGs5/6APhS9r3XOtnvr4cffjj5jKRehOHZuPfee81zrLOcqVVLu54/f76lijFLlSGWrvez1AQ4LTz1h9/3b2oeQdYpiPrYddN1DwarN998075l2X2c77taH74ZSUB8XIiPNFWfBC+Rjz76yAK5dzrwAfESByRENQfWxIkTPWOi6wdMmSA4qYI8UJfMTcPsOF7q4yUO8itnvVHe1KlTzT8rPsL4B9a9CEL/MUa9ixH75aTmPJau37BUo2099NBDaVl6iZOWQH+MHz/eDJoGDBhgqW2oCdYZo6yBZGY6/HYrzy3cKU+/9cEzePzxx1uqtbf22GMP6+STTzbtwqAQJE6n6k1xqu0xL36dZrbUjthSUylL19BYuvDXqTqRuef0wUtt3NixY602bdpY6oTAUm9YqUFp16X+CNuFlbo+9WmQmK/vS42z3Z+p53z1Qbyw1Ml+f+UihGEgg14ItloaGGUilB0YHORTKPp9/6b2b5B1CqI+qBvafOCBB1r4fqrzj2R17T7O912tr9+MJEguF/WS9LtgUnBwvn/KgjMrY4Jy1xualnKXWUY404qCdkbNUczMDXYgxixHr169LF1AloznJU4ycuJCTbOsTz75xFIPQIYk634HJm8Q4syBZGZat/LcwjPzw+9i6qNrO6w//vGPlnrisYYOHWo0tDpVaeleGSZfPCudO3c2pF/NfsxMBl72uujdUrt/p+pE4h7a7fTBS22cegszuGDGLJ+U+iNsl13q+tSXQaJb35caZ7s/7bNbfRAvLHVyI4RhIINeCDZmbaEo0jV/xgIAz34uKeb9a+cZZJ2CqA/qhfday5YtLd20NI0zuH2j6us3w+5LL2eSfi8oMQ4RKBABvHzUFtVoYWfOnGmpOzJD0kBybfESx46beoZZg3q6MSZpMAnbddddzQxAahyna7fy3MKd8sQ9v/VBWgxUYJKE2R9o/kH6oZ2GzJgxw1JPV5ba8ZtZih9++MHSTfTMIAeDKNukw0SO0J9cHzy7iTCHQvt1XxBrxYoV9m3Hc6k/wii0XPWpD4PEfH1fLpxTH6R89Sln33upUz5CiHdbGBQIXgg2TEExgNE9f8xMKEx98kkx71/kG3Sdiq2Puk+3dtllF0vt+i11ApLWdLdvVH39ZqSB5PKDpN8FIAYTgSAQAGEBoYW9cS7xEsdOCzMxrA1BnjAdgmlXoeJWnlt4annF1ue7774zgxi86NWFnMkagyW0D6Y/tuClj+lv3P/qq6/s25E55/vg2Y3UHbzNegh8rL1IKT/CKL+c9YnyINGt78uJM/rVrT7l7nu3OuUjhGEhg14INtoJwSwu3nO6L0n8Rp6/xbx/S1Env/VBH5577rlm7d///ve/NC2/U/Mzv1H18ZvhhEu+e9k74OhTRiECRMA/AthxWLVOyQz0H1DUntT8hpcCiJc4JqLDn0yXr6oBF7h8Va2uQ+z4Lbfy3MJzZqwBfuqTmp8Sfhk+fLisXLnSbLxlu3LFWc15jE9tneI2SeDmVj/g5hphURL0n71viNpRO+4booO7ovYFUdIs2CfEz74gTnUqd32wkSE8eegicNFZH4GXD11Eah4D3FPSIPB8oppCsz/Gvvvua/bKgIc21aCG9nFx6/ty4+xWHwAZtjrh3aDrgcyGl/CYps46TH/rejnzvIT92YBr61RRQmt+2u/D1LDU62Lfv6l5ZV77qVMx9cnnbtzLN6q+fTMy+8vT73wjAoYRASJQOAJKMKx99tnH0r0brFtuucXSTduMFwYsUrUX33qJ41QytLZYIwB7x3/9619m4bfu9WAWPN1xxx1OScw9t/LcwnNl7Lc+dn7vv/++BXt9LOhVl5SWEn87yJyBIUx8MEMCsx94ykLb8Ttqi3l1g0Aze6MDuCwcbFCg/QIeOjiwb7mely1bZmyD27dvb+FZwXOoG525atGQsVudyl0f1AmmYHvvvbd5Zp5++mmz/gP3YU6HNR+YLVJCiltG4O1KP4aW7RHKvh+mc9hwdqsPsCt33+erE+zeUxd86qDF0n1vTL/De1xYno18WnV1323eb1ivhMXI6ubarF/CLEUuKfb9i3yDrFMx9YFTFN2807zf0Wd4x9kHNPpev1H16ZuR67nId5/mPfnQYRgR8IEAXLHCPh2uSWFz36JFC2N//eijjyY9rXiJ41S0X5evbuW5hTvVBff81sfO76233jL26bpvhAVXdZkC97JYzAW3usASpA4efL7//vvMqFX92+2Dh8Zh6hsuKmHWBY9YXqSUH+Fy1wftjeIg0a3vy42zW33QD2GrkxdCGAYymI9g+3FtXez7F30ZZJ381gdme25u1L1+o+rLNwN950dI+v2gxjREIA8CIFq6oYhZjDVy5Ejr7bffNotVU7XYXuI4FQFbyXfVtStekqni5vLVrTy38NSyUq/91sfOAy/yDz/80Fq6dKl9K+sMO0242H3++edN26H1AemIinj54KGt5dxfw0udylkfu6+jNkgMG85e6hPGZ9ELIQwDGQS+eH87KTgwkMcC3kJcWxf7/kVfBlknv/XBzJybG/VCvlFR/2bY70M/5xgSebIDYiQiQAQKRkBfVMaGGvbGucRLnFxp/dx3K88t3E+Z+dLgFZQPHzutmvNIo0aNPMW101TDGesVdFGyqEtbx+rau6DCplVnOEQ1/aIu/RzjZt6EPbOSHdlqq60E9vC2YJdL/dibncftXTDtMJy91KlZs2Zlq49dNx0civrsl0GDBonuU2DfTjujXbDfV3MPgxXaB9t/2HyHTcKGs5f6YDfUsD2LrVu3FiXNgudDCbXZtRtrfrALvM60Jru9Gp4NvH/xrIbpeQ1bnbx+o6L6zUg+0D4uSPp9gMYkRIAIEIFKIYBFlmEiBOWuT30dJJYbZy/Pdxjr5IUQkgx66V3GiSICJP1R7FW2iQgQASJABIgAESACRIAIpCAQvvnOlMrxkggQASJABIgAESACRIAIEIHiESDpLx5D5kAEiAARIAJEgAgQASJABEKNAEl/qLuHlSMCRIAIEAEiQASIABEgAsUjQNJfPIbMgQgQASJABIgAESACRIAIhBoBkv5Qdw8rRwSIABEgAkSACBABIkAEikeApL94DJkDESACRIAIEAEiQASIABEINQIk/aHuHlaOCBABIkAEiAARIAJEgAgUjwBJf/EYMgciQASIABEgAkSACBABIhBqBEj6Q909rBwRIAJEgAgQASJABIgAESgeAZL+4jFkDkSACBABIkAEiAARIAJEINQIkPSHuntYOSJABIgAESACRIAIEAEiUDwCJP3FY8gciAARIAJEgAgQASJABIhAqBEg6Q9197ByRIAIEAEiQASIABEgAkSgeARI+ovHkDkQASJABIgAESACRIAIEIFQI0DSH+ruYeWIABEgAkSACBABIkAEiEDxCJD0F48hcyACRIAIEAEiQASIABEgAqFGgKQ/1N3DyhEBIkAEiAARIAJEgAgQgeIRIOkvHkPmQASIABEgAkSACBABIkAEQo0ASX+ou4eVIwJEgAgQASJABIgAESACxSNA0l88hsyBCBABIkAEiAARIAJEgAiEGgGS/lB3DytHBIgAESACRIAIEAEiQASKR4Ckv3gMmQMRIAJEgAgQASJABIgAEQg1AiT9oe4eVo4IEAEiQASIABEgAkSACBSPAEl/8RgyByJABIgAESACRIAIEAEiEGoEGoa6dqycPwTq6kRWzhNZNlNk41qRpm1F2m4h0qydv/yYiggQASJABIgAESACRKCqESDpr+ruy6j86iVijf6PyMTXRWI6idO6q561i5fPElm/SqTzQInte5Ge+/9/9q4DTIpi694iLEHykpbkkhYk5yBKkCCYszzTM+ccMOesTwV96lOf+szhN4uCgogkURAlKBmWnJOwsMvC9n9P9dbQOzt5unu6Z+t+DDPToar69uzMqVvnnht0YorfFhUSLRpPxsYFRAcPkDi8N1GzPjxZqZHigenutQe0B7QHtAe0B7QHtAfSwwPCYEuPSynjV7H6VzLG3020eTGJtiOIup1rgmaAfwD+hePImPkKict4QtC4i6ecZUx5jujn/xDl7yLCx7FqHaLMViTOeVuvTnjqTunBaA9oD2gPaA9oD2gP+NUDOtLv1ztnHTci/GNvJcqdQaLnRUSDGfzXaspRfnHoqMyWRIsZ8FdvcGibV14tGkei4+lEiPCvn0fGxEeIti0nWjWTCBMYbUSasqU/BdoD2gPaA9oD2gPaA0l4QIP+JJznlVONn182AXKl6kSDbieq3az00KrVJ9H3CqLD6h7ah6j6zjVEWxYRFewxJwqNuxGVK3/oGLw6uJ9o7RwG5Uy5kccv5slDQ6IG7Uwa0W7OHwBFB6sKBucTgFIEatGezXwub4dVyOC+65mvrf9jDLV4vEdfzxH+TKLsI4mWTyZaNonf6xwE8itly3qPl08hY+kEuZIjTnneuke/1h7QHtAe0B7QHtAecMkDGvS75GhHu1k41gTX9XKYFtMifFcdTyUqX9Hcf6CAjHH3EK35lShnGNHuDUQrphI16UZixGMM2rOIVk4lY84HRFuXSoqQGHa/GYXfu41BfGUZhRcjHmU+PlOHfn3dHAMDd9HlbKIeFzBw/5GM3/n8/XtJ9LmEqDNvDzZejRDH3GFOIrAPExfQfLqMJGrYMfjosvU+RsoWHXm1d/2yYzUZ34wyV25qNvbuOPXItAe0B7QHtAe0B9LcAxya1eZrDyDCvuFP8xLqNDej7eEuyKLeIyk0DNQFR+tFt3NI9LuWJwQcjZ/7f2RMeiLQnsDKAKLua2aRsWIKic5nmZH5db8TcY4AbWUaTutjzFWC1b/wWOYStRxont/8KKLtK0nwRIKy+XU4q9uKJx2byJj+Ihn/dxlR3jYSzXqbE4tw56T7dkXZ4omTaHOsSdlqfjRRI87HyOrEqy59iY7ie1Y725uUreL7Y/zAk0KsCOVtLb2ClO73UF+f9oD2gPaA9oD2gIc8oEG/h25GYkMBFac4F3vfztiaAAVn9ltE+3YQAVBislC/LfPqTzOTfn9/36T0INrftIdJ2SlXwcwX6H4+ieN5UoB8AQbntGOVnASII68p3sbgLr94HKAFoY8jrySKFuVdx/ShP78k+otXLXjVAZQlYyIDxjJqISlb1hwN+CUcZYuj67Tke6L5n8nJGhUdLO1F3BvkTMBA2Vo6kQjqSfhsKANtC7Kvf68vft5o7gFta9c685G3RR1d+hmTxQP7SbTgyQqsfCXzWf+vPaA9oD2gPaA9oD3gugc0vcd1l9vcYTmetzVsbwK4zYtiaxxAfRcDOZiV/8/AXxqisn9v4H2Hs3pOTXMbVgEQkYdVZtoN6D2F+8zJAbY16c6PnpIuBEqP4Gi08cdHHKUebq4M4JhIxueL456QeQAyOrxyGtGMFzlH4TaiilUinZme+1JN2YJXk6Ft8QqUMXUMiaH3cs4I08Ngwbki5lb9v/aA9oD2gPaA9oD2gAse0JF+F5zsdBcCCbYwRGSXT5YvI/7HHHsyiqO/HIkN2GF1Ai8DQFsBNUwulAleXVBRWxV9rliZBK8CSAOPHxMHrBiAb44E32jGUWvkE1DOEE44vso8eu/2aGel534vULbg2WRoWwu+IgHqUVZnTvIu/qzhc6NNe0B7QHtAe0B7QHsgJR6IAY2lZFy603g80OtiUxmHlXKM8RxZBe0mkoG2o4A4qB3KMBmAgccPrXyYKuOggJu59dCkQe3H9k4su1mllqSLGGNHmUnFWIWIZLwaQMgPUMY0Ilk9GO8bMWCsUBYpIQDHKaZswf+sqpQQbQtJ4lil6Xu5mTiuJphqgoi2tWkPaA9oD2gPaA9oD7jqAQ36XXW3Q53VP4KpMY+ZEpdQfPngAuZ0TzAlM9ElgDmvAhiz3jATbwHM258oB2Ms+CIQiTVY5x8m+nAyLcA3TE0EGMgFJgBo70C+uR8UH2WQ8TzieD6OeeHzPuEcAJ6MKLUgdUzwc+FeMr67z1ylwD5uz5j/qVTxEcMfOTQ5CT4vnd8ryhau0W7KFqLtwZQtfB6yiilb6BN8f2WKtgUgjxUctqi0rb++NnM5NnCOwLxPyeDPpDTw/+d+zHkgq833+n/tAe0B7QHtAe0B7QHXPFCM7FzrT3fkhAcA0DufSaJWEzKm/ZsLXM0l44sbTHAH7XuAOKbjiKbMu+9YTwJpMfQBMgDoF33Lk4TzOCm0AVft/YZEr0uYknOtOcrlLLk57YVi4G6Q8fm1JPpzuzWa8H4G/hWrcpXfV0lgVaDlAG6X5Td7Xsgyn++ZEpytBkW/Wp6wgJJkvDOScxM6sNrPCs4ZqMnVeN89pAIUvZW0OwKULQOJtoqy1XJg5GvEvVQR9WQoW5jEWSPyxbQtA9KuAP0DbjFpWyPfDjshkxNJVnWSq06gh6kEc1ZyMsbfR+KU0SVzSSJfmd6rPaA9oD2gPaA9oD1ggwc06LfBiZ5ogoEytRpMAko8LPdI0NLfxgAaoAtSnSiABQUd6ODDsjow+BrDkeTF5ooAOPVQ70Hybs1G5jEN2nMiJkfhB40y31eqxmCeqUFMuRFXsNoLKELg9qNPZSwlKS7+yqQHqb7UvlDPHGEW5/AkgQGhpBWhlgDGmdmK+8kIdUbZ2AbK1m/sF46OAzyLC3lF5jCewIUzRdnCKgsoWyrPQ63UJErZQn+gbX3HtDFuNxbalhjIn5fel/KJQv6jBV+SMeU5TgTPMQE/JDy1aQ9oDyTvAa5gju8I24wDOZTd17bmdEPaA9oD3vKABv3euh/JjQZUmnptzDaKDpjym3gH5R2o7VgjuFgdQJQ9s6VJ4cG5GfyFD6CmDBMBPEJZC47sh7KMw2TRrhJ9hTpObVPH78/jrnkSgfcqeVgdUxafiylbsrBVMWVL9L/RzHPAPQHFCtKmi8eTaM73IpMnXqBsAWAzZUvKr7IfY6Js4XMRjrIF3yvaFlZwQNvCKkwk2lYjriNgtVxesYDhMxjuc2Meof/XHtAeiMMDxi+vcR2VH+I4I8qhtQ4ncdm4KAfp3doD2gN+9YAG/X69c9HGDVCP6H80w4Sgis0RdZUPEK1vtR8AErxybYc84BXKFkaUCG0L57FOvzH/c6LcabzCxKtE25ny89k1kgJGTXviCG3aA9oDyXgAq3qblxCqpSdrxoyXOVerMNlm9PnaA9oDHvaAMNg8PD49NO2Bsu0BVmSSeQ6RKFugZCFaj9WdrUtLUraQb4H9eMBQWGt77qFEbIDxuq1lfoYE51bKVjXO/1CGlRgU20J72f3U1sjPqogXJ2vLlQR81VTilZza2YfUoSK3oPdqD2gPRPCA8eYpMi9L3LcuwlGx7TJePoaFFPJJ3MnfIdrs90DBHqKC3eZKtpQv5u/Dg/ydjVwsqOPJABwHvziPqpQVMW1zzyazSCJENCrzcZzDJ6m7pQ7WG7QHwntAR/rD+0bv0R5IvQe8QNmCFxQNy0oRi+adSPSwaOfq/doD2gMxeoAn/IdZJugxnlXqsHhXaEs1YMOGdAbGm/5ikYt3zSrpoNEC5GM1Ht+p+bvMCVffK4h6XnjIkRzsMX75L6vxfcfHMf21BivkCYZtf/MkD4GY+u1IQFyhfjGtV525j8+b/pJJw8RvCM6FIeeLH6JWUxb/OMvcpv8vUx7QoL9M3W59sb72QCopW3CcF0CBr2+gHrz2gPZARA+4CYyDB7KLgfTqX8jYwnSpw3uzetyg4COSe1+vNYkeF5iKeGipw8kkBt1htsmrtJJeZZVLRi7X+Lvlyq1oO4Ko27k8SahhAngA/oXjWD3vFbMAZvDI8nlFYfoLvJUnFAD8KlgjiR2sxNfzIhIa9Ad7rUy816C/TNxmfZHaA9oDtnlAL7Xb5krdkPZACQ+4CYxVx8V1ZYyZr5E44jgSjbuaAhdqv13PUNFr3M0MnoCKCcqlUlnjPgTkmZVwBiL8Y2/lfKgZnAN1EdFgBv+IzivwjjFBhGMxrwBUb1B6hKj1AqnkdidI6qYoDtgYu5kitHIKiU5nlj5HbykTHtCgv0zcZn2R2gPaA0l7INGl9qQ7TrIBrq9gQBK3HC/zl+evfET+uJaDYNleQgRRW3p6AAUZF7ESD2SZAWwZJIqcoZzD08q71+smMC72gqxFw0nMYsDN5t8Dats4VQkef3vg7IPGVC5IQKM13xv8fbIZP3NSNeq0QPZ60O08QWhWPFrLE08QBOhAkGMONtxvnryI457gfsofmix8/xCJ7hdwTZz2wWfo92XEAxr0l5EbrS9Te0B7IAkPJLPUnkS3dpxqLP2BqQBjuaniZX5EC3m1wuh7JUnagB2d6Da85QGuim1MfJTBHXO+ERHmxFEDRRt/fYMLLN5oUkW8NeJDo3ELGKPHdXOIJv/LrEjehQtEgj7jtIHLD0M0XtnyKVKCmbqcbW7B3ytEHOrl8GSthTqq9DPq2oSST0YxTrRlneBh4r9mFtGFn4U+p3TreksaekCD/jS8qfqStAe0B2z0QLJL7TYOJaGmoPbRrA8JFEUDoEI1baiFaNnUhNzp+ZM4Qmx8fSvzx//JvPFTiuWQuVp6/t9ESyeQMflpEoioM5XFs+YGMOaLNyZxJHzXWhLHP2lGxDcvYqDc2nztlHPk3yA3vpwr3n97J0bBYHw2CVBxYEUM9jf8ab5G4Ut1vLml5P+4j6EMKmtdzymxx/jxKRKtB5u0oBJ79Juy5AEN+svS3dbXqj2gPRC3BxJeakfSHHTUtzCQwHI+OLmS08vL7VZD8t5ajjiC3yuPZzoGCqIFQDofDC4uwAAAAJbuoeABJQ/IoiIiCEMF61AqLgygRKfTiHKG8UEc5ZfGY4Mik7a084AxbQyDuyFEfS4vSf1A1W7+zAhMYgEAvQz6FdB1Ehhj4rtkonn/eWJsvHky8+B3cIX5FiT6MG0mh33opFVvxPkD3Vi1Zy8Z21bwREPBMXw/8N8nDLz8RAzRf5UfgPOxkgD+/+X8UL5NpF19ju89oD5lvr8QfQHaA9oD2gOOeCCRpfYDBWSMu4cjeL+aYJurJ9OKqURNupEY8RiDLwZgK6eyhN8HZm0FVuNAgSVj4iNEe7eZ1YuZby9GMEUDxtxs49fXTYDPnGO5dM9KIFj6YZkAAEAASURBVLSMo4XM2af9exmoXMIyfMX0APOsQ/+D9wt1kt0bTSDYqLPZx6Ej9Kt08EDeVqZyfUt0/S8lAb+6NkhEggc+g+UcNy3kieURao83n50Exphg55ug2ljxEwmuP2L8+SURqFFbl5G4erIpqemUZ1BFve1wnswfIJFR7dDkHbQfcO7B6cfKQ7KGCc33D3A+B0/6eUKjrWx7gD9d2rQHtAe0B7QHQnogwaV2Cd4ZpINSI7qdQ6LftcyjzSCa+38mpQCd8dK9ABhH0TPm2horWFUDMnq1mjHX+HciyPFtXW4Oq/Ux5koBSwrShrksJzjQ3N78KC62tpIETyYom1+HMkxAvuMJxceXkPHVLWT832VkvH++PC/U4Xqbjz2AFSGs5li53MGXgwgw6B87VgXv8d57BYzbn8R/Gzyhrcp/LzAFjPE6UWC8czUH1M2Iuozs97uaxKksc4kVgA3zeIVuCVq339A+DJF9JOqCooNVhZzB5nb+XyhVHyj6LJ8c2J7IC+O3d3klcTZLe17lLG0pkcHpc1z3gAb9rrtcd6g9oD3gHw+U56HGudQO+s3st0yqQJtjJbin+m1JdDzNLKjz+/sc1WNKD6L9TXuYdB0GAFKar/v5zC9mnjGSbfM44q+AGU8ExJHXFG/fGohQynZASTjySqKajUO7lUE/6EKIZBIqMG9cYEYzsaqgLb08gIrXqICNex7JwO/HsV41N4BxFZ74wFAdF5Pmag2YYteXJ9dNzL9JaOE7YereQLZTGVZgrNS8Xheb75m6Z4y/1/wuUMfG8/z3RiKmclGLASZdMJ5z9bFp6QGeamorcx74ewPz+8abEQ2bLt5gznJRlUwq35MjiNpS5wFErv78yqSIAHzaZEXbcqnckDvLHg9cRRTjWWoHUN/FETqYVWqPgb80UDDwNwid7ir8Yw/DKoCKzlbuaFJvCveZkwPzCAYm3fnRU1KGQOkRWZ3I+OMjEm2Gm6sD6rigZzGUQUOFyvLeCaYOIZGT5rxHtICpDGe+xqBHx36CXObft9WzTMUXfAd0/Ufo68DKElYDsjqH3u+FreGAsXVsAMa/8ec4b4sExuLCLxgos9xmrIYkWUTbMcHgZF7KbGW+x/mYdNfiv0+7DZN9JNbDOLcirNU/guU2HyPjm1FcMIyLdH1wgam6BFoeVmrwPc+UQYN/x0XzAfzd0TJkU8bU0UTblpM48V9asSekh8reRg36y9o9Z7CBJX5RhZdJodtth+ELeuHnzEvkpUoN+u3waGJt8A8BEvRoM1eUrFQrsTZCnGVsYSWJtb8RHXV12QP97A8stRsA/WqpveXAEF6ybGJ+PRkMJGCshx+ww4oji9hQsYq5GRraMKt8HyKPLLlHAP0AH8pY31vwSoCBPAHw+Afcws+8ajDybT4uAnDnyUGgHY5iip4Xci4Bg6XK/PdqbV/1o5/96wHWlxdHXm2CYEw4sbpjNV7lMb69i0SvC92Rp7T2Hetrt4BxRlUiyHTOeVcWwZKgH3/jmJBjha5WmJWzWK8j+LiV08y/O0zAsXqInJ6vbuJcnCuJ6rcpeTQmI53PJMF/r8a0fxNBbvWLG8wgAeoIwEeQ5WzKgYCO9Uqeq95hRQ/UHvD4Ww1SW/VzGfdASkF/EWtFr1q1ivLy8qhdu3b8uxfhhyvJG+VmX0kO1bnTealPAv4M5hBWa2rPDz5/+RQtHkvbKmZT7Yz9UALXlgoPSMDPUnzr53HEqp0JGm0YR9G2xVS4ewcdqFCbDrMuR9vQtm+aiDeiCNoOQDhWWpAsqPi5mAzAwOMHpxqGiB1M0RnMd7y9eNKg9qvtnU4n+u5e2a4xdhTfa/5Bj1RoB8WZGrQvueIAQAGTQMAyqTC36v/97gHWZxesBmN8wmCyy1kkGnXhzyPr9G/kyfsfvEKEz2Nf5nd70dwExjzhFcPuIwMR8ykcEefkXVTABcVHDH+Ev0N59c1OA8Wvz2VcI+Gc4lb5bw90u5qNQvcCyk+rwSSwIoFVAST4S5UfDgogDwC5P6D0IS8glLFamDiPgwIVeXIT7phQ5+ltae2BlIH+P/74gx588EHavHkz7du3j5o3b06nnnoqnXfeebY73M2+bB+8XQ1KwH8zR+P5y6JOa3u+0A4WUBEX/tls1KbtFWpQrcpb7BqtbiceDwDwc4EZwdEgqtuBv+D5x8IGK9q6iAo3L6NcI5uyMiz8Uxva9lUT8S61I/mw/YmSPmMs+MLk8nNE3wCgYJM//Ap4q4kAVssA8BF5x7OiACDabzVIeR5xvEnPmfcJiXPe5b/lCCt2+3axitCdvLz/LPP6G7B06G6mBH3IE4UOnFx8nbVl/TpdPIBIMFeXRXK3wSt0oIDJz1S1enIVQEq3YmLqRXMbGDOlR5zygrmKt2eTrGJL9TjqjqJYdhsm+3jEY/jbxnhgCLqoPANMSLBiEGmlDpOGFv3Nc/X/2gPFHkgZ6H/mmWeoX79+1L17d1q5ciW98sordN9991G3bt1k1N/OO+RmX3aO27a2nAL8HOHfvL8KbSmqS0VGGQaFtt2oBBpSgH+d3YCfI/zr51NuYX3KI45GgQNcVi3epXaO8ouhD5ABQL/oW+bjciADSYILv2FaxSWcdHut6cnlLLc5jQGHBO08cfv8Wubt3sAJvk14PwN/jtAZM18lgVWBlgPMcxCdVPQcTACiLds3YmrPJ1eQsWM1UwjamrkGVWqROOu/EviX1Vua9tddg6PHHU7lqH5fOdGToB9RZXwO8exVcxsYAzRDtrQ+g/z83SbtjilSnjR8DwHIa9MeSMIDKQH927Zto8zMTLrooouoTp061KtXL6pcuTKde+65tGzZMltBv5t9JXEfnDvVMcD/TQDwFxrlqTxp0O/cTQzTcgnAzxQO2yL8APzzLIA/TP9laXO8S+1ZHEk/ZQznVyw2C2gh+Q7qPUjeVcv5TLsRQ+8jGsQ0HRjAGBIxwcu+YiLPs5giBG4/lvetBvrBxV+ZFKFoy/aZLUn8422W51zOkwkGgnhgLIhkRsoDsPanX/vTA8gbCf7s+PNKYh91osAYeTQ8GdamPZDuHkgJ6K9evTrdeOONEvjDwYcddhhlZ2dTxYoVqX17Bi8hbPfu3ZSbm0tVqlShVq1alThi6dKlVK9ePapVq/QfbSJ9lWjcz28k4OekXbspPYsB+CvLCD8Av7YUeEADfvedHs9SO8AH04KIQTcKZ8loPhIHrSsmAN94hDJI7IUzVNLlwl0Rl/bVuYhaovLq/j1m4j7ORXQznQ3Vj0GDwD3AtYIWIR+cJwF+M1ZOnPIB06egloL6CgZro4sBt8anKJPO90Vfm/aA9kDKPZAS0J+RkUHZDPKVgdP/9ddf02OPPUbNmnFySgibO3eu3A/w/9577wWO++KLL2jChAk0atSokKA/kb5CdO+/TSUAP0+S7EhKkkm739CWJAC/mwnVbvbl9gdEcvjX/sER2w46wu+289FfrBFF/N1V4Yfdhv5jNUxWkPhXVmzzX2TM/YTVUaaZ4B6TrRqc8Lh1qcltZ5lU0e8angydYL9HNi8k45fXzYJrSL48mula4YwVmAwurCZV1Mrz/cTKC6s9CV4lkpO6cOfp7doD2gPaAwl6II5fjgR7iHAaIvf/+9//aNasWbRp0ya64oor6ODBgzLiH3zaEUccQVdddRVdfPHFdM8999Cbb75Jq1evpo8//phuueUWql8/TMSsuKF4+gru23fvuSpjQKWnTisbAf9YCfg3M4c/kQi/mwnVbvbl9ufD+PFfJAD46/KqmKb0uO1+3Z/XPVC3NUubXkDGT88wyC8iYsUjcRQnLbMco/H9g0RLJkiwLZox3z0eXfdYrht9txkmczHk4TJfI/SJBosg0MKxvJPBPlYe8GBFO6PvlSSwkqNNe0B7QHvAZg+kFPRDonPw4MGS0//DDz/Q008/TQsXLqRnn2WliSBDDsCwYcMk4EfC7xtvvEHz5s2TE4GuXbtGlfuMp6+grv31VgJ+pdLjHcAPJ7qZUO1mX25+QMwI/+8m4K9cms6WyFiKtmoOfyJ+0+d41ANY1cAD1CaoH7F0oSxsdrATCZZlhKKNzLVYN4coZ6i9F4F+63HCtLJItVCg0NSsD4kG7cwoP5K3Id3atKc6Wz9rD2gPaA/Y6oGUgv4GDRpQw4ZcHp4jHB07dqTvvvtORv7vvvvuAN/ferWVKlWi888/n6ZMmUKPPPKIjPD36dMnKuBHG/H2Ze3XN68V4K/IPzweivDDf24mVLvZl5ufDQn412jA76bPdV8+9gCoVQD9Cngj6o48C2XWKD/nyMiaClsWsdoN5wRgotC4G58blLMUy3EVLHSu4PNV33jm8YlOnNydM4zfcJRfGo8DeRfatAe0B7QHHPAAryumzgDiwblHAm/Tpk1pwIABtHfv3pD0HjVKqP2A6rNr1y6aOJEVLmK0RPqKsWlvHOZhwA8HWROqMcmLNXl7/vz5UtEp2MlI3t65c2fwZvk+kb5CNuShjY4A/m1LtEqPh+6xHorNHlB5DxbgrWolyMg/JExhXCMBhc6MD7ja8epZZCybRMbHl5Lxf5ea1VnNo2I/TvWL86yvVTvWZ0hU7lrHFa9nE+3I5RUKXr2LpshkPV+/1h7QHtAeiMMDKQH9r732Gv3999+lholtiNwDEIaz6dOny2JeTz75JE2ePJlefvnlcIfK7cn0FbFhL+30OOCHqxJJqEby9u233y6lXZG/oQzJ26NHj5YTP7XN+pxIX9bzvfbaOcD/h5bl9NrN1uOxzwPgyEvj59/eJePTq7io2btErbnK6en8uwElHzZj4iNEv74uaTaCq6WKfteaeVBz/4+MSU/IY+I57lDUns8KjCHQzKEXmGx8dz9PMC6ROVjG/11Gxvvns7wqJ/dq0x7QHtAecMADKQH9iPSOGTOG64XwUmaxLVq0iNasWUMPPfQQlS8ftKRafAw0/F944QW69NJLaeTIkTRixAiZBzBt2jTVTKnnRPsq1ZBXNzgF+JeYKj2JJu2GcxcSqh944AE644wzpOpSzZo1ZfJ2qONV8jY+G0jeRpI3CrkheRsJ3bEkb8faV6j+vbANgJ/spvTICD8D/v2q8FbyVwqlJNybBQsWcC4iJ086aG725eBl6Kbd9AASbLOPJHHma1w/4XmT44/+keg7+y2ifay00+ZYU9ceVWFRUwGyn7+/T8SqZTEfF881oQozF1gT2f04ul+NaOMCor++Nich8bQT7tidazmh+DUyvr6VJxU3kTH9RaItS8IdrbdrD2gPlAEPVEjFNfbu3ZvOPPNM+v3336lHjx6S+pGXl0cPP/wwYV8oA98fCb4A/G3atJE8/gcffJBOPvlkGQ0GKMQkINgS6Su4Dc++dxLwF1QiuwE//BhPQnVZT95WgF9ApceupF0HAL+bSklu9uXZv3s9sNg8AEAvjYNLjTqblVcBrq1FyXasMqsU47jazczD8b+i/uRtNSk+aGvXenN/pONQfC3QLx9uCWyZJx/6Xwy9l5ONK0sOv9i7jYzJT/NKxHtEC74k4slJiXEeOi22V39+RcYPj8qqy6JuK9mWwZMKY9abJI6+kaj7ebG1o4/SHtAeSCsPpAT0t27dml599VVau3atjNZmZ2dLp+K5QoXQQ+rcuTPdf//91KlTp0Dibk5ODr3//vuUn59PLVtyEZwQlkhfIZrx3qY9kOVklR67k3YR4XcI8MOJ8SZUl9XkbXcAv7Dlc+2mUpKbfdniHN1I6jzAmvfSsPJUkcE1HsGGwmkGK+bA1PF4fVgd/G8aKtvu2RLbcTijBOhXE4/itqxPWZ0O0X9qNSHR80IyAPorVz+03Xp8rK9zZ3COwm3c3kVE7U828wR4dV3kM6V2KcuVspSpqMq5A07UKYh1jIkct20Fr4b8mciZoc9pyKpJKJ7nNcN9Wv6TfaOqznLmzUIHU+3rRLfkFw+ERtgOj75y5cp09NFHy6RdRH5RZTeaQeUHD6vh3O7du1s3lXqdSF+lGvHaBgD+L7nSbgX+4rZTpcdhwA83AsQrU8nbr7/+ekzJ25B1RfI26jXEYon0FUu7Th9jTGZ98TVzSNTt4GCE3x7A76ZSkpt9OX2PdfsueACSmDBU4w1nNbLMiDqA+s41RIf3MY/EZACGRFtU8EVCLlYIoh2HcyC7qayokF+F+H1bNI4jILyCZ101UEm/rQbxOYn/fRrTnicBKdI+l/HYM9VIJJVI0on27iTjx6dI+A30r5jCORaPH7qeJF+JQXd4E/Tv3siTtluTvDrL6S36k9Cg3+KQsv0yJaAfLlcKLm64382+HL+eAOCvyV9Yre0rvOUw4EdC9dlnn001atQo4aJ4k7dvu+02mbx9/fXXl2jH+iaZvqztpOK1Cfh/8wXgh3+sSkl4H6sqE3I7MNlv1aoVTgsYVJnq1asXsrp2In0FGtYvypYHINWpwH7B7vDXDrWc9idKSo2x4AuTy89qP0rlRwA4A4zHehx6Qt/KCnniUankd57ctW8XGePuJHHis/xH1IBlQneT8ceHJh2n33Xq7PifQUfChOKGX0sCftVSZR4Lrmn6C0SbFpqUJ7XP68/Iu+CcBJloXTs78dEypcvA9aM9LxpyPZB7wVKuQsq5Jj5IY9xd3pzYJH5J+swkPZAy0J/kuMvm6T4F/LhZKqEauRd4DYsneRvUrkaNGtGkSZNk8na3bt3oqKOOku0E/5doX8HtuP3emMwAYI1/AD/8k4hSElSZHnvsMdq9eze999571KxZM+lqqDJNmDCBRo0aFRL0J9KX2/cwlf0hwXnVqlWE/Kh27doFaJBOjMnNvuIeP1e6NWa+YhbnQsR8GUtwfnIFiYG3cVG7kpNMRO/F0AfIQGR/0bcs28lc92oMwhd+Q6LXJURHXmt2H+txS74n49c3TWUg7tr49i4Sfa8oXXCrUSciHpOxg1XJkD+AfAGeWIiz/iuBf9zXrE7gPC+5ShCJtlKN6R5YAUA+Q4Mj1Jn+eW53AvuzV+LjXTPLnPQk3oIrZ4om3Yh6XZxcX9/dl9z5+uy084AG/X65pR4H/Pz7xr+f4cWgEkmoLkvJ28ZPzzkE+OdaVHpwlxIzNVELdzYi9//73/9o1qxZtGnTJrriiiuk2hJqcASbUmWCAhMmgW+++SZBkhWqTLfccktMqkyx9hXcd7q+dzPB2c2+ErpfWR1J9L+ZSEXMEWQAL5+VckJaVgdW9BljVunds5lBP4NiqPcgKbdmo0OnxHJcVmeeXNzCfV/N56HfqkzBzD7UhnrFoFz8422W51xOVIP7wAP91svBF6k6Kv5nJCoX7uUHVhj4dTjL3xV5f7jzvLAddQyqcgHKYAPnn+sdGHnbSSAno0kPjnK3CD7KzJkovdV7W/CZDXWd4PyvnEoG09EEjmnY4ZAaVfBVFAfYgjfr92XXAxr0++Heexzww4UNxHrmDR4Z1puJJFSXleRtCfhXz2ZKD3N8HVPpSRzwVxV5lFGOecqVmVIWxrQqUxjHuLTZzQRnN/tKyH0Az3jEaqDvoFIvouOI+KNybwaD9WBefSzHgaqDRzSrUIkTaY/j/vYwfQj9HcbdJf43GuiuOuco1G9DxOo9xDUHQtrSidxXeSIkEqeJGVNGs7zqe2aeBK+YGKt3EkENqeu5PAG8MU2uki9jwedkTH3e/HzzJNY4yFSgWf9j0N+NxADOA0COijbtgQge0KA/gnM8sYsjTzJptyIDrjqtPcnhb2SspppNcqjckbyMHcYSSaguC8nbjgD+7Uu50q5Vhz9xMFGV9lKjg7mUcSr/gEaIHGpVpjAffBc2u5ng7GZfLriuZBflM5hiw49oFutxUdthsF8lRMQ62nmR9lfIIHHkNVz06z4SSBJuHkSBXD/XpBz1uogn8TUiteSbfcaPT7LazRRTihTSrJBBRRI3rpXrLAAYi0G3++Z6wg4UMqzfP0Si6z8k358q8UQRSeOcxwEpVqnmN/J/xbS2sK3oHWXcAxr0e/kDIAE/ZDm9DfhrNWlJGUNHkajVNKI3QRGJVG054slx7nSzrziHFjjcMcC/7ndbKD0S8BetoGonP0qCFSBkdDAw+pIvElFKqlOnDoHqk5aqTLkzyVj8LRd24h9lW6yIaPUsEpePMyPDljYTTXBGTkW8CdWJ9mUZrn7ptAc6n0WCqS7GZ0wx6ng6iUZd+DNTjgzIXf7xEcliYH2vdHoU7rS/5leiX7ia8hmvmMpLoLsoA4WK6VnI56CWA/0tW4nqzd8/wIB/JFFvzjWxqjKRQYJXl4xPrzbrMKTLvVX3UT/b6oEkyIO2jkM3FuwBnwH+cnVDcCeDr0m/D3jABPwM4uyk9CDCbzvgf4TKtRpgUh4Coz/0AkpJUGAKtnhVmSZPnixVmYLbsb5Ppi9rO46/5qij1ELP5whjIf8gJ/04yBOIH2RCKh08UGr4iSY4I6H69ttvp4suukjmVKiGkVA9evRo2rWLed9BlmhfQc3ot056ABKj/W8iMfhuSR8y5n/GykAfc62BTSSOYmWgY0aFz29wclwOtA3FJWrWi1c0uKqxFfCjL7xHteOmvUke50D/rjXJHH65eoHk8hKAHyPglVxUnO7CEwJUl9amPRDBA2UO9AOMQOHC0+YbwN9CRvg14I/v03QI8HMCll0cfscA/8CwgB9XrZSSDEvl0XhUmVBhe+TIkbKa9tNPP03Tpk0L68xE+wrboBM7APinjuFVr1bMu0VyZsPkHoc1oKIti2m3qEUF1bN5xEbYUSNq/8ADD9AZZ5whVZBq1qwpk6nDnaASqnG/kFB9kFclVq5cKROqkWRdv379cKfKFYJ4+grbkN7hjAfA7e5wsqT6iIG3Mr2Fi3UhsbnL2US1mPaTLrZ+HolsziUD5SqU8Xa5f8O8UHv9s23DAk7yZpUn1I0IZy2OlpQmQjE6bdoDYTxQZug9CxcupG+++YbGjRtH55xzDl1yCc+YvWg+APxZtIZqNdGAP5GPTzoBfly/VmWyfAoU4K+dw5HUxjwjSjKmwoWgilZNpt17C2jdwYaUXXGDpbPSL+NJpsbZmZmZNGzYMAn477vvPnrjjTdo3rx5svhd165dI0p+xttX6dHqLY57ANz2UMpBjnfsYgf4G7MWQwvVNfYn+7cYql03t0EZT1WODtev3M9RfzsSwsP1obf73gNlAvRjCbtWrVoycgUawUknneTNG+cI4C+kIhsLb2UZAPzNiyP8Lb3pR4+OSipMgJdtZ6XdFEX4lYu1KlOxJ1AtFBF+OwF/LgP+PXtpXWFdyjc46TOKxZtMjeaQi3H++efTlClT6JFHHpGSqX369IkI+HFeIn3hPG3aA3Z6QDTpTsaKn0zaUpiG5X4+ztfWuCvRhIeI9m5neg/Tt0LZEqYANuupQX8o3+htAQ+UCdCvKsGCo4qiMlCS8Zw5BvjH0paCSrS5qC4VGuWTumwF+Ctx0m65uhrwx+NMCfhX/ephwJ9HjYpWctIuOPwDI1J6rNetVZnYGwD8U0DpYXUtWyL8BhXFCfhxTxJJpsZ5iSRUJ9oX+vOlITEbSaO8+hKXsXKMkZ9H5UYwYNNmvwd6/JPov8exXOcHLM/JqjbBhu1IYD7hqeA9/noP0M8PmSs04tHSY1/D9Ql++heJ4Q+X3qe3aA9YPMBrRqkzcEinTp1Kn376Kc2ZM4esvGA7R9WlSxdq1apVQDnGc6A/bwvLctqt0lMc4d9ftgG/F3I4nAH8y2xM2k0M8Ku/UaWUVKWKRTlD7bT52c2+Yhq6BPyjTcBfo0nyNALOjSjK/TGuCH+yCc7Tp0+nffv20ZNPPknREqqT7Ssmn3rtoCUTeVL3HCvicDGkbetif2xdzZWB/0s082WvXVH6jIcLqIkBN0kwbExkwLv6F640vFo+470EybxfFlrz81VnVCOBicva36RKD3HlZ9qRyxOaBfwZe5WMjy8h0Z4ZDO1O9PNV6rG74IGURfpRgfOTTz6hrKwsWcHz5ZdfpvHjx1OFCvYPCfxTq4WqEmrd7+prAP4vWGnBVllORenJKLMRfq/kcEjAn8sR/np2Ju0y4F87h3IL61MeVeOPK/M4E7Sq3EIiEf4Eu0uv0wKAP4eL4tgF+OOj9MChKsEZybh4DYslmRrHLVu2jF544QW6//77qVGjRjRp0iRCQnW3bt3oqKOOwiElLJm+SjTklzcA/DNeZtoWJ1FK1ZQY/9aKDlDR0nG0veLhVPOgQSV/gfxy8T4YJz7vkCjlomTG4vEsa/kgKxblmcXOuBqvGPYAERJc/c7px63gYmri+CflqgY+k7R3h7kiW7MJid6XmlWkuTCZNu2BSB6wH2FH6q14HyL6t956q+SPZmdnU2FhofzxKV8+NP1k/fr1hNLv0WzAgAGBaH6kY9UPY6RjXNmnAb8jbvZKDkcgwl+vvY0qPcWAf389yhNJAn6BwlvxU3ocuWl+a3TFVI7+IsJvN+DPi5nDr1yWSDI1zv3uu+/o2WefJSgotWnTRvL4H3zwQTr55JOllCcmESNGjFDdyOdE+yrRiF/eWAF/dVZiijVBEoB/+fe0/UBV2igyqUbGVr9csT/HiUrhbYaRqM8Ts73bWNpyPxeoyjAnaShQFk7Zx29XiyrKKD7GnH7BdGAq3MufSd4GoF+ThQMiVEz326Xq8TrngZSAfnDroaRz2223yYQwXN6oUVzcKcyXan5+Pq1bty6qF0AX8o35BfA3zia/cfi9kMMRAPxSh7+2LR/Lou1WwF+d24wx6hii96oS8KPwVmQd/hCn6k2OAv7MmJJ2rTchkWRqnN+5c2cZ4e/UqVMgcTcnJ4fef/99wnduy5Ytrd3I14n2Vaohr29IBvAjwp9fnjYezKT9Rkp+Yr3uXfvHB2BftxW3i0eaG4pgRimEmeYe0JeXhAdS8o2EqqyILF1++eXUoUMH6tixI5133nlhLwMUoOOPPz7sfrWjatWq6mXIZ6dyBkJ2FmmjAvwVuAx6HU7+syMScdCk9GwtsInSA1lOAP5ht9uatIuJ2YwZM2jz5s3UvHlzgjRguMleJBdG2occDlC6QHGAuZ3DgaROWvVLcdKuTYB/hwL8TOmxJcJvBfz8g6ktNg8EAD//3dpK6UGEH4A//nuRSDI1LrZhw4byYb1w/N107x5e6STRvqx9eP710h8OUXrijfAvHU/bCzTg9/w91gPUHiijHkgJ6Aen/vXXX6fZs2fT0qVLCRUg//zzT3rrrbdC3oYdO3bQrFmzQu6zbhwyZEjEnADQiGBQ8EmZAfB/yRx+AP7MHNsB/yY7VHoA+BvZD/jdyuNIZQ6HMeV5BvwzbQX8BgD/Gubw79eAP2V/t+jYEcD/EyftJg74lT8wcUYwxQ1zsy83rqdEHwD8018yOfwJAf5y3orwL5lARu4MrsbLdBCmfwhIOnY4tcQlp90bFAoMwxpIu2vVF6Q9EKcHUgL6Uf5dKeqA6oOI04cffhh26AUFBbRtG3P1olg0eg+WrGEpA/0K8Jd3AvBXok1FmcnLckrAf7jtEf548jj8msPhecBP4PCnT4QfykwICBx++OFRvhls2O0Y4N+TcITfhqvSTVg9EAD8bVh6NU4Ov4zwFwP+opT8rFqvRCazyqTWDXNJNOaVm0ymahXsImP220R/fU1iyL28yty85Dl+fvf3ejIgz5n7M/P6OYeiKleuze5LAjKeNfheppP99g4Z/Fmlnas4d4EV0xp1IdGRJ3JNeUKnTXsgigdS8u307bffEnik1atXlw9E4M8999ywQwW957jjjgu7X+2IRu8BSIDt2bNHneLec95WM8JvN+Bf+i1tZR1+ewH/HbZSeuDkePI4/JjDYUxVEX4k7dpD6VER/pU2JO1WAeAvSg/A77oy08rpxUm7dlJ6EOHXgN+9L+AoPZUA/JwUGWukWKr0gNIjzAi/FwA/X6rx/UNS0lEc+zBPYBoQVWTqK9cMEHt4pfnn/5Ax9nYS538U+3VGcV9Kd0PG8uvb5MRG5AwhOiyTKG8b11Xg7e+dZ0pdNu2R0iHa0nnBbjK+uYNo9wYS2f2I2nKS/QEOZHIdAuPjS0kMvpOoy0hbutKNpK8HUgL658+fT9deey3169eP9u5lMMJSccEqEVaXg0eK1YBEbdWqVfT1118T9KirVatGX375pYz2Dx48mNq25Yx/p00C/hs50d7GCH8Rc/gB+PMzPA/44d548jj8lsMhAf9KpvRIlR67AP9ySekxAX9ySbsA/I0PLqdqpzzKhbcG2EMpc/pvJkz7riszAfD/9KzNOvwa8Ie5vanZvGxSMaUn0Qg/AH9d2u8RwA96If35JYkLPpYyjyWcCnnHQbeT8cEFRHN5f5ezS+z23ZvCfAbCPIGBqk3fK4snOBz9LtxHouUgrpHAExzsv+QbnvhU9t3lWQdsTHpC0rTE0PtMtZ5K/LvAk05qOZC/n5qQMe5uEljR0RF/q9v06yAPpAT033HHHZLDX79+fbk0X6tWLapbl5fjHLJ69erR8OHD6cgjj6RrrrlGJnaiT5SSd9yciPAD8C8B4K/oC8APH8eTx+GnHA7nAP9vZCvgD6j0xJ8o6vjfSBwduKrMFAD8rWxM2tWAP47b7fyhy34kY9qLzOFXgD9GRf1AhN9DlJ5ib0Gvnpowpadhh9D+g3592+FkzP+UhN9B/4LPJcCngbcwEOZaGcoqVDKlLAfw9nd4YoPjQlXsVcd7/XnrEqJZb5K4kK+D6TwljAt3EVcmFuvnkvHr6yQ06C/hHv2mpAdSAvqh1tOclVtUQpjd6i0lL5Hpfazqg4q8MHDLne4v0H8A8POM3K6k3RKAv65nOfwBHxS/iCePwy85HN4H/Hkc4S+m9LQe6GiE3w1VJnyUXFNmKgH4WSIv2eI+stKuBvzFXwfeeJKA/9+JAf5loPR4D/BLx25dTgKAP9JnNov3z//MG/chiVEYi8aTaD24JOC3toeVjdZDyFg0zuT3W/f56TVWb5CD0bhb6FFDo7/7+UTvswri6aEP0Vu1B+CBlIB+gG7w+VNhKEgDAHr++edLWpFjY/AF4F/LKj0qadecFDnlj3jyOPyQw2FMfYFo5c/FlXbtpPTM5gg/VHqSpfS4B/jdUmXCZ9MVZSYN+KN+Dezbt49yc3OpSpUq1KxZs1L3JWoDqT4gWcCfHzvgdy3IpHzKtA9j7/bIVTx4P1Viuqnfjfnt1LJ/5KtAga5VP0c+xut7d28ytfnLVww/UkwK/t7Ikc2iyBO+8C3oPWXAAykB/an069q1a2n06NH01Vdf0UknneQM+PcL4M9qWqzS4yzgx/2OJ4/D6zkcEvCzDJ6ox9Ey25J2weG3C/CDw+9OhD+Vqkz4XNkOqJwA/Kt+YvGA3cWVdv1Nr4LPP/30U3rllVekohqqqGdmZsriioMGMYfaDxYA/CyZLFV64qD0IMIPwH8gtsJbWcYa5pYf7apXRIv+ZEzkBN5jHyDKCC3javw5lsfF+T1+txpZZGxfFXGCg/3Ex/naqnNO4841kS9h+0rzOmNNQo/cmt6bph4oc6AfIGXjxo20adMmWrFihUzwBfhHcTAkFCdtvgD8rMOf1YwBP1R6nAf88KmbeRxO5nAEAH9dLwN+TtoFh99hSg/ua1qpMjkC+KdIwL+2sG5ChbfgYy/Z7t276fHHH6cTTzyRUL13w4YN9Pzzz9N1111Hn332mdzmpfGWGksJwA+VHmcBf60mzan8wJtLDcPRDW2GMf/7DQb+j5IYdj+v51cq0Z0x/d/8h7uW6FRWHPO5iTYjyPiOE1uPupaoWv3SV4P6BHM/ZD88WHqfn7bkDCX6ltV5lk+Wibuhhm6wlCe1O553iVC79bYdq02Z0307TV9gpQuVjTnHpSyZ66D/3nvvlSXeU+VkRPhhVvC/fPnyQOQ/KfDvJOAvQNKuHRx+pvQowF/PHcAPf7uZx2HN4UDfdpkxDZQer0f43QP88GsqVJnQL/5+bTXHAP/ftHZ/8oBfUBFVMPZjacPWy463sXXr1lHPnj3pqquuoho1ahBoPpUqVZJqbBMnTvQ26E8S8O+IM8IPwF9p6CgSdbLjdXNyx1etQ+LEf7Fs54MsWXkOUZvhJGryBAe/Tyt+YuCzlsTQe8Pz4JPr3d2z2x7LoP4jVui5k2sP3F0SwG1bISc+1IBllDlx2ddWrQGJHheast8njylJaYKCESZym/4icc57vr5M2we/I5eMv1i5CZ97rPgU5rF0baHZTTmmSmWw0hMSwHl1TLQ9jqh+G9uH4LUGXQf9b7/9NiFalCqDMozVwoH/Cy64ID6ZUKcBP0vCFRrlrUOP+3UWraWaktLDEX4XAT8Gmso8jrgdFeIECfhXaMAf7JpUqDJhDLZW12aqlinLyZPgGhz5iTX6G+wM9R5Ju6sQ4bcP8DcpWk7lOp/Oydglo7aqS/XsdEI1OPyXXXYZQXkNBireWWedRddff31MBRTVOF1/tgHwb4iD0lOrMVc0Z8Bfrm5L1y9VdtiwI4ljHyLiBFZj3RwT7LNWvwDvu981DG6OSM247O61Sm0Sxz9JxuSnyXiXVXpaDGTKFn82d3OEf8Vks3AV7yc+zteGyT7fN8GqUZAgpcadzcTe/fuIVnOSLyv4yPudyfdXG0uZFpIx4z9EWP34ewPnrzDNrWEnEvh7rJppeogj/sb25UQbFrAPfyVjDk+YOp9Jou9V/MWWBvkuYT4HroN+gO5Ugv4wfghE/lG466ijjiJwVWM23wD+JlQZlB6XAX/MfvTogY4B/rX2cPgrKx1+lyg91tuUClUm9G9bdW0A/snPsM61twF/jbb8nXQ0UxgiTEjcSKhGkn1wzRRMNBA86dq1q/Wj4Z3XTIkwpkGlBxx+jnhH8GGJQUOWkzn8iPDHDPhR0RyAf9jtqQP8uAiAxIYc4ebCXIILVdGBAp4wcmSzKoNf8MPTyerlkDjmDgZuvxAhup/HScxVWM2m/01EzXrLol1pcbnISzj6BhI5TN/i3w7axwFM3NMOpxChWJeMUvN9L+u2dRmv8DxCtHQif9azSLDPCPkrmPhVqsY+y2APsZ8O7iexnyP/8CMneht/cN2KKaPJWPUL08GYMhYsjZomfnUd9A8bNkwW5EqV/8aNGxeya9AUTj/9dBo5ciQdccQRVLs2f0BiMScBv9ThtyvCD8B/p+8BPwqt4d6AWuCGASzQiumctNvRk0m7APxNUHjr5Idd4fAH+zwVqkwYgy3VtX0D+PtRRv+rmaLRKNj9gfcA3bfeeivdcsstlJ2dLVdCli1bFjJ4sX79evrjjz8C54Z7MWDAAEnfsu7PyMAPZklDYm+HDh1ksKTkHg+8A+Bnpa1EAX9cSbsA/I08APitbj+sLnPw+JHuhqJUNfjvgwGcOLCf8xj4cwqQV7FKel05gD8qLGfxhA5R/nIcnERUGpKd2og2LybjM17J4tUPwbULqM/lzNtn9SZMdiMZ5zaKlgOJZr/DAYIxZOzk5PDTeaUgDWseuA76kQRWVMSSUimydu3a0TPPPBPoPRjsN2nShCpUiNEtCvBXYHnFOjnFM8hA04m9sF2HH5Se9AD8cOjUqVPpnXfeIRRpOuOMMxwF//4C/IPs+fzF+al1U5UJQ7OturavAD8v63PFzUiWqoTqpUuX0nvvvUdPP/001azpMeDhOuBX8scMQLW57wEA/HQD+aG8iJUq5vhrC/JAwR6mPo3ivLspJAbfTdTrEgb8kb83Ay1g0tSQH/1vJMH0MOObO8j46mYS533InP/GgcPS4UWM6Na+S23durV9jSXQUps2ZqJGUmAf/SrAX97rgL9xWkT41a0GPeyHH36gxYsX00cffeQY+D8E+DvYGOFfYZssZ8kIf2oAP+6Jm6pM6M8WZaZcXsr1BaUHEf7ogB9+SUVCNf4WH3zwQbrhhhsIqwK2y6fiwhI1OwD/wRhlOWWEH4Afamga8Cd6y/R52gPJeMCY+hzRkgkk+jEN8sireWJUL/7msJLS62ISmEAwRciY/BQJJE6nkbkO+lPtO/w4IkkXNJ62bdtS06ZNY4/sq8EzR9L48iYSAPy2VtodR1ttpfQkD/jz8vKkLKO69FQ/Qz0EHGJEfFFzwQnwb0x/sZjSYzfgn2VL4a3KRh41KYIOPyg9qQP8+Cw4qcqE/Jpq1ZiDabGklZkA+H/6lw84/LEDfrjH7YRqfC888MADstbJ8ccfLxN6LbcptS+X/5Qgpeeg5PBLSg8Af1H0n8esAOBPMYc/tR73Ru8ciJNcd+b002F1iJr0SF9q04qppuwqVjaQu1E3tcHUlH8A1jNdEb/byOEYeGtigF9dBGhhmDSs4zZ/e5dzJk4NK5OqTvHTc/RvNT9dTQxjHTJkCPXt2zcxsI/2HQX8FWyS5VzHlB4F+JP7MkAF46eeeioGz7pzCIC+snDg/8wzz0y44rME/Mun2Vx4CxH+9AP8uA9OqjJ98803NGXKFPrnP/9JvXr1Urc98WcF+Gu2slmlZ7dtspxQ6anRJj7AD4e4mVCNJGoAfkT3kaOFQIpnTAL+5xPg8DPgX15ceCshwM+fKW0p84Dxy3+Jfn3DpHMAtCE583tWL0LUtvelKRuX7R1zJNv4mbnmnIQqE7KRoD3pCVOWdQDXg0hj1ZlIvjRmvcWKTZtInPmamdsR6eBY9vEqgTjmdjJe+IKMma+ZfP9YzvPBMRV8MEZbh6ik5hJqNAD4Ofpoe4QfgD/TBlnOdVSrYSNeakbSbnKAHz7avHkz/fILqyJ42ILB/+effy4LBjVv3jyuUQcAv62Ft+wE/Jy065EIf1yOTfBgFNF79913adq0aTJJ9MILL5Qa8Qk1lztTyvqJWvw34VlZzhUm4B8QG6XH6ge3EqohlXr77bcTapscfvjh9Mknn8hhYPvevXvp1FNPpWbNOHEuFZYs4N8naKMG/Km4c0n1aUzjImMLvuTEzQvMSG+FyqxWlC/VfIw/PiBj/15WcLk+qT48cTIA/xes3tN1JNcdGGFWWy46SLSDtej/4FoFY28lccarnhiqq4OAAs/v75n3vhWvfNtljbuZ9R0WfWuuqkDPPw2szIH+hO+Zk4C/QAH+5G5HFhUD/mPtAfwJ+ypFJ0JmtVu3bjIyHO/kzpj+Elc75Ag/AD8iRTaYsYMBv12ynAYAv1LpSS2lxwbXxNwEVHrmzZtHubm5iYN/3wD+IykjAcAPZ7qVUP3iiy/KXBoU5FqzZo1c6YFy0P79+2WhLqzIpAT02wH4Y9Xh53ontbJU0m6rmD/L+kAHPABax5TnTN41AF8lptwqgyJLjcZMxb3BLGblZwlG/htDsTXRiWt19LnCVPBR11m/Lf9utSLjU6akzH6LCKo1ZcnW/ka0Z4vJ5ed6BbYZK0AJlkM1Fo2Xkp7U6Uzbmk5lQ8mhzFSO3M2+nQb8HF0qNJK7FVmCAX8DjvDbDPj79+9P//kPLyd6xD777DP6/vvvS4wGMoLgFaOaMjjmAB0AJbGaCfinOgP4C+pRnsAPkYh1OKWOq6wA/0kPOc7hnzRpEgHYecEA9pUlDP5XqQg/gzM7IvzEhbdWT6U8WwtvIcLfJ2HADx+5lVCNvzNMrMuVK1cicRfAH6pskDt23ZZPIWMKU3qgoBaXDr/i8HOEP2bAz7KcsqI5OPwa8Lt+r4M6NBZ8wbKKzN3PGVpauQcTgJwhcr+x4HMSfgb9K5nDv3cb0VHXllbugVY/F1sTDEoNpjhJqcogP6X123W/m5eHWgV2W3Gbxto50r92N5+K9pJDmqkYsdt9Ogj4tyHCbxvgz7Id8MPVUFtCsrNXbNu2bQHQnyzYxzUdAvycDGVrhJ85/AX1bQb8xzguy4no7dixYz1xuxE9DrZQ4P+2226T2vTBxxIA/482Ju0C8K9iwP/3LlpTWJfyDdYCT8IEFUm6VnUA/v7XRpXljNSVkwnV1n7xfRCswIZVBmxDdV7XDYB/6hiXAb/PChzuWEPGwq/5y66IBGgh0LRPFwMYyxlWGvCr6+NEV9FigBmtVdv8+Axgi+JbkaQ6W/Pvw9jb5H2OuQCdH30RNGZjxypzixPKWWpir/oI6tuPb10B/Zs2baK//vpLRoLw4xC8/LtkyRLaunUrtWrVKlDe3epMcHsRucWPCorKQA8ayjuINsEWLVokq/x26dJFqlhYz1WvV6xYQStXrpQ81BYtWgTOVftDPvsB8IPSUx+A/y5bOPzBfoAqCB5eserVq8vxqMh+p06d4o7sB65l+stM6UGEH4C/TmBzMi+MHSuZ0uMQ4EfBGYcN0dpQYNvhbuNuHuAfCaWouwEZz1IWAPwMcOyK8APw73YI8NdObmLtZEJ1Kd8GbXj77bcJ3+HnnnuuVPNxDfwrwB93pV0V4ac4Ivyod8IriH6raJ7/NxkTmBZyxPFcyKkcGT88RuK4xxk81g+6i+6/feuttwjf30lVcuaJDK4roqE6MY5z2ZDjUqUKTzrQf7LGK2lRgTz0+w3m+NvRX4LjRW4PVv1CFfFLsMnopxXuNY+xk9qjekV+SDmGyaoPtd3Hz46D/g8++ED+IAwfPpx27twpk8Cg69ynTx8pt4hqjgAZubm58rjzzz+frrrqKunSiRMnEpIy58yZQ6NGjaLx48fLxFKUm+/evTv961//koW2APoB6OvUqSO3oTqkMkwYnn/+eQkMkNipCnPhGfJ/YW3v9mJZTuaI2Zm0u3Q8qQj//mQpPQD8DRjwD3cG8If1TQp34EcCn6mkwD7Gz4DfYB6wyeG3E/D/ak+EH5V2weGXlB6O4LgA+OEW0DOuvZaXkD1g+G7YsGFDqZHk5OTIvA0ox+BvupR6jJOAf7/9Ef5ySQL+Ug5yeQMq/OK7+c8//5SFulwB/8kA/uXf0XbO89x4oC7F8h2cxRx+s8ChzyL8+BzgOy6zOVEr/g5hMCi2LidaNomoCyeDptigzvXcc89JFSgk6ScC/kWjzmTkcsV0SCyGMYML8YnGXcLsdW7zzz//LH+rcG39+vVLDvxndSKa/DRX4c0zE3hDDXvFT0RIPk2CShqq2Xi2YSX+mmuuIeA4BOZcCRhWLMZxrK1ve/XpQq56jIlUxcPicYOnj3UU9CN6f++998oPPiJymAUuWLCAEKWDffHFFxL8N27cWEbtxowZQ6jYO2LECMrOzpb8bOixv/TSSwR1iksvvVSWlccPDGQkMYnAthNPPJHww4PXkJJTihJQdQGAwQrAySefLFcIGjRoQMcdd5xcVUDJ+pAGwP8FV2Yr7yTgLx+y61g3ZtH6Mgf44RtM9vBFEg9nv5RP/QD4D7oP+OEn0ESgzuIFQ8QYE3tlWCXEDyjAPr4f6tatq3Ydel71SzGlp6XNEf6dtGZ/PdspPckCflTixfdsKg1KPgjc4Bn0MMfBf7KAf5+RAOCHOEKrVLo5sb65wrvBIFBUqWmej6jlwcLE2rL5LOAASM0i4PfTTz/RwIED5WQ+LvDf/Tyi108g+vMrovYnlR4htq/6mWjwXaX3Obxl+/btMukd6ncIckJ6OGHw36wna/G3ZCob564MvrP0yDctZHUypjIOCINpSp/hyBZ8D2AyB8oflNeQZ+c0+Be1D+fPONu2ZUR1su29rm08SeaVC1G7mb3tprA1R0E/gDh+CAD0Afpr1aoll4ArVDC7Pf3006lJkyYBLijk3t58800Z8cePOgC6SgyDKkTPnj0lLQf7Hn74YSkRd/TRR8slNHzY8Hrq1KkBd2KmjcnCjTfeSKD0wNAGOOpffvklhQT9EvCj8JYDgD+/vJTl3G/YAfgblKkIv7qpwcWa1PaYnzXgj+gqRM1LRc4jnuHcTnw3wGIC+zhQAv6nmRvPf+t2U3o8CPhxyePGjQusXuJ9KmzhwoWBboPB//vvv0/nnHOOfbSfFcUcfkivxpu0iwh/WQL8uCvMZ6dF42RBOv5RI9own8TxTwTuVywvAF6x6ma3zZo1SzaJiSvAPwJ8kydPluAfk3sE66IaF6USR15DxrcMhLevJNHmWP7bb0T093oyFn9HNPNVcxWgXk7Uppw4AAUGgX8wsZk5c6YE/7i2I488Mr7IPycli+GPkjH+XjLyd5LoeBqXJ+drKuDIf+40TmQfzbkL/Ymg7pNiKygooKVLlxIYGRBjcBz8N+4qr1iu6LQeYu/V8yqSNLmCYm/TqWrNUdAPHWfMcAHQAeYB/PFhP+WUU+T1gtv/448/0u+//y4jt/gDgYGrq0wtD4Hvrzj8iPBlZmZSw4YNJeDHseCQoT8Uk1IGWtC+ffvo448/punTp8sIMfh1mDSAClTKApQeXsqxjdJzgIpA6QHghwa0bYD/bkc4/KV8kk4bZjhE6VnzC1fabZB80i5xpd2DXGnXZUqPV28xQP8jjzxCxx57rPybDRnZV4OXgJ9LptdqyT/6HJUBvzUpK07aBYffw5Qe1NGYPXt2UlfqxMlW8A/QM2HCBHr22WcTLponxwjAP4WTdmWtBZ4QxnqPWcu8SAL+RCg9Po3wq5t6WCaJ/jezlvsq3sLx0JxhcfP5kZOHv0O7DZMJq2HlHg+Af0T+UfwtKvjHykXPf5I4rC4ZKyaTMf9zoqIDJg+7bgsSg3jVst3x5ntrZ0GvoX6FvD87DSteymwB/4f3JnHCU2TMeY/B/31M9THxErF+PKQlqes/iKpmqi6jPr/++usl8FLUE2I4ACt9ylwD/wDktZpyrYYviIayX2w0qD5JGdjWg21sNbVNOQr6a9SoQa+++irNmDFD8vKRzAu5RczqsWwP1Y3du3dLDj+ScxV/F3rrypAUAlPgX20HvcN6HLYD+IPSo0xNHnr06CEreqpJA+gBpeghVsAP6bfyGaqZxJ/5y6do6TgL4E/O3VmCKT31EOHXgD/umwLAv4z5rVKHP8SEL+4G+ScUSbsA/AUM+MslKcspAX9qKD0JXLorp2C5Hz/8EcE+RuII4J9mJu16GPC7chOS7ATf6yeccAKNHDkyEKBJqEkJ+DmaWYu/m2vED/h3MDU3dllOcPhVRfNWCQ3XUyc1YBlV0BPwW1qJV7DjNNByEbV1ywD8IdiBfDwE9iDaETE5HECXI9yiWS+ivK1m9LsSB+54IiDBYAa/jmKo/I0goZ0G0BtsocD/zTffHGA0BB9f4j0wSdOeJLhaLKrPUv4uBkacaFq5FgH4E0/w4jFQcL766qt4Tol6bKhrDgX+kbc5eLBNQJo/06hfYPBvPIq0UYeTo44zpgM4H4ZWcqS/HdPGqtqDGWLq1+GDkkOhUQaHCAGoPFjeBU8fM3sk7kASEMkeUH147LHHZAIPjlOA3ZrtfuAAz9rZ1LPqEsfiy8hqOMa6DfxkGL5E8MUR1vwC+Osz4D/WecDvW7WlcDfY84Cfk3YPasAffPuwmhfVVv/KHH67I/wA/ODw25i0m9NbynImy+EP9gcCGFBBSaUhCozlfKthooaE3tNOO41atmxJWVlZgZVa63ExvU4W8PPC8YaYdfjTDPCXcLAZQCuxKYY3CKbhHtptoP6GMgB85OABN7Rv375UwC/UOQRgz0WqpKFKbblDgcOQxwdtBG4IBViDDrPtLcA/cElzFiLAxCZmE4J5683NBxSJYl3tCtEB8JKb14y+gC1wvbZ/nvpdR/Tbu2RMfIREc9brx4QvGeO8F2MS0+AOFJA4ittOI3MU9K9du5bA28OsDlKLoPOAVgMwDtAOLh+i+wD5+NEABQgG2UBl6kOpnq3bQ21Du/gwYxKBPADkBKDYUN++fSWfH+fn5eVJjh2+UMhBwL89QOlJzs0ywq8Af33msjpovlVbCueTGf8pjvDzvbZTlnMNVHrsiPAHA/5K4a5Ebw/2AAD/pCdtpvQ4BPgHXEd2A364A7THYAnkYDc5/R4Kawr0A+wDrAHsY2xJgX0MfMVUk6+caIQ/LsC/zhLhd/Z71unYTU7mAAA/+ElEQVR7Ym1fRkC3LjMBYi2mghx9g3V31Nf4fH344YdRj4v3gKuvvlriA3VeMNhH7l1C0o9xAn70j/xC5PvZaZMnTyZrvotqG8IlULeBAAlyDZHrmJAlAfjRH3IgrVgroTEEnQRQjwKawQbWx1lnnSUfUF9T+VrBxyX8vk42g/PrWZ72YfkQp4xJuCmcaEx6nL97pnA+CCtJFucMJNWgh05ODo1GuRBk54PeU79+fZmUC1oPtGuh6IObjh8GJHphYgCeP5byR48eLZecwLvHpAAfICQWYhkKmreYIYK3D84opDqxWoAMcVB3MAkAbefll18mSITi2FdeeYXuuusuubKA9xgLjkEUymnAv1Fy+JNzcUNQelwC/L5VWwr3OZSAf3KxDn8MUeNw7Vi2GztB6QHg50q7yVJ6ApV2H+RKu8ewLKcG/BZXR36pAb/0D4IbeKTSIH1sO9jHBSUN+A2O8LMsZ1F0/2RB/rghVzQfBg5/8oAfv2NQbbHDwGtHXktCtvY3oq1LSfS8kE8Xkg9OSE6Mo3op7i8osnabyquzDewnMcCLLrrI9vokmPRaxUKCwT6ESqyshiSGn9CpWCVEjqWdBhqYFfQj2Hv22WeXAPvBtGxb+scEqM/lRJv/IprDEX9Qfobca9Kf4uxAAv7pL3JEZRDRwNvS7nc5+rdhnA6zHg7pLXz54UsDy2f4gA0ZMkRGgHDjn3jiCamvj3PatGkjk3OhzV+7dm2psINloCuvvFJ+aDAbxh8J1FsGDRpEX3/9tYwCWP9w8AeGCUCjRo3kEhImAojwYxKwZcsWqfGPNvFl06JhbVOHvxxrvNrM4UeE3y7AXxuTFFB6HI7w4x74Um0JAw9lTgH+1eDwc6XdcjW4V15qTdAqa8CfoOf4NCcA/+rpXGmXKT12VtrN6UUZDkX4E3ee/WcieHP55ZfbE9lXwwsAfgbgiXD48xMA/MfaA/hxCaCyrlu3Tl1NUs9K4CKhRjYv4qBHKyLovLMJ8Ps3/hkX6E+o3xhOAtgHIFQ0noQj+zH0Fe0Q4Ai7TVWy9xrYV9cJnIWHnaZyMAH2VWQf2A5BXkfAvnXw1XkSBYWjg0wJn/kK59ytkspOlN3XelT41+vnkvHzfzgvgJN3ObovTnrGzJUIf4Yv9zgK+vGBwhISovIA/YjUW6NSmAk3b878NDb1gejfv38JR4ZK4sM56jzrwfhw4WE19IdiXfgwYpUBy4UVC/cw4GcdfgB+W1V6xnHRF38CfvjMd2pL1httff0z/8Evm2x/hN9WwL/MotLjToQ/Wq4GXOjZ6tjq/joC+JnSs8s+wN+4aCVVbw3Af70jlB7lCq88Dx06VAZjlFBC0uNyE/ALFDjkCL+NgB/Xf8kll9AZZ5yRtCvQAIJYCRuDfJnz0uFUqWAjvxd7X5Jwc3ae+MADD0jabyrBvp3XE9wWcpJQ8+Skk06SNB5rgDL42HR5D8EVfPYB+IHFMOGxYj7HrzOTFZtQcXra82T88gYZ6+cRtR1OAqpVSPSujGCdxVB8a80sMpZMIPprLGv9LyfR+Uwzwl+vJJa0nOXrl46CfngGPwSY0eMRyhTYD7XPzm1YRpP643t3BAF+GwBXsUqPM4A/x043RGzLV2pL4a4EgH/pjzYD/lwqtAnwV5IRfvcBf6RcDbhy8eLFUosbE/TcXI9Vx1b3ejV/OdvN4V9tP+Cv0bonZQwsG4AftwbfG7bZymLN8YRkOb+nHazDv+FgHJSe+lzR3GbAD18ggOIJq9+OBGvXG1NH83C4yBCSHD3CUUZVddsmisrZHK2lLUtMDXuu1ptKQyFJyJQ7Ava5DgFx5XGqypH6lkxD8YhhogP6tutg33r9WNkaNIrVnHqbdLZfXycDgB4KPFzISz4zHqR9O3hJbhU/bzfVkLI6kujH0X1MEHBcmprjoN9TftOAP+LtQCQYs3LPqy2FuwrfAH53OfzRcjXgTs9Wx1b3WgH+mqwiYpcOPyg9u3YwpceeSruI8Jc1wK9ujy3PLI9n/PRcgjr839NOAH5w+I3oP2uSw9+AAf/wu2zh8Nty/U40AklHjvKLXaAaGfy3w6sGMUhYOjGU4DZtB/zzPyNj7WwSTGUy5n5MAsnLKSxWBblaPGy3zQsPFeNat4qMlTOYv3637d0k0iCYFJ6Y8ELClAuYiSaci7KJ6WwIJmzgqD8e+/PMS6tYhVV+6pHApCn7SF5S40liLZa2TUDWNhFfpeqc6N+OqRqZ3f0GAD9Le2UyT7S8XRH+8TZTeuoVc/jdi/ArV/tCbUkNNvj551cdjPAjaRfRTI4OJGgqwl/9JAD+wa4mB0XL1cAlebI6tvK1BPxPkADgr8lfykmqVgD8FEnAv902Dn8qAD/qnqgCR8h1ilbBFEIHSC7F6ipUzlDpGOo6njAJ+J9NEvCj+GH0n7QsYnGEsgD41Y2twuoweAD0J/Edpprz6rPBCZxixONSr1406iqr9EK/Pd3M+OMjpqsMJVltuXAvEQp1YVJXs3G6XWpy1wNQX78N473mvPTWh8S+nQz42V8H95vtlq/Iib5M8a7CE7OqdRNK+k1ugKk5O/o3ZGrGZW+vAcBvN4cfgL+cfUm79QD47+GkXfcBPxzuebWlcJ8KCfgnOUTpsQPwc6XdouWUCsAPl0XL1cAxnquOjUHBnAL8fyPCDx3+5Cb/goroEOB3RpbTdETp/5GnhOqlEERAvtT48eNDVxovPhWqZ1Ayg4LZqFGjSjeYqi0BwN8qgaRdFeHPpIKYAT8KHDob4feMeg/fU2PWG0TrmPYCwJ/VgUTvS1N1p53td88WE+ShF+i05/H7dDQU5mp3IldWrmdeHfT6D7A2rbbQHkBRM6xw4aGN0h/0Owr4hb2Af3jqAD/+FjyttsR6xiHNMcA/0xaVnkpGagE/fBYpV+OZZ56RSe6eqo6tbjQSrLhAijMRfrspPQD8vArhojVv3lyC/IsvvljWJkHeBooehjJMEF577TVatmyZlNfs3bu3meMU6mA3t5UA/E1jX8XhAkxFyxMF/M4XOPSMes+631mWbR5Ldl4k76rx2zsycRGVXdPNkKwJnXbBai3Gqp9JtB6Sbpcor0e0P4mMaf8m0eVsMnatZdYCR6w1oE3Le+3ERaU36OdEDanSU17JciYX1ZM3QCbtcoS/AIA/Nv5opBsHHf7aiPCnGPBjjJ5VW2JFgJA28zWm9DgR4bcR8HOl3eonu0/psforUq4GQP/KlSu9Ux1bDdxRwG9PpV0zwt+Dk3bdB/xwE6SQ8QD4h7300ksEvXFsC7YZM2bIyR/EDJyQ6gvuL6b3SQH+CcUc/ngj/M4Dflw7FEw8od6zcT4JVKpt3EXeErFujslrTkPQT6xKJFb9QrRjNUuTduAlzt4xfQx9d1Dzo0kgeg1Jygz+Wx90O1NTmMqiTXsgBg+kL+gH4P+CZTk14I/hY3DoEM+pLR0aWslXAPxLfnCA0mMX4Dcr7aaK0mN1VqRcDRznmerYatAK8NdwisOf3OSfSxwVU3oA+KHS426EX7lJPYPPj/okWK359NNPZbVPtU89Y0IALf0JEyYQZPVCWTi51t27d0tFJ1CIILNsNVTircdBi7iriiYN+Is4aTdGwI8Ch/VA6XEH8MM/nkhmxEBYycTg70rR7TxeReFP7uqZ5mvsSzdDtDtnCFHBHjMZs1L1dLtC83qQaNriaKYvtePcMAb/Ve0pPJmeztJXFeyB9AT9EvDf5Czgj6HKY7Czre9lhJ9L1nshwm8dly9eA/AvnkiiHkdzqtjzhWfshCynnYB/mcnhz3E3aTfU/YuUq4HjPVEdWw3cF4B/Bav0eAPww22YqKPC+JgxY2QxRGhko+q4sj/++EPWSgGlB9LFwaop0eRaUUn9scceI4D/9957T+Z/oG0oPmESgfyAuEC/24BfVTS3odKu8qlvnrM6k+CovjHOVHcR/J4ad/PN8OMeKFRaNi/m1Y02rM8+Iu7TfXPChgVkcGVlARnKLv/Al4Bvhq4HmloPpB/oDwB+Xu6SlXYP/fgl7GpQepYhaZcpPUWxaUBH6isA+Efcm7Kk3Ujj8/Q+JwD/LicA/wNUzgOAH/cyUq4G9iOCm9Lq2CpfwxeAH7Kc3gH8uH8wRNsRyb///vvpyy+/lMVxzD1EL774IoH3r2qlAPhbLZpc6xFHHEFXXXWVbOOee+6hN998k1avXk0ff/wxoQo6EoNjttwZLMsJlR5eMagRL4efKT35B6UsZ0xJu4jwK8DvQkXzmH3g5oGQ5+x8VrFkJ3eMaHiaShIav75BYs9mlmnsTrT2NzL+3kCi18VuetudvrhmjDHnfRJcdIp2byDjm9tInMj68tq0B2LwQHqBfkcBv40qPYjwa8Afw8cz6BCnAD8XOVlZUN8eWc6DS4sj/ENcleUM8lSJt9FyNXBwyqpjK6rJmtlm0q6dlJ410OFXspzJTf4PUXq6eYLSU+IGF7+58MIL6d///jc999xzdOqpp0oaz6JFiwg5HcGVzq3nR5NrRcGdYcOGEQD/fffdR2+88QbNmzdPTgQwoQxeObC2XeI1AP/kZ1wB/AislHnAr5wPJRs80t0WfE50ygumqk3d1rwUdR1RGoJ+Y/6nJI44jiibC60Vsub88p+Y35/LSXnZvrzDRUVFtGbNGtq5c6cs6lWX8VGihnZ27dol5Yitq52JtpeO56UP6Hca8DN/NBYN6EgfkgZiA9XSgD+Si8LvcxDw56Yx4FcOjZargeNcr46tBicB/+MkarBCk106/LYDflB6ujPgvyHlHH7lNvWsIvcNGzaUCaRPPfUUffPNN3TKKafQyy+/TBdccEFAqQcqPsEWi1wrfkDPP/98mjJlCj3yyCMywt+nT5/YAT/LChqfXMEgpYCMvbs4mZRVZWK1HSvp74oNaEP5llQQA61SrqTy6kOlY5nDX1Yj/LH6Np2Oy+fPVQ2uO1GBJ/g1GNrs4/fpaIUsz4kVHKzY4FG4j6+y5OqdXy57+fLl9PDDDxNqjhQWFspV56OPPpoeeuihEhTFWK7n8ccfl5RDtAOlMlRE1lbaA+kB+n0C+GvXzaTKOsJf+lMYbYvDgH9PsoW3ijhpt8h7Ef5obvXEfq6OaHx8CSff8XMe/0hvnJv8sDg/Y19GXVpDLWzQ4UfSrncBP5x14MAB6TOA/0svvZT+85//yGh/x44dCXx9gHRliKrhoQyTgFjkWnF8nTp1CFSfH374gSZOnCgj/aqdqM+YbBTsJXH4Mcw/Lh/1cOsBB1l2ecf+qlQgov9cacBv9VzZei06nUnG10x1YXqPrMzb+cy0dIDodq6U7CTOXaDd6zlQwtVnqzf03bXie+umm26iWbNm0YgRI2Ru2cKFC6WS3O233x4X6J8+fbrMacrOzqbjjz8+vhwj33kuuQFH/xZNrn3nz1aAv5wTHH6m9NgU4a9dtw4D/tTq8Dt/MxzowRHAv4oKmdKDCL8G/A7cs3iaRJTqwH4SzQbFDQbDdQOQuLWgCuVn2ETpaQVKj/ci/Or69+/fr17KH85//vOfkuZz3XXX0ZlnnknVqx9SMYFSk5ok4KRY5VpxLH5Y9+3bR08++aScKGAV4frrr8eu2AzRycMaxHas9ahKtelAQfSJQknAn2NtQb8uCx7o+g8Sm/4i2ruNBAB/A1a3SUdr1IXEgJulNCnV4iq89dp4hkoaj7vx3QMhAOQbIfAAqWGITvz8889UoUJ80PT777+XNMaPPvqI2rZtK2WJEfBo04Z9o62EB+LzbIlTPfCGyyobX7BKDwB/Jn/Jl0/uR15eUXHS7g5U2rUF8G8kE/AjaVd/AOP61ADwL7FZpWcXAP/PNgF+FN5SKj1DfPnFG9f9cOJgVJOsVCMxMBhuPJXrEFbAk7EAh9/jgB9L2SgEpQw0LiTd/ve//6Xc3Fw67bTT1C4Z4Qdo37OHJQ2LLVa5VhT1euGFF2SicKNGjWjSpEn09NNPU7du3eioo45SzaXs2QT8qGgOSo8G/Cm7EansGHkLh/cl4tVDSX9B0ap0NNCXGnflpTemQ+IaodXvQ8vIyKCCggLKy8uTErdYqYQoAL5f4uXjQ24YuWt9+/YltIucI6wiYFUynOXn50s1M2tfe/fulcUqUc8k2PBdi/FCItnPVs63g5eAn3X4HQD82xnwQwM6eQ4/A/7M2sWUHg344/qszfyvCfjr2ijLqQF/XLegrB5cCvDXSa0Of7j7MG7cOEndwQ8Vou/g28OwxH322WfL4lD4IYQhogbZTfzArVixgp5//nnCUrpVrvWEE06QYH7AgAEyCfirr76iBQsW0HfffScr/SLhF5GzmjVr0oMPPigjc1iGxzhSaRLwo8DhsXolNZX3wRN9AwQX7jXBsCcG5OAgDnBkw8dSnchB6tGjh8w/uvfee2WUH95CxN+aXwYAf/PNN9NJJ51E+A66++67pXqY8iwEDEA3xOQBNCHICl955ZU0depUOuaYY+Tj3XfflYfjOw45BBA7AA0ID6ibYQIAGuRxxx0n20DRSmVYfYCAwbHHHiuPx1h+++03tVt+lw4ePJjwfakMq6k33nijPAeSx14yf0b6HQb8tkX4AfiP0xH+uD/wv7zOgH+CvYW3HAH8D7Asp47wx31/PXyCXwA/XAjlHCThDh06lKB4AZUdGKL9iHJBilVZp06dJMAfOHCg/EHF8Q0aNIhJrhXHQgoUbaBtWE5ODr3//vvyx7Jly5aqG9efA4DfAxXNXb943WFJD2yYT8Yvr5lKRXlbSfS+jCirY8lj0uHdwf1kfMt1FxDh37edRMuBRB1P992VIQABwA1qzyuvvCKBNCSAhwzh39RiQ6Qe+7dt2yaj+FjVhHrYTz/9JJ/xPQTlOUTfEYVv3769nBCgpghyl/AeBkljGAIjAOygQGICMHbsWClXjUkDAiDDhw+nzz77jAD6IVTQr18/2ReKHqLOCcYMSeTZs2fLAAloSJgM4LsQARBMZHr16kXPPvssvfXWWzLHyjOF+qQHmJBQ/OyfJw34/XOvEhkpAP/i74sBf+LSXdaujV2riyk99Wzi8IPSA8A/VFN6rI72+WsT8OdSjZZdTA6/RyP8ys34gcEjlOGHUKn6YD8APh6hLJpcKyL7wf0A/KdaHUMD/lB3s+xuM6Zw/Yeu5xDV4pW5XWvMehAj30w7hxiz3yKB76bWDI4PsBrWpCdItObfospMk/SZ4TsEMsOo/YEHcoQQ9f/HP/4hAwp33nknbdmyRSb3Nm3aVAL7P//8U1YgRyDigw8+kMAakwDQb1AoEGAfqwOoFg4gDqtRw/QNhAswEbjiiitksi+kjHv27ClXMBGZR5HBLl26yGj/jz/+KEE/tmESgFwBrEBgcoGVgx07dsjJBCYeo0ePlgUSMX4USsR7rDIg+BJX4UIX7p+/QL8G/C58JFLYhaOA386kXQ34U/gpcaTrQ4C/M2UMupHKeRzwR3OCdXk82rHYH+/xsbTp5DEa8DvpXZ+2vXU5UYv+ZiCmTjbR9w/59EKiDHv1r0RH30BU/wjzwIrMP+ciXX4E/QgedOjQISABfOutt8p6IIiwQ7f/999/p6uvvppAOVSrjFhZhKwnZIlB6UFAAqua+A5DtB4GTj6CHuq96Sjzf+QMNG/eXL4BwAedCMpkasUSfWEbEo1hWFFFhB+5UMhlAj0SEwzQKmHoBxMHUCZBNQLVEv2CTom+vGbmWq3XRhVqPI4A/oPFlXZtTNrVHP5Qdy/6tl/eIGOR1yP8kOXUgD/6zfTXEaUB/+H+uoAyNloN+MvYDY/1cjOZZrb4O1O3nleLCe/T0ETjLmT8NZYo/2+i9X+YgB+ynT4ziAgoAzgG3eauu+6SoBrgGlQecOMB0BXgx/GoLI6oPyg8CnirdmJ5traFiQISf63bMIGoyEUjEdGHgToEeg8oQUgYhmwxzCp9jHZat24tx7tu3To5AQH10ovmj0g/f7iN14/nKVUG/yG3ZamqVbb4smj7UkLSrq0cfujwN9BJu/HcIGPCw0S/f0CiIRfTyNvGj0NqJPG0U+LYg/lUuGkhq/TYRenRgL+Ef9PkjQb8/rqREvCjwKHm8PvrxrkwWjHkLqL5n5GRO51E1Tok37vQr+tdcD0CMff/yPjhMaKKlUn0v8lUK3J9IMl1iGrhkAG+7LLLZLQcYBtgHgbAD3oMOPPffvst3XDDDQG6IqL74OaDrgjqYShDZB4TBgB3vI5kVhqkOs66DYm4SB6+4447ZGVycP6DDcm+oBJh8gD1NNB/IHaAaL91QhF8Xire+wP0b1xAtGEBiaYsDbd7ky1+Mrh8ddHmP2ljjcG2qPTUyaxFlTTgT+zezHyFq7FmywJNKNJkhxlrp9Pqw3rbxOHXgN+Oe+K1NgD4GxWBw68oPTrC77V7ZB1PAPDrAodWt+jXygN1WxN1GUkCEXDw22un6d9ztfpEnc4gkbeFeXkMaGt7M6Ksbku4Z0TqH330UZkUC3oMIv/g6AP8g76TlZUlK4wDQJ9zzjkyyRYUG6iFrV69WkoGI0ofykD5QXsvvfSSpO1AhQyrCIkYqgWD0gMKEFYZ0BZs/fr1sgYKFNLuueceqSAEas+JJ54o90M2GdeACYuXzB+gv2A3iXos3Vib/6htMlHwN+VvW0P7YyjrHqnLBmIjmYD/Ph3hj+SoSPvASWzYI9IRce87WHEu5VF1Pk/Efa46oVKg0q6m9CifpMuzAvw1NeD3wS01qF7hSspo3NMMrGgdfh/csxQNMV2BfrA7q3NSPh4+NiTAnnrqqTKSD1lgJNkiKv/EE08QqomDYgOgjiTcDz/8kGbOnCmBPPj2OOaCCy4Ie/VnnHGGlOyEOhCOb9euXdhjo+2Aag+Uy5A4jNUHTEqwEoCxYVLx9ttv0zvvvCNlQjE5QeIuEpA3bNggJyYA/meddVa0blzb7w/QD3dUYgCXYWNRBC4KVJRkMS8N+G36nEJ6zM57y8MyMJFIBvAbe7nwlorwD9EqPTbdai80owF/iu7CjpVkrJsed+di41yqWrcNVdAR/rh9p0/QHvCqBxAhhxznyJEjJZ0HkXlQdjAZQEQdBl48FHAwOdi6davk3yPiDsUxVYMEx2HFALQfZeDXjxkzhsCvB71GKZeBKqTkO9Wx0Ne3toXtX3/9dUACGZKbkN/cvHmzTBpGkjCkPVHpHPuQi4AihRi3UuoBTempp56S/asEYdVfqp/9A/pT7amg/huITRzhr8mRJx3hD3KN799WMrjS7kElywnAb34B+f7C9AXwNNCk9NRsoSk9rn4cRDkSl3ydEPdYcIXVipVrk9ARfldvme5Me8BJDyBa3rhxY/kA4EekHxz+YEOkHA8o5gDAh1Iaw8qA1dAOEm5RTBCmePWgDQUblIKCzVplHP1B5QeJu6odgH28xgNgH49gw8QDD69ZaQ97bYQeHI8J+GtowO/Be5PskDTgT9aD3j2/BOA/BrKc/ub8gmeKSBZ+4PADih8l/DDCENlCtClUOflk7xAULObMmUPz58+nQYMGlSimE7ZtHh+1HBh2d7QdiZP0orWs92sPaA+k2gOhgHzwmED3idcUSI/3vFDHW9sKNTkJdY4Xt2nQH+ddKQn4WUlIW9p4oFIRR/iLdIQ/bW6o5ULSDfCrS0OBmIceekhGv1DQBpGzTZs2yUqXUMAAtxQl4u00ROXWrl0rq2iqSJqd7eu2tAe0B7QHtAec8YAG/XH4VQP+OJzls0M14PfZDYtruIrS05Ey0iDCry4d2taQrAPXFQbeK5LW8vPzZcEbJLqhrD0S4BRHVp2bzHN2djb16NGDtm3bFnKpPZm29bnaA9oD2gPaA855QIP+GH0rAX8dRenREf4Y3eaLw0yVHh3h98XNinuQBjVmWc6aLQD4b/I9pcd6+QDyeKB4DPiw4JkqAwcWXNWPP/6Yli1bJicBal+yz1CvUMlwfl7mTtYPvjj/4H6ua5PLmgbl07ZYlS/ugx6k9oBHPKBBfww3IgD4j0PSrgb8MbjMN4cEZDlPvJ/K5QzRSbu+uXOxDDQY8GfHcpLvjgHwtlaHxAVgG+TvwEOtX591vS0G+g8mAjAkmgXvV4dGOk7xazXoV97y2DPLXBs/v0K0kCu3AvCzWh1BJa39KST6XOaxwerhaA9oD7jlAQ36o3haA/4oDvLx7hKAv81QDfh9fC9DDb1khD871CFpsc2aYKYuCIVjZsyYIatdZmZmys379u2TutIA8/3796c1a9bIfICTTz5ZakyrdmI5ToF9a+VK1bd+TrEH9u0k44vrGegbJLr/kwiqR/yaNswjY+E3ZGxbRuL4J1M8SAe6376SaM0sMvZulxV5qWlPojrNHegoxU2i+NjKqWTsWkuiQhWuccM1jJp0S/GgdPd+8YAG/RHulAn4q1MlHeGP4CV/7tKA35/3LaZRM8BpmL+QKrQ5rZjSkx3Taf/f3rnAXTWlf/zZUekmEaUL3VTEVC6lpNxJxiVGyBgT/pnQZxiKT6ncp5vchxmMTJhBMkbI+BuaQkWU5FoRKuFPuum6/s9vvfaxz3nP3ufy7vecvc/5rc/nvO/Ze6+91rO+6z3vedbazyXulTZs2CCPPPKIQGlHdJ3+/fvLJZdckrC7v+222+wOP+Jew/ync+fO1h/glltusTGpBwwYYBFkU89dIMSdWSnKb2ZOEtEwp84JN1Rkpa2FnCVa9jxAnFaHiXnmcjFzHxSn2yB7uhR+mP/eLjL/EQ1bpUmY6uwiRhc+8soEkQMHinN4tDKiVon3oqfF/PcOkfqNNTnXnmK2/igy70FV+g8Wp8+VIjs3rVLzvLn0CVDp95ljq/A3gsKvZh806fGhFM/TVPgjNG8av13WrRKz4o3QhHJWzZfarXrJDtaGv1Vo7Ua9IZjzdOvWzTrywp4fij2cfVGw83/HHXfImDFjEvb9eAIwePBgufPOO2XSpEkCpT/belFnUbbyrf9a5PV7xTnv8QoF2Atip4YizTqLc+C5Ymap4lgiSr/5jz61WPKqKvf6dKNZF31iW1tk6yb9o39HzPxHrWLsHDncSyKe7997RsyLY8Tpeo5I++M0Yaku5rZvFVn/rS7i/qqLuSvEOfshkR1qxXN8OUiNDY41a9bYpFp+QQoQ0GDZsmXSpk0ba+qYrvmw6qRrO6rnqPSnmZmEwt+PCn8aPLE+RYU/YtOniohz7mOhflE5m9eJo7tgzq6tIjbY6hUHsa47depk7ftr1Ur+4l+0aJGsWrXKZrj0SgF7foTdnDdvnuCLNNt63jb4PkIEVr2nyqBmrt+ru79QB5wmMu0ykTVfijRs7l8vDlc+nysy5wFxzrhXZO8eIjXV3MUtu7UVZ+dmYp68WHNEHKlMurlX4vd76+YKhb/LWSLdLxCpW2GyVzEQNeNq0ETM1CFW+Xd6DI7f+HKUeMaMGTJ27FjBU0rkCkktTz31lA1b/P333wsy+CLz73HH6ULJU8Kq42kyFm+p9KdM0x7ItNuovtSmwp9CJv6HVPgjOIc71BRp1TN0wZzQW4xug3DidR15XVv7VGndFPVQ/FNL69atZfHixXY3LNt6bn+IGsQSIQKw967dINg/qU4jtfHfZk2AIiR5XqIYNXexynzrXpU3DrAAwHldAKGeE2elX234ZYua8nS/MEXhBzb9b9d4H3G6DFCl/wGRMlD64Zc0Z84cQS6S1DJz5kwZPny4jWzWp08fefHFF+WKK66Qxx57TNzMvWHVSe07Dsf6bJ3FJfCzwj+GJj0ulBL5XRGH/2NpcJJGYKLTbonMKocBAl6l34+Im0QLtv6pBYp+9+7dre1/tvXczL9bt6p5AUt0COzWWuSbJSIbv/OXadWiCgV5lxb+deJyZcVCcbBp4GfSouft9ZUL4jKi9HKufFcdsjVyYD215fcrbXqrSZOOUzcByrnAjBGLgXvuuUeuvvpqcX2U/vznPyewhFUn0WCM3lDp/2myXIV/p35U+GP095uVqInEW1bh10d8O+6U1X2sRAJxIAClfd26dYGitm3b1tr7T506Vd5///1EXTcsJ5x7UbKtt2mT2kxrgU0sS4QI7NZOpHkXMXPu9xXKvHaPyH6/VFMYDeEZ9+LoLvd2fWoRVHAdvkNxLpAfYVeDCp7eYNcfTMq0LF++3O7sH3PMMdKjRw9p0aKFzUjetWtXm7Nk7dq1EladuCKmeY/OXELhp9NuXP+OfeWupPDXpMLvC4sXYkUAITnxmBoObQidOWHCBOnZs6d9pQ4ETr4TJ06UYcOGyWWXXSZnnHGG3dmHWc/o0aOlVy81g9CSTb0333xTsHioV6+e/Pvf/5amTZvK8ccfn9olj4tBQE1anGNHiZk+XEyNmhqy89yfd4e/+9RG7RG1+3fO9F8UFEPsfPt0NGqNWTpTnF7qo+BTzFJ18m1+kM/VmJxu3lXkpetFNugTnLqN0gv98f+KtDy4rJV+5B+BYo9ABq6poxvgAOZACFMME8cw6uy3n0aKimEpe6U/SeFvum8Mp5Ai+xGADf+esvwnkx7d4afC74eK52NIAKY4cFJzFXZkyW3c2P/xP0x47rvvPvnyyy9l27Ztdlf/0EMPlXbt2gmy7LolUz08DTjvvPOkX79+0qBBA2nSpIl7K39HgYDasTvHXCtmwRP60ig+au9tbfi//sjGdHf6jdNz+kSgFMrBmofg/hNF3vm7CJxcUwvOw5wJY45zaaFKf7OuYl6dIE7fmyqP5Iu3xLwyUcO06sKgjAt28VGaN092UMcx/I+g9K9cuTKUOlT6Lcbq+4F4tM6WjeF1sHWj1P3hE9mxfQfZCTv8VPjDY5trS9u2qJNSiHOr/TvrV0vzmluk3mlj1YafCn+uU8L60SeAkJtu4q1spEUWXTiydezY0cbyr1+/vs3Ym3pvpnqNGjWyofJS7+NxRAjAgbVjX3F2by/y1WINibta/yGqeUjnAfpYu8NPCn+JmIA02kuc3pp34JXx6sugScc66BOnBk1F1moY4A9niLw7zV6XXfeOyOTkKUat+uKcNFbMc9eIeeoScfY/TWR3XcxpPgazbLbIa3eLA5MtvMq4uL5GiGTmLe4xNjvCquNtP07v47HTX3dXddSpIWb9Z+GxxSKiaScq/OERzb8ldVAy6ytW6Pk3knxnjZq1pP7J1+uXABX+ZDI8KncCUOrxylSyrZepHV4vAgE81dTvN7ujr4qhtfNWxVEQLauUil3MnFkRslKVfDNjtMgm9W9BQrLd2ohznB7DwTXuNv2Ysz01xwIyKb/9dzGz76pw1sZ8NmwhziGDRH7R3yYmK6XpzXUseNqJApNHb3GPEaJ48+bN9pJ7zq3nHmdbx70vbr/jofTvsa84p04K94OrTjE11OnF4Q5/0f9mnb43imC3P8yyeYM4zX5Bk54wmbItEiCBeBFAoiq8SrnUaSiiO/wOsvFu+LYiMRfGjFj2u7QsnfHX0N1rJB/TcTl4eqPfcYJzmoFYdlZzFnAo8wLTQ5SFCxcmkViwYIEgd0mrVq0SibqqWiepgxgdxEPpR7IRzSQYdimRB5xhYyl8ewhFFnLh3IYMlM2RAAmQQAQImDcni3zySv6SfB/uU+X8BQm+0yyZqRudNwdXynQ17M20TP0V+Tr8k2DCOH36dBk5cqQ1Q1y6dKnMnj1bjjrqKHuMAARh1CnyUPPuPh5Kf97D440kQAIkQAIkQAIlQ2Dhk1UzU4qLIrz8DfXJUCfkqpS4jLUqY/Tci4AEl156qQwdOlSGDBlio/g899xzNrQwzsG2P6w6nm5j9ZZKf6ymi8KSAAmQAAmQQA4E1MFV1n9TYf6hprKxLQf0t354ocm/e4fQmgq1oV1bi/M/6oQcVglK6BVWHxFqB+GIV6xYIVOmTJFZs2bZ0MLjxo2T3r3Vt+OnElYdt704/XY0jJGJk8CUlQRIgARIgARIQCNx/vVUkQ+eF2dsRbK0JCZL/iNm3sMi/7dEFX4NhrHpBxuz3+k6UGT/U5Kq4sDcqmEh1QnWuebjStciccKqKmGqK2oEGtVEVpkSceU6IaXgyOwZM5T6jz76SDp16iSu867nsqxevVpg1oPMvLjevn17adgw2echrDrefuPwnjv9cZglykgCJEACJEAC2RJ47xkxL4zQ0I4a0aW7RnZBFvJtGrVk6Swx/9EIMBu/rYj4km17UahnFfQy8dYqMSU97D+fZs2aCV5+BRF48EKITjdcZ2rdsOqkthv1Yyr9UZ8hykcCJEACJEAC2RLQyC7m2WGq1J8vguRVO+/5852N24ujx2bGKJEWh2gYyAN+vsZ3JFBiBPwUfu8ww6rjbTPK72tEWTjKRgIkQAIkQAIkkAOBxc+K1Nd45d0vSlb40QTOq228tDykIltvDs2yKgmQQPwJUOmP/xxyBCRAAiRAAiRgCZhPXxOnbR+139c49emKhsB29u0rsmxWuqs8RwIkUMIEqPSX8ORyaCRAAiRAAmVGYMt6zUjbIHjQuI56LCRAAmVFgEp/WU03B0sCJEACJFDKBBwNRWlWLAgcolnxtkicw3cGjo4XSYAE/AhQ6fcjw/MkQAIkQAIkEDcCvzhdo/TM1Ky1L6eXHAuCeZPF6Xxm+us8SwIkULIEqPSX7NRyYCRAAiRAAmVHYPeO4nS/QMy0y0Te+bvI5p/MeLZvFXl/upipF4vT6ZcibX5OVlR2jDhgEihTAgzZWaYTz2GTAAmQAAmUIIEdaor0HCJO7QZioPTPvluj9jQR2fCtSM064nQ4XqTbBSJ6nYUESKC8CFDpL6/55mhJgARIgARKnUADVfK7DRJnn6NFvtEMu5vWWoVfNE6/NNpLFwF7lDoBjo8ESCANgaIo/d98841s2bJF9tzTkzTkJ+G+++47WbZsmTRp0kSaN2+eRuRwTkVBhkxj3b59u3z22WeyYcMGadOmjdSpU8d38Eg3vWnTprRMfW8K4UIQRzSfaYwhiGCbCJKjUDJk6icO8+nORxR4BskAOTPxdsdSld/ffvutfPHFF9KyZUvZddddk5rC5xKfO2+pV6+eNGrUyHvKvsfcr1u3TnbeeedK1wp5olByVGc/Yc0JuFennIWc17R91dW/V7ya7CeydZMIngDoTj8LCZBA+RIoitJ/yy23yEcffST/+te/kshPmDBBpk2bJuvXr5eddtpJjjzySLnuuuukVq1aSfXCOCi2DJnGunz5chkzZowsWrRItm7dKk2bNpVhw4bJEUccUWn4P/74o1x++eVy9NFHy3nnnVfpenWe8OOIPjONMUy5/OQolAyZ+onLfLpzUmyekMNPBlzLxBt1qlKgoE+cOFFmzJghGzdulLp168rAgQNlyJAhiWZnzZol1157beIYb/r37y/Dhw9POrd582b7WcYC4e677/ZNC590UzUcFEqO6uonzDkB3uqSsxqmrmpN7lhbBC8WEiCBsidQFEdeKPxvv60hw1IKdl169+5tFVd8yf7lL3+RRx99NKVWOIfFliForMYYufLKK+X555+Xgw46SE444QS7SIJiv2LFikoA/vjHP8pTTz0l2BktdPHjCDmCxhi2nH5yFEqGoH7iNJ/uvBSbJ+TwkwHXgnjjelXL0qVL5eGHH5a2bdvazYevv/7aLkKwCHALdpznzp0rxx9/vPzqV7+yrwMPPNC9bH9jA+OKK66w/8saNGggNWoU5V+u3UgphBzVOd6w5gQTU51yJv0B8IAESIAEokRAFZKCl5NOOsmo6U6lfr/88kuzcuVKozti5q233jKq+Juzzz67Ur0wThRbhqCxqjmBHbvu2hvdIbZM7rrrLqMKg3n88ceThq+LIstS/6aM7kwmXSvEgR9H9B00xrBl85OjUDIE9ROn+XTnpdg8IYefDLgWxBvXq1r0CZuZPHmyUUXT9qXKvnEcxwwaNCjRND57+NwtXrzY6ALAvlSZTFzHG31SadQsyP5WU72ka4U8KJQc1dlPWHMSpXmp6t/A9gdPMduH1apqM/b+7RO7mO03twulLTZCAiQQTQJFMe/xW/Q0a9YscQn2srD7x+6YX3njjTfsI9pevXoldtBgCoPH7vXr15eDDz7Y71bf84WSIaifHXfc0ZoU1KxZ09oSQ1jYE2N3UxWPhOxz5syR0aNHyznnnCPjx49PnI/Km6AxpspYHXOJPnKRAfXzlSOon1KZz0LyRF9BJYh36n35zGnr1q1l7733tv9H0F7jxo3tZxFmWqlll112qWTvjzq6GJA//elP9unl7373O9l9991Tby3Ica5y5MMr1/Hm00cYc5KrnAWZoKp2ot8LNjRnVdvZ+J1IDbX7ZyEBEihZAsV51hyAE4o+FNiLL77Yfkmee+65vrXxeP3SSy+Ve++9N1Hn1ltvlaFDh8qaNWsS53J9UygZ/PqBgn/iiSfK9OnTZcSIETJp0iRrw9y+fXvp0aOHHc7nn39u7fhhDhXEKNexh13fb4yp/VTXXKKfbGVA3arI4ddPKc1nIXmir6Dixzv1nnzmFOaF2DhwCxbccByG4plaLrroIvtZxGaDt+Bzu3btWhkwYIC8+eabdhHgvV6o97nKkQ8vjCWXfvLpI4w5yVXOQs1Rlfox28Q8P6LKL/lhZZXE4M0kQALRJxCpnX7gQgQafHnA6W3//feXVq1a+VI89NBDrWMrbNoR6Qe7/LfddpuoSZCk2tb6NpLmQqFk8OsHO/yDBw+WU089Ve677z6pXbu2fPXVV9YZEA69rj0q7IOvuuqqhKMzxg9FCPdHpfiNMVW+6ppL9JOtDKhbFTn8+iml+SwkT/QVVPx4p95TlTl125oyZYr93OGpmlsQfezMM8+0/6see+wxeemll+Smm26Sk08+2T6Vw6IdTvb4/4TfiOyD/03w1ylUwWIlVzny4ZVrP/n0kcos1znB/bnKmdpn1I6dnheLdDghPLHqNAyvLbZEAiQQPQLFsDoKstVVpdU8/fTTRnfrjYa3M7rTHSii7nib0047zXTs2NHoTrjR6BnWBjfwJr0YBRn8xgqfhj59+hh1IjQ33HCD0UglRhcxZr/99rP2w6NGjbI2/7AVPvzww0337t2tbbGG9TTXXHNNpqGHej2IIzryG2M6IfKdS7QVJEcuMqCtfOXw6ydO84nxo0SBZ5AMkNGPN66llnznFO3Af2CfffYxffv2NV6bfX2aaD755BMDW3ONRGZUqbefU1UsrS/ODjvsYNT00Pztb38zDzzwgP2s6kLBzJ49O1W8ajuGT1A+cuTKK59+cu3DCymfOcH9+cjp7Tdy7zdvMGbjmvBem9ZGbogUiARIIDwCEl5T2beU6ctcQ6kZOD+2aNHCdO7cOWPDcLKDkysc7Z577rmM9VEhCjJAjnRjffbZZ43agZs77rjDaNQQ69iMcWGMcNaFEnH99dcnXrpzaJV+jfJj/vGPf6DZgpVMHCFIujH6CZjPXKKtTHLkIgPay1eOdP3EaT4xdpQo8MwkA+RMxxvn05V85hQLi/PPP986y6uJTrpm7TnIgc0HfG41ipaZP3++/Uxiwa7+SUbDTRp9EmDP3Xjjjb7thH2hKnLkwivffnLpw2WT75zg/nzldPvmbxIgARKIM4FImffADr9hw4bWPGW33XazzqwwYQkqP/zwg3WW22uvvayT65133imHHHKIdbwLus/vWqFkCOrn+++/t6ZKMAeAAyEKTAnwaBq2sL/97W/tdXcMq1atsjb/PXv2tOE93fPF/h00xnSyhT2X6CNXGXBPPnIE9VMq81lInugrqATxTndfPnOKduCIC/MYmBzqBkSiaVU87f8bOGmjwMEeISXx/wq25zDDw/uPP/44kVQPDr8o+oVhfxfiR75y5Morn35y7cPlle+c4P585HT75W8SIAESiDuBSCn9iHW97777ygEHHCD6CFygLMEp169s27ZNRo4cKa+99pq1fXdtp//whz9Y596gDLZ+bRZKhqB+1FzHKvsaptMywEIIcfgxPiQsS834qbuMdjhYJBQ746eXa9AYvfXwvjrmEu3mIkNV5Ajqp1Tms5A80VdQCeKdel++f1szZ86UcePG2c8iFtb333+/bVrN7Owi/Pe//72NzANH7Zdfflk++OADOf30021iQUTq0ScVoqaKVtHs0KGDPPLII3ZBgLj+hSr5yJEPr1z7yacPMKvKnOD+XOXEPVEoWChqOGvrP4Ls7FhYphYkkcPCE98B8HHz2zBDZDwsmvE9giSYQQXO66nfN0H1q+MaElR26tQpKXId+oGfzLJly2y2evi9pZZsmHnvKfZYy2WcXuZ8XwQCxXhM4ffY/pRTTjH65Wh01940adLEqDOr0WRUviLC1EWfCBjd3beP0PWfgNGEOmaPPfYwMHnRLxbfe4stQ9BYYSqAGOCw40c+Aw0daG2KYSqg0UAqjQmmUPqnE7k4/UFjTB1EVeYSbXE+U4lW7bjYPIPmFNeq+29LlQnTrVs3+7nSsMGmZcuWiZdm3LV+H/369bPmh/h/pU/kDPJqqOKfAL9gwYLE3yX8bfC/7Z577jGqnCXqFOJNrnLk+1nMpZ98+ghjTsA7FzkLMT+Z+tAFp9EoddZ3q2vXrtbfC99z7vcbvi80kaXRDSGD6/i71YhS1n8hXdu6gWTb0oVqusuJcxqNymiWd5szJ3GywG8gI8akQSqSep46dao56qij7HfkMcccY80xvRUyMfPWxftij7VcxpnKnceFJ+Cgy0KvNd59911BSnU3/KTb/4cffmjD4q1evdruLiBONsx2/AoydmL3A4/d3UfnaBfZfnGM6D/euPbedootQ6axIkIPTAPAAqYE2KFq165d2njgiGLy+uuv2+yhqpx4h1nt7/04ouNMY/QKV5W5RDt+cuQiA9rJV45M/cRlPsEApdg8g2TAtUy8Ucct+cwp5gv/RxARK7XA1A6hO7GriqeRMLnD0zjsruJ/lrvDit1sdfS1WbTxf0k3MgQ7/qhbyJKrHPnwwnhy6SefPsKYk1zlLOQ8pesLJp0XXnihfWKEvDMI26w+QvZvDCZnuvgV5I7QgA4Ck1jsiOO7ANHedOEu6v8lrgma2z5CXCNvxJNPPmmfTLnnvb9feOEF0cWtqMO0/POf/5TDDjvMe7kg75csWWKjY6kfhv0OdMeBpz0XXHCBfUqhAS/kxRdftBHsEEELVgLZMPMOoNhjLZdxepnzfREJFH6dkblH7FwUuxRKhkz9YDcHjmtxLpnGWIixFUqGTP2UwnxivjKNsxBzGhU5Mn0+Ec0nU51C8CqUHIXqJ4hZNryjIGfQGHANT47wpOmII46wkdsQ8eiVV14xtWrVMhr21N6uCyijeW2MLlJtBul58+bZ3XFEk3rnnXcqdaE+EfYJlir9la7hhCZ9tNHwdGFrsKOupkBp61XnSV1M26dkuoC2snrnU03obJZrVf7tEzf1uTFq3mOfhkCmbJi5shd7rOUyTpc3fxefQFGi9xR/2JSABEiABEiABKJNQHehrdJ79dVXJwSFqQtCwULxRzhgRIdCKFJvGTNmjL3viSee8J6274OUfijXMO1D2whDW2hTNAiI8V1yySUGJnEw7dE90cSi+bPPPrOLIM2PkTgHs14sgGDWq87hJhtm6KfYYy2XcYI1S3QIBIfGKeITCHZNAiRAAiRAAuVMQMNWWxPVV1991ZrsgAVMd1SFEH3aZjM+I2BFqlmn69jqmr1my3DatGnWKR1ZpNVWPqOjb7bt5lIPASz0CYNoaNvEuFwzXZjLIcs1zI1ccx+MVf0YRMNbiz4JkWyYQZ5ij7VcxpnL3LNu9ROIVPSe6h8ueyABEiABEiCBeBDQBI02AtkzzzwjmnjSRqqBr9fixYutHbsb0tk7GjVbsoo7bPy7dOnivZTxPSJMIboPFhQDBw4UTexmlX+EiS5EpnfNRyPjx4+3PgfIbA3l31vgv4AC/xlvwTEWQlD6YeeP6F6ZmBVzrOUyTu8c8X00CFDpj8Y8UAoSIAESIAESSCKAkJo333yz3b1WW37RSG02qAN2u6HQpwtLjbwScOaFAzDCyWZbsFjAfSgIhYmnBG+99Zao3bsNsAHH3uosWMigDyjv6sdgd+JdJR8Kupo0WYdeyIDFiLe4x3Amz4ZZMcdaLuP0zg/fR4hAdCyNKAkJkAAJkAAJkEAqAY2iY51yEW4U9uyqQpjbb789tZrRSFJGo/wYOOFqVJhK13HCz6YfTsKqPBuEwIQz8HvvvWcQSlKjVdkX/Aeqs/z617+2Wed1IWPlxxjgjIyxuk7FapJjjx966KEkUa699lp7HnK7JYhZMcdaLuN054G/o0WAO/0RWoBRFBIgARIgARJIJdCsWTPBC6F0VRG3IWPPOuuspGrYvVbl14az1bj90qpVq6TrmQ5gN4+dcmQtRnhQlI4dO8pxxx0nkydPlk8//bRaE3VdfvnlMmjQoCQxR48ebROyITEekuLBbh9l4cKFSfV0MWTNnbxjDmJWzLGWyziTJogHkSFApT8yU0FBSIAESIAESCA9ASi6mqTL5rjR3Xpr5uOt+eCDD4omdRRNTGlj9Lv5Irx1gt4jFwz8AGbPni3I7gvTIbQBO3kUXKvOopF6KjUPmVBgpw8THuS4QCx+mDCNHDnSLkKQLwMya7KuSosSP2bFHGu5jLPSZPJEJAhQ6Y/ENFAIEiABEiABEkhPAAmprrrqKrvDPWLECOnbt29S4kk1a7HRbpBMDgkrx44dm2joN7/5jU3cmDjh80bDdMrgwYPtvWpCJMcee6x9sjB37ly7iEBSumIXLESw8Bk6dKgMGTLERvGBU6yG7bTnXNt+yBnELOpjLZdxFvvvqRz7p9JfjrPOMZMACZAACcSGgMaUtzvuEyZMsFlq1dY9IfuKFSsEJiMaw96GsUSmXW/BDjiiAGVToFAjes+UKVNsRmoo01hgjBo1qiDRe7KR8YwzzrBZriHjrFmzBCzGjRsnvXv3Tro9iBkqRn2s5TLOpEnjQbUTcOBiUO29sAMSIAESIAESIIG8CGjmVlm0aJE1bYGJi7fAFGf+/PmJyDbea3jfuXPnJLMXLBI0i6906tSpkokQ6qsDrLXfh/08IvggB4A60lpTH1wvZFFnYmvHD/MeN1Y/+l+9erXArEedi+0Y2rdvb01/vLIFMXPrRWWs5TJOlzt/F48Alf7isWfPJEACJEACJJAVAezPeRXfrG6qQiXE6kds/kL2mau4cDz2mvSk3p8ts6iPtVzGmTp/PA6fAJX+8JmyRRIgARIgARIgARIgARKIFIEakZKGwpAACZAACZAACZAACZAACYROgEp/6EjZIAmQAAmQAAmQAAmQAAlEiwCV/mjNB6UhARIgARIgARIgARIggdAJUOkPHSkbJAESIAESIAESIAESIIFoEaDSH635oDQkQAIkQAIkQAIkQAIkEDoBKv2hI2WDJEACJEACJEACJEACJBAtAlT6ozUflIYESIAESIAESIAESIAEQidApT90pGyQBEiABEiABEiABEiABKJFgEp/tOaD0pAACZAACZAACZAACZBA6ASo9IeOlA2SAAmQAAmQAAmQAAmQQLQIUOmP1nxQGhIgARIgARIgARIgARIInQCV/tCRskESIAESIAESIAESIAESiBYBKv3Rmg9KQwIkQAIkQAIkQAIkQAKhE6DSHzpSNkgCJEACJEACJEACJEAC0SJApT9a80FpSIAESIAESIAESIAESCB0AlT6Q0fKBkmABEiABEiABEiABEggWgSo9EdrPigNCZAACZAACZAACZAACYROgEp/6EjZIAmQAAmQAAmQAAmQAAlEiwCV/mjNB6UhARIgARIgARIgARIggdAJUOkPHSkbJAESIAESIAESIAESIIFoEaDSH635oDQkQAIkQAIkQAIkQAIkEDoBKv2hI2WDJEACJEACJEACJEACJBAtAv8PFU004dlZDFIAAAAASUVORK5CYII="/>
          <p:cNvSpPr>
            <a:spLocks noChangeAspect="1" noChangeArrowheads="1"/>
          </p:cNvSpPr>
          <p:nvPr/>
        </p:nvSpPr>
        <p:spPr bwMode="auto">
          <a:xfrm>
            <a:off x="410633" y="10584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" name="AutoShape 6" descr="data:image/png;base64,iVBORw0KGgoAAAANSUhEUgAAAv0AAAGhCAYAAADyYgsFAAAYQGlDQ1BJQ0MgUHJvZmlsZQAAWIWVWQk4Vd3X3+fcmWue53me53meQ+aZcl3zFNeYaMCrQpMkGSJkKkRlCkWDlEhUlIqkiIqUZPwOqvf9/9/n+b7n28+zz/ndtddee+211h7WPQBwKZMiIkJhegDCwqMp9maG/K5u7vy4CYAGGEAFBAGKRI6KMLC1tQJI+f3+z7L4DECb70GZTVn/bv9fC4OvXxQZAMgWwT6+UeQwBF8DAK1KjqBEA4CZRehCcdERCMYiWgJmCqIggoU3ccA2Vt/EPtvYaovH0d4Iwd4A4IkkEiUAANpNvfhjyQGIHNpMpI0x3DcoHGEtRrAuOZDkCwDnGMIjHRa2B8FcRASL+/xDTsB/yPT5I5NECviDt+eyVfDGQVERoaS9/09z/N8lLDTm9xhCSCUGUsztN+e8abeQPZabGNEduh/us9MGwYwIHgry3eLfxO8DY8ydfvEvkaOMEJsBVgBgoi/J2BLB3AgWDA/dafWLrusfZGqBYMT2sGNQtIXjdl/Yl7LH/pd8ON4vysThNyZRtsba5EmPCXEy+CXzfKCfxW+ZrQmBji7besKPY4OcdyKYFsGjUSEOlr94PiYEGu38zUOJsd/UGfE5CvhTTO23eVDCYVG/54XSDAyy2PkLW0UHOppv90XtIpO2dGNHcLBflKvVbz19/YxNtueFSvYLd/qlPyorItrQ/hd/WUSo7S9+VJtfqNkmXRDBfVGxDr/7zkUjwbY9XzSIiLZ13NYNzRxM2mG7rQNaElgBI2AM+EEMUn3AHhAMgvpmm2aRX9stpoAEKCAA+AGZX5TfPVy2WsKRpwNIAJ8Q5Aei/vQz3Gr1A7EIfe0PdfspA/y3WmO3eoSA9wgOA5YgFPkds9Ur/M9ozuAdQgn61+hkRNdQpG62/YvGT/ebhjXBGmPNsaZYCTQnWhethbZCnvpIVUSrozV+6/U3P+Y9ZgDzFvMUM4YZ2R2UTPkvzfmBNRhDdDT9NTuff84OLYpIVUEbonUQ+YhsNCuaE8iglZGRDNB6yNgqCPWfusb8mfHftvwliyBPgAlsBH2C+H9rQCtJq/JHyqal/mmLbb18/ljL6E/Lf8/D6B/280Xelv/NiTqCuorqRnWielBtqCbAj7qJakb1oto38Z/YeLcVG79Hs9/SJwSRE/Sv8Ui/xty0WpT8Jflp+dVfbSDaLz56c7EY7YnYSwkKCIzmN0B2az9+i3CyrDS/oryCBgCbe//21rJgv7WnQ6z9f9N8FABQX0O2tt6/aWGrANSmAsB792+aaBWyfPYDcKmAHEOJ3aahNx+bJwodslI4AC+yd4kjM1IEqkAL6AMTsAPYAEfgBnYhdg5E4pQC4kAiOATSQAY4Cc6APFAESkElqAENoAm0gU5wDzwEj8FT8BKJlUkwA+bAIliBIAgH0UBMEAfEB4lAUpAipA7pQiaQFWQPuUHeUAAUDsVAiVAKlAFlQXnQBagKqodaoE6oBxqARqBxaBr6Ci3DKJgIM8M8sCgsB6vDBrAl7Ah7wQFwJJwAp8LH4Vy4BL4MN8Kd8EP4KTwGz8DfUQBFjWJFCaBkUOooI5QNyh3lj6Kg9qPSUTmoElQtqhXx9CBqDDWL+onGopnQ/GgZJF7N0U5oMjoSvR+dic5DV6Ib0XfQg+hx9Bx6HUOD4cZIYTQxFhhXTAAmDpOGycGUY65j7iJrZxKziMViWbFiWDVk7blhg7H7sJnYQmwd9hZ2ADuB/Y7D4ThwUjgdnA2OhIvGpeHO4S7jbuKe4CZxS3hqPB9eEW+Kd8eH45PxOfhqfAf+Cf4DfoVATxAhaBJsCL6EvYQThDJCK6GfMElYoWKgEqPSoXKkCqY6RJVLVUt1l2qUaoGamlqQWoPajjqI+iB1LvUV6vvU49Q/iYxESaIR0ZMYQzxOrCDeIo4QF2hoaERp9GncaaJpjtNU0dymeU2zRMtEK0trQetLe4A2n7aR9gntZzoCnQidAd0uugS6HLqrdP10s/QEelF6I3oS/X76fPoW+uf03xmYGBQYbBjCGDIZqhl6GKYYcYyijCaMvoypjKWMtxknmFBMQkxGTGSmFKYyprtMk8xYZjFmC+Zg5gzmGuY+5jkWRhZlFmeWeJZ8lnaWMVYUqyirBWso6wnWBtZnrMtsPGwGbH5sR9lq2Z6w/WDnYtdn92NPZ69jf8q+zMHPYcIRwnGKo4njFSeaU5LTjjOO8zznXc5ZLmYuLS4yVzpXA9cLbphbktueex93KXcv93ceXh4zngieczy3eWZ5WXn1eYN5s3k7eKf5mPh0+YL4svlu8n3kZ+E34A/lz+W/wz8nwC1gLhAjcEGgT2BFUEzQSTBZsE7wlRCVkLqQv1C2UJfQnDCfsLVwovAl4RciBBF1kUCRsyLdIj9ExURdRA+LNolOibGLWYgliF0SGxWnEdcTjxQvER+SwEqoS4RIFEo8loQlVSQDJfMl+6VgKVWpIKlCqQFpjLSGdLh0ifRzGaKMgUyszCWZcVlWWSvZZNkm2c9ywnLucqfkuuXW5VXkQ+XL5F8qMCrsUEhWaFX4qiipSFbMVxxSolEyVTqg1Kw0ryyl7Kd8XnlYhUnFWuWwSpfKmqqaKkW1VnVaTVjNW61A7bk6s7qteqb6fQ2MhqHGAY02jZ+aqprRmg2aX7RktEK0qrWmtMW0/bTLtCd0BHVIOhd0xnT5db11i3XH9AT0SHolem/1hfR99cv1PxhIGAQbXDb4bChvSDG8bvjDSNMoyeiWMcrYzDjduM+E0cTJJM/ktamgaYDpJdM5MxWzfWa3zDHmluanzJ9b8FiQLaos5nao7UjacceSaOlgmWf51krSimLVag1b77A+bT26U2Rn+M4mG2BjYXPa5pWtmG2k7Q07rJ2tXb7de3sF+0T7bgcmh90O1Q6LjoaOJxxfOok7xTh1OdM5ezpXOf9wMXbJchlzlXNNcn3oxukW5NbsjnN3di93/+5h4nHGY9JTxTPN85mXmFe8V88uzl2hu9p30+0m7b7qjfF28a72XiXZkEpI330sfAp85shG5LPkGV9932zfaT8dvyy/D/46/ln+UwE6AacDpgP1AnMCZ4OMgvKC5oPNg4uCf4TYhFSEbIS6hNaF4cO8w1rCGcNDwu/s4d0Tv2cgQioiLWIsUjPyTOQcxZJSHgVFeUU1RzMjl+zeGPGYv2LGY3Vj82OX4pzjrsYzxIfH9+6V3Ht074cE04SL+9D7yPu6EgUSDyWOJxkkXdgP7ffZ33VA6EDqgcmDZgcrD1EdCjn0KFk+OSv5W4pLSmsqT+rB1Im/zP66lEabRkl7fljrcNER9JGgI31HlY6eO7qe7pv+IEM+IydjNZOc+eCYwrHcYxvH/Y/3nVA9cf4k9mT4yWen9E5VZjFkJWRNnLY+3ZjNn52e/e3M7jM9Oco5RWepzsacHcu1ym0+J3zu5LnVvMC8p/mG+XUF3AVHC34U+hY+Oa9/vraIpyijaLk4qHj4gtmFxhLRkpxSbGls6fsy57Lui+oXq8o5yzPK1yrCK8Yq7SvvVKlVVVVzV5+4BF+KuTR92fPy4xrjmuZamdoLdax1GVfAlZgrH+u96581WDZ0XVW/WntN5FrBdabr6Y1Q497GuabAprFmt+aBlh0tXa1arddvyN6oaBNoy29naT/RQdWR2rFxM+Hm91sRt2Y7AzonunZ3vbztenvojt2dvruWd+/fM713u9ug++Z9nfttPZo9LQ/UHzQ9VH3Y2KvSe/2RyqPrfap9jf1q/c2PNR63DmgPdDzRe9I5aDx4b8hi6OHTnU8Hnjk9G37u+Xxs2Hd4aiR0ZP5F7IuVlwdHMaPpr+hf5bzmfl3yRuJN3ZjqWPu48XjvW4e3LyfIEzPvot6tTqa+p3mf84HvQ9WU4lTbtOn0448eHydnImZWZtM+MXwq+Cz++doX/S+9c65zk/OU+Y2vmQscCxXflL91fbf9/noxbHHlR/oSx1LlT/Wf3csuyx9W4lZxq7lrEmut65broxthGxsRJApp6yqAQirs7w/A1woAaNwAYHoMAJXHdm72q6CQyweMvJ0hWWgGTkUpoqbQxRgSctbN4ZrxmYQAKj1qZiI9DSMtPR0zPTeDAKMUkyazNYsPazzbafZajl7OKa7v3Gu8eD52fhEBeUFdIRthb5Eo0SNiheINEo+kMNIkmQ45fvl9CkNKkspxKl1qWHUjjWjNUq1e7S+6VHoM+iwG7IYcRpzGbCbMpnRmeLMN828WMzveWA5a3bNu2llpk2d7zC7FPsEh2jHSKco5zmW/6xG3bPcSjxrPWq/qXeW7S70vkIp8iskXfMv8qvzrAloCbwf1B78OmQ/DhnPukYrQjDSnOEXtivaLCY2NjIuN37s3KeHgvsLE1qTB/R8PrB+iTeZKEU2V/UslTfOw7hHDo2bpdhmUzIJjPceXTkqc8sw6drojezaH9axWrue5+LyT+aUFjYUPzr8qmr+ALmEtFS/TuGhR7loRUBlTlVx9/FL+5Ys19bU36/qvjNUvXMVe47ou32jS5NYc1nKwNevGhbZj7dEdbjd1bvF1gs63Xbdvl9/JuEu559W9475mD2/PzIOyhy692N66R46Plvry+vX6Jx+fHjAZWH1yYzB5yOYp39PPz9qfpw87jfCNTL2oeRk5qjT67VXD64g3im/WxvrGi95GTOi/Y3j3drL+/aEPtlN8U5+mb3w8OuM4yzE78unsZ/cvQl9+zn2Yn1+Q+HZiUWqJbtludXZjY8v/QtAV2AqeQ+WgTdHfMRVYH5wwbgpfS4imMqAWITIQl2lmaF/SPaa/y9DB2MTUzNzG0s7aydbDPsDRzdnO1chdz3OJt5KvnP+8wGnBk0Klwt0in8VYxfUlQiXzpO5LL8qKyjnI71eoVhxQWlRhV1VXs1EnaQRrkrXctK11DHSV9UT0mQ1ggy+GL43uGV8xyTNNNQs1t7dQ3cFlCSw/WPVZX99ZZHPUNtaObG/vYOio6CTszOqCd1lx/eT2xn3A445nExINRbuzvdNJB31iyeG+4X7h/mEBoYEhQcHBgSF+oaSwXeHue1wiHCJtKNZRbtH+yJU5KS4t/vje7IRz+woSC5OK9hcfKD5YfKg0uTGlL3UqDXNYEIkHcnpKRmlm57HXx3+cpD0llKV22irb50x8zomzZbmt5/rzJvJ/FBLOcxZJFWteMCtxLg0s238xu7ym4n7lu2pwieeyVo1LLaUu88rF+raGx1dfXZu+/r0JaqZp4WgVuSHfptFu2LHjpu0tp073Lo/bjncs7mrfk+nmuo+7P9fz7EHLw/zexEeefVr9nP1Lj58NXHtyejB6yPWp/jOZ53zD7CNsL3hfSo5qv3J47fPGfcxsXPmtwATtxPq7z5Pj759/6J96ON3zsWfm0ezgp49foDm2eemvxgve31K+1y/OLGn/LF5hX61et9ryvxS4A1lCw0gE3ENZoJ6ivdHfMGlYAWwTzgG3gK8geFExUT2mPk60p+GnmaN9QHeZPpvhEGM0UwizF4sOKzvrAhIJxRyxnJZcAlw/uB/xlPEm8bnwKwnQC3wQbBE6IuwowiMyJloiRhYXEX8vUSW5R0pdGi09IJMnS5ITl5uVr1eIVdRUXFfqVE5VMVPFqz5Qy1C31iBo3NNM0dLXWtVu1onWldf9qHdR39uA02DI8LiRhdG68VWTYFM+00Gzw+Za5p8sinbYWUKWDVY+1gzWd3cm2Wja/LC9ZkdB7g9fHGodw51knD4517iEuUq7TrmVuLt5MHsMeJ70ctjFsevt7lrvfSRLH26fz+RO3yw/T38h/5mAq4GJQSbB9MGjIdWhCWHW4YLhP/c8iaiIjKAoURajWqKTYoxiibHDcRXxiXtdEtT2cSWiEj8njey/faDm4NlDh5JDUpxTDf6STeM5THN4/cj80ffpzzM6Mi8cSznud8L8pMwpplNrWR9Pj2Y/OfMo5+HZ/tyhc8N5o/lvCt4VTp3/UrR4AZRQl3KUSVzULrerCKw8WJVbfeVS9+Wxmp91TFdk6i0aAq6mXSu/fr9xtpmhRa817cZgO2+H/82aWwtdWrf/ujNwT7g78f7LB4YP6x9J9hU9Rg+QnnQOKT5tfU4ZIb+8+NpzvGpycIa0ILTp/+3/6DYLVhWAM7xIhkoPgMMZAI4hB4TYFwDYqACwpQHAUQPAO3QAzJwAIBPeP+cHhCSeVIARcCPZpiqSSbuAYHAQZIMqcAsMg3mICIkjuSEZSoZKoTvQB5galodd4GS4Dn6FIqJ0UBGoMtQImh7J0Q6h29BLGFVMFOYS5g2WBWuJTcbeQHIsBVw4rhb3Bcml4vG3CESCO6GasI5kSXXUTNR7qceJVsQWGkmaQiTTyURymyNINnOcgYWhiFGGsY3JmukNM4UFy5LHKsvaxebCNsuezMHBUc9pz7nMVcZty73GU8PrxUfH18UfKyAlMCaYI7RTGCvcLhItKiM6LVYlHiqhKLEi2SOVJx0uYyLLJ7sq91K+XSFT0UtJUZlaeUqlR7VOLU/9qEaiJkUrTDtIJ0g3WM9f39pA2ZDTCBi9R27IjaYXzI6b77eI2hFqGWK1xzphZ7rNBdsWu0H7L440TjLOdi5xrsVuve4rnjJePrvydj8lMfk4kHN9X/kLBgQE1gQthGiGpoT17mGP8I9siqKKJsXciOOJb03wSsQntRyIOCSVPJ1akUY+wn10MOPwMfUTCqfCTz/MscidyD96XqK4vlTg4t6Kxqq3l5lrra8cbxi5LteU1Qq1Jd5Ed+bcge953W97yP/ocP+3J/5Dr597jLwa9Xv9dfzsu10fZKanZqM+d8w9+Hr2m8L3ysWNJdmfDst2K1arsmvoteH1kxtmW/sHBDCACFiAAJADesAO+IFEkIV4vwuMgiWIBVKGHKFYKBdqg97CBFgB9oAz4BvwJxQ/yhmVibqLhtD66H3oa+hZjCiGhCnEvMCyY12wudgXOB6cD64KN4/Xwh/BPyOIERIIA1RSVEep5qg9qHuIGsTLNII0BbTstLl0nHTF9OL0VxkMGIYYg5lgpkJmDeZhlnhWTtZ2Nh92PPsVDndODOdVLjI3C/cDnmReLd4ffNf5YwRUBZYFbwodFrYVYREZFS0Xo4gbSDBKvJdslzorHSVjL6skxya3Jj+h0KFYoJSkTFKxUFVWE1Jn0aDWxGhB2kAH1sXp0ehj9JcN5gwnjV4aPzHpMe0yazdvtWjd0W5512rAenznd1uinZC9loMTcos56XzFZch12V3Iw8bzgFfDrilvQdJunwLycz8Gf6uAw4FdQWuIt+PDmsOXI/Qij1CGooVj4mL745X3FuzDJlKSxg/YH7yXrJPS/JdaWssRvaMPMlwzPx4/fFL11MfT5WeCzqqco8qbKug/317cUHK57FJ5TWVjdeflR7XProw0PL12v/FK87FW7zap9rmbtZ2Bt83uenRH9qQ/vPjoZv/IwPwQ5hnLsOAL6VHl1xpjGm953mEm5z+MTffNtH4q+hI/b7IAf6ta1P1x76f+ctUq9Rp5/eqW/2GAB8xACFn7VsAfpIAicBOMQWhk1e+EoqF86DY0C7PCBnAUXAWPo3hQHqhC1DhaDB2BvoHBY1wwlZh1rBu2BceLO4r7iQ/Fv0XW9yCVNVUPtTX1ENGb+IUmmZaD9hqdA90ifSGDOcMKYz1TKLMU82eWRtYUNgd2CQ6Y4w1nN1cDdynPOd4zfGeRe8hlxKvDwjMiP8Woxfkl1CQdpCKlT8u0yE7IMypYKp5SGlJhVXVSO6X+UBOtpaMdp3NVd17fyCDf8Iexs0mTGYf5PotRS22rPOufNi62z+39HZadTrmIuja7m3g88DLb1eEtRyogU/km+X0LCAv8GBwU8jEsNPxzRGTkt6i46OXYpHiOvbf3RSYJ7n968HCyWsrEX+mHpY50p+/O+Hos+QT7yfosq9PTZ46cFcvtzvMvwBSWFOkVvyiJLqO9WFFhUPm6Oukyb82tOt96QsOVa87X15rKWixbv7ad69C/+aHzxG2eO9n36LqP9dA9ONPL+6iyX/FxxxPzwSdPnZ8NDzuP9L80Hr32WuDNX2Ozb90nhid3v5+aCp+emrGfrfs094V/Tnve6KvqAv/Cp2+t3ymLnItdP0g/3i+FLs3/jP75Yll/uXyFZiVq5d4q3arLavHq1JrC2t61rrX5dZ51i/WY9eL13vWlDeEN2419GxUbg5v+j/JXUtw6PiCiIQCY1xsbC6IA4LIAWDu1sbFSsrGxVookG6MA3Ard/u6zddYgZ0zBwiZ6IJD/r+8v/wPcaNwKLRIDHwAAAZ1pVFh0WE1MOmNvbS5hZG9iZS54bXAAAAAAADx4OnhtcG1ldGEgeG1sbnM6eD0iYWRvYmU6bnM6bWV0YS8iIHg6eG1wdGs9IlhNUCBDb3JlIDUuNC4wIj4KICAgPHJkZjpSREYgeG1sbnM6cmRmPSJodHRwOi8vd3d3LnczLm9yZy8xOTk5LzAyLzIyLXJkZi1zeW50YXgtbnMjIj4KICAgICAgPHJkZjpEZXNjcmlwdGlvbiByZGY6YWJvdXQ9IiIKICAgICAgICAgICAgeG1sbnM6ZXhpZj0iaHR0cDovL25zLmFkb2JlLmNvbS9leGlmLzEuMC8iPgogICAgICAgICA8ZXhpZjpQaXhlbFhEaW1lbnNpb24+NzY1PC9leGlmOlBpeGVsWERpbWVuc2lvbj4KICAgICAgICAgPGV4aWY6UGl4ZWxZRGltZW5zaW9uPjQxNzwvZXhpZjpQaXhlbFlEaW1lbnNpb24+CiAgICAgIDwvcmRmOkRlc2NyaXB0aW9uPgogICA8L3JkZjpSREY+CjwveDp4bXBtZXRhPgoiNvB0AABAAElEQVR4Aex9B7jcxPX93efee8HgjrExmI4x3YQOIWBqQg2QQMABQgglEAIEQgs9BP6Q0PKjhN5segcDphfjhhvuvXf7Pf3vmV2tt2hXWq12V6t37vfpSavpZ/SkM3fu3IlZKkIhAkSACBABIkAEiAARIAJEILII1ES2ZWwYESACRIAIEAEiQASIABEgAgYBkn4+CESACBABIkAEiAARIAJEIOIIkPRHvIPZPCJABIgAESACRIAIEAEiQNLPZ4AIEAEiQASIABEgAkSACEQcAZL+iHcwm0cEiAARIAJEgAgQASJABEj6+QwQASJABIgAESACRIAIEIGII0DSH/EOZvOIABEgAkSACBABIkAEiABJP58BIkAEiAARIAJEgAgQASIQcQRI+iPewWweESACRIAIEAEiQASIABEg6eczQASIABEgAkSACBABIkAEIo4ASX/EO5jNIwJEgAgQASJABIgAESACJP18BogAESACRIAIEAEiQASIQMQRIOmPeAezeUSACBABIkAEiAARIAJEgKSfzwARIAJEgAgQASJABIgAEYg4AiT9Ee9gNo8IEAEiQASIABEgAkSACJD08xkgAkSACBABIkAEiAARIAIRR4CkP+IdzOYRASJABIgAESACRIAIEAGSfj4DRIAIEAEiQASIABEgAkQg4giQ9Ee8g9k8IkAEiAARIAJEgAgQASJA0s9ngAgQASJABIgAESACRIAIRBwBkv6IdzCbRwSIABEgAkSACBABIkAESPr5DBABIkAEiAARIAJEgAgQgYgjQNIf8Q5m84gAESACRIAIEAEiQASIAEk/nwEiQASIABEgAkSACBABIhBxBEj6I97BbB4RIAJEgAgQASJABIgAESDp5zNABIgAESACRIAIEAEiQAQijgBJf8Q7mM0jAkSACBABIkAEiAARIAIk/XwGiAARIAJEgAgQASJABIhAxBEg6Y94B7N5RIAIEAEiQASIABEgAkSApJ/PABEgAkSACBABIkAEiAARiDgCJP0R72A2jwgQASJABIgAESACRIAIkPTzGSACRIAIEAEiQASIABEgAhFHgKQ/4h3M5hEBIkAEiAARIAJEgAgQAZJ+PgNEgAgQASJABIgAESACRCDiCJD0R7yD2TwiQASIABEgAkSACBABIkDSz2eACBABIkAEiAARIAJEgAhEHAGS/oh3MJtHBIgAESACRIAIEAEiQAQaEgIiQASIQE4E6upEVs4TWTZTZONakaZtRdpuIdKsXc4kDCACRIAIFI0A3z1FQ8gMiEAmAiT9mYjwNxEgAiKrl4g1+j8iE18XiemEYOuuetbXxfJZIutXiXQeKLF9L9Jz/3CipfWXye+INeENiR12o0hzDlLC2VGsFRHIQKBa3z11tSLjRoo17wdVkKyXWKetRPruq+/ObhkN5E8iUDkESPorhz1LJgLhRGD6Z2K9doXI/AkSG3CoyE4nqYa/dZz8g/CPe1WsT+8T2ePccNUfRP/HN8Wa9rHI7O90dmKGyAqdpTj85nDVk7UhAkTAGYFqffdoa6xXLhP54SWRtcv0R51YTVqJdOovsWP1Xdm2u3N7eZcIlBkBkv4yA87iiECoEYCWbcSfRJQ4x3Y9XWR/Jf/4YMVim6rdoa/IBJ0BaNVl070wXKmGzfr2GYlttb9IwyZivftuvFaNm4ehdqwDESAC+RCo5ncP2vX98xLrO1Sk524iGLx89oDI0pliffl/Etv/8nwtZxgRKBsCJP1lg5oFEYHwI2B9cq/IT5+KQEu136Ui7XpkV7plZ4ntfrZIi46bwixLP3CqWV8wXmTdyvhAYfOdRGoabIpTu15k5lf6URySiDtBBw5qNtRlYHwWATGhma/bEP+t2jJjUgTTopXzRWr1PqRhYy27U/w69a/mEzsgMUgZOyIegsFKDV9zqTDxmgiEEYGSvnvQ4FK+fzauUxPCDiIHXqnn9iJbHazvui9FZn2tZobvq/KEpD+Mz1x9rBO/hvWx19lmIpALgXFKlkGuYY/aoU+uWCKDhok0aBQP1w+e9epfRGZ8ph+7g5S4zxGZ8qHIFjtJ7NDrRRZNEuurJ0QW/mjWA8QOukqst67TdQOLlMA3FVETotihf4/nNV5Nh6AhQx30Ixrb4QSRXU4VmfSuWF9rHutXS2zImSLb6/1MwccWB8Qm+liHkDpLEQ/lXyJABMKGQCnePa03E5n6YRneP5Zq8y9TJUnPOKpQmmy+Y5z0h21GNGz9zvqUFQG67Cwr3CyMCIQYAWjY5+giNEj73pu07/E76X9TvPcYAq9EPQZN+04nSmzP3+uAQLXx3z4t1ju6iFbzimFWYNI7OjD4XKwpH0hs++N1NkBnEaAJw/qAhZPj+ff7WXyWYPporcu3uhBuaPx+771EFk+VmA4kpJdeu0lN4tWWOtPglobhRIAIVAaBUr170JpyvH/wvoPCI1UWTTFmhrHBZ6Te5TURqCgCJP0VhZ+FE4EwIQBTHDXTgaxZGj+7/YUJzhePaHxdRNtfp7QxWOg8QGKDjo57+fn6cTXF0Wnv7ruYxW3QwJu1AjufIrHDdUAALfwq1fgv+Slekg4EYnsMT9xfqIviEvXA1DzK2ON3Im02d6uVhmu+EHgeohABIhByBEr07sF7A9r+Ur9/8J5p3GITxpM/MOY9saGXiPTYbdN9XhGBCiPAL2KFO4DFE4HQIADteNdt4tWZP95btUDWl82Ox021/1fib2SVEvcVao/frE38NzRiHbfU3+rvf7NBcfMehODjbMsWO6tp0K7q9k7NhmDSo2J986TE+h8Snx2w4/FMBIhANBAo1btn+Rwd+OuAopzvn+WzjSef2G6/FdlTFRiNmkWjj9iKSCBA0h+JbmQjiEAwCMSwyBaiHy6Z/J65zPtHbezFqo1HUd/USWmRsK3HDXz0bDMb2+wG9/ExbtAEV3qd0MzjulFTielMgBGQfgwcMGMAF6FeNffwmW0kMXOR+MUTESAC4USgZO8eNLdc7x99V1nP/V5iW+4nMlT3MaE9fzgftnpcK5L+etz5bDoRyEIA9qfwjKMLaa3Xroyb3mRFSrmBqXObiMN7jy0YDEBgy4/FtfDuA0mS8fjP5IDBDk/clu2Oic8GaJ7WCJ0ix6JiexbCjpPvXJcYgGBXTwoRIALhR6BU7x603H6/lPL9o+aH1gvnSwxey/Y4J/4e3aDvQewfgt3MKUQgBAjQe0+iE8aNGyfz5s3z3SWrV6+WqVOnSteuXaVDB7Vh9iGTJ0+WOiUp/fr185FazaKXLJHZs2dLr169pEWLFPvCAnIbO3astGrVSrp3715Aqk1R58yZI4sXL5b+/ftLw4b+Hy+0AQelzAh03lp3sL1erJFKtOFr+olTJbbPH0S6bS+irjrNx1O981gTXpNY732VjPcW2eYIkTEvijXmhbgtv2rVzAZZWvXYEJ3ihicdexAA13b4AMdi8bP9MdywJr2hcOW59eEiXz0m8p363j/x0U3egtJjOv+C608IyD/KVL/9FCJABEKMQKnePWhyqd8/2GPgeXVgoJtzWbO+0U0C39JC9T2HNU96xA7+m0i//UMMPqtWXxDwz8oihtDDDz8sI0aou0KfUltbK6tWrZKmTZtK48Zqt+xDkN5SQtSyZUsfqUU2bNgga9asMYS/QQM1nfAhy5cvl0aNGkmzZmqS4UPWrl0r69evNwOHGIidTznnnHPk97/XlyilvAiAoG9/nMTabiHWR3frzrbfqvbqgrhNLPxQw/ZeTXJi3XdWt506I6Ba/tiBV4uFj+r4V3SQcLIODrqY7ehjg89UjZf24WR1t/nRPxOk3TIfx9g+mmfrLbRt+mFs1Fx3+L1fYpgRwLb1EH12Yrv+Wl3tKenHAADT5V7kq0fFmvqRbi72ie4i3MZ8cK1nzjIzDrFDrjVlecmGcYgAESgzAqV496AJZXj/WN+oGeK4keZ9I8tmxt0WY5YRXongfhi79FKIQAgQiCnJ1K8u5eSTT5bHHlOCcdylSk58EOZJuunQF6+J7HigejHRRYh+5Omb1RSitcjh6qHEj3zyom6s9IPaEp6ophC9/OQg8r/rdRFlf5G9jvGX/rX/6MZLunDzSNUON2teeB7L1JPLq/fJX//6V7nmmmsKT88UwSCAD9XiKfGpafjTh/s52MXCVSdcbcKDDnxSY2BXtzHug3/+hPgmWpgRAIFHOA5srLV42qYp7iY6qO3YL07ApylBh3kQbPvh+aelDiRsWb8q7uYTefXa076b/4yFxVgDsEGn07VqxhkRNvPCAuKu226y7c2fC0OJABGoFAJBvnvQhnK8f9SdsNmc0Ci69H2Gs6FWSvyh7e+iDhJSNzOsFLYst94joGo9ShoCh/xWTQEapd3y9OOdR+Okf+DuIgephtOPPHurvhhUO3no2X5SqznG2DjpH6xmEdvs5S8PkP6uSr781mHUc3HSv//JSgxTCJzX2sz+0ZB+r9EZr0QIYOOtTjr4g4DUg4BDQJ6xoZb5uMVvGfMdnZqXDn3j0+hI2xgDPrBuFQwCcDhJn32d7sbvwQWebtyVVlbu2PEQe6DhFo/hRIAIhBOBIN89aGE53j9QWOCgEIGQI0DSn9lBbXThITSDhUoz1V5CmurZD9lFWhApaFP9plevJ0YwcPCbBzJopFpXv+kbJB6pVmoK4ieP5aqlpYQLAUy7w1TGTTAgaObjfydfviibQgSIQP1EoJLvHiDO90/9fO4i3Gqdh6IQASJABIgAESACRIAIEAEiEGUESPqj3LtsGxEgAkSACBABIkAEiAARUARI+vkYEAEiQASIABEgAkSACBCBiCNQbwxmFy5cKHCrmUvgatLIsgW6WNFhIe96DV+nixmbq22zbbeemtmaFfFfa1bGF7KmhuEaK/lXLo7by8Pu30kQB5uHwPuNk6zV8uGVpKV6M0ldSGnHRRhk1VLnPGp1QeZqdR2GRZZN8rjk3KB+zXPVYZWmhzeClurFxUlQBgS2+U51jIfGFyxj7QCFCBABIkAEiAARIAJEoOQI1BvSP3z4cJk+fXpOQCdNmhQPu0ndXTqRVZBxDBrg2ccp3CbJbz0s8uVr2eUon5eN6uO8RidXnAYNSLERbhLniNxwfHZ63AGhhu9fLDROOEZJizhncvzn49cpqVbXn5mCQQXKwGLhfG5Jx4/OXQekhx/EXIud5ycwvuusOFaZdbB///oG3XxJPR1RiAARIAJEgAgQASJABEqOQL0h/V9/8438OGuKyM453EgOhHZ/Mz1mOoM+VrX0C1UDvoN6pWnt4KFE9yOS/kgPUjwjO49aJeuj5ol0Vg87A3JoybsgE4hDetz+XGch1ijx30PjNXSwzOqCeqEOqo03h55SZf4akSk6C9C7le6wmmO2oQvSQ3LUYdTceNm75XDB2AVeXnBoPCdBHcZrHTAbQSECRCAaCKzTGU64dYW3EyhF4ObVHKoo0c3XzL4NTsqSIFq/TmdZF6nCY+FksWZ+IbF9/6RKD31PU4gAEQgvAnxnVKRv6g3pN+i2V3OSM7byB/Q/f4iT/sO763baHtwXZpayTj+CIP19VQPvtw4TlSiD9J+ypbpG9NF1n2r5INw7q1vSn/fIrKG335+p6RHK9tsGYIA6UIgAEYgOAvPHivXtMyLYDRnkHiaErTePb9qGGcZmbSS253Cd3ft58G2eP06s0Q/EN3JbvURk7wvcy0C8ye+INeENiR12ow5Kcihi3HNiDCJABPwgUC3vDFh56G7L1jzlgGqtEeukHBI7x7fu5qfVFU/jgzlWvM7+K9BItePd9GPkR5qqSQyko2rq/eSxVsk6BITZT3qktbX7XbUNLXx0XbuEDT1mKvzWAWZFDfSP3/RtMRtBIQJEIFII6A7LsZ1PFet93WAQa362O0Zie52na3tmi/XGNSIT3xRLdy2N9dg9eC08yu5/kFif3h+H1GlNFkJA9H/Uekz7WGT2dzoZqrOZK1QJcfjNkeoKNoYIVAUC1fDOUCCtVy4T+eElkbVqQaHvNquJWkroxpWxY+/T3elVCVxl4mAjUmUtYHWJABEgAkSgsgg0U035ZtuqYiKhWMDHcIud1eTxEIntdFLcQcH8CSKzvgq+nii704BN+dY4OGJAqGrqMBsR67K1Dj521VmISeqcQU2DzO7Rm5LziggQgTIgUA3vDMDw/fMS6723xA65VmLbHKnrLqeq8uBtsb78vzKAFHwRPtTFwVeCORIBIkAEiEAEEMCuzBt03Y5NvKF177z1poal2trD7GepatsXjFfyrWsCMFDYfKe4o4FNKVS75iFeqmMBOCpwki4DJXbAFfFyxo6Ix4ApEndddUKL94hAeRAI8ztj4zo1/dP1QQdeGV+XtNXBuuzzS1VefK3mge+L7H95eTAKsBSS/gDBZFZEgAgQgXqNgE2gU4i3MacBKND8d05o5PVjar36F/UX8JnIVgepmc0cdTLwocbZSWKHXq/2spvFYfQazy4XqVKv47nE/zZXV8c4IHacmH4CS7XAOF4S/xIBIpAPAft/MYzvDPVUGNtfzXva9Yy3AKY9m+8YJ/2t1KFKFQpJfxV2GqtMBIgAEQglAkkCrRr0Lx9V+/lRIhNeV+cH++uC2Rvinny04tZb14l89oDEdjhBZKcTdYGcDgJ+Gi3y7dNqM9taYkfdaZrnNZ4y901wJOuw6VbWFVwnQ1KIRvwG/xIBIlBWBJL/ryF8Z2AWAkqJVFmkXiDVjDE2+IzUu1VzHQnS/+CDD8rIkSPj08A5oJ87e7bErLUi1zjYlOrssazWhbZY6Ns4xzKHcQmPMw9OVC2Ug83o2lq1W9WMmueAtBaFqHyvrj+d6rBRw9dpHk10arphygcsnir+d5HWH3LTt/HFtPFfyb+WtiFWo2ntRcfJkMTFgkT6t2frh9jBg856XYC3QQ8sNs4BgyBOrboldWpDohhrcCeRQ3WqPp88erXIS//MjrFutdG8/fCDrpSnhAeBJdNEpqtWFqYWEZG6pbOkZq9z9f9NF+dTgkcAC/Wwp8d2x8Y197aWHwt9v3hEPZHpwtr+Ol3evrcpOzboaNX+63T514+LHPGPuDbeSzx8mAuWxDs2lutFV3CGTFAJBOr0WzRWv/3YAwfPWojFWrVQZMufmTUlIa5mZasWtncG3g+NW2zCZPIHxrwnNvQSkR67bbpfRVc5GGoVtUCrOmbMGBkxYoRg4jhXg3pt0JcDXgqj1dd9hizX+z8p6e6shLkLSLOTwM8+ZKx+qJIj0/gtczsRPrBBro9I4oW0UIn3Eryg0mWOkqmFOjDooZ5x2jjkb2LbdfgCbciu5xgNx+PZO1cdbMI2Q+1nZ61Kr4D+mqKDllV69NM6NM1ZB20HNilzwBEIj0eunZvhb35ZvdyZQGJXYa1ncofk/LkwtBwIwP/5K5dLrEVXfexyPd/lqEhwZVgLx+lWEt+L7HoqSX9wsOr/buI9iXdtt+1FdNGsNGmZ/tws+Uk956jiAdKuR/yMv/agAORouZr7IC8v8TD1nixX87Hfc5ty5lUUEVDCb438s8SwU32DkA/c1ypvmPy2mdEy/xNR7A+/bUr+74b8nQFPZOrJJ7bbb0XgfriRB57jF5MSpsvFkUtYZPBZb9y4UdavXy+3aNYd3bLfaH+UNkX8SC/P1+NIJbznQFufT4zGPjvO0ESaRxzyT8sOSR3i3Kq3H9PjXM1fnc+lJcn6gVkBhzi76l0MfO53yD8tD7TRoZ2/0UiYB7lB69DHIf+0PBzKWKQRDkQkh7zT0uLHL84TGbhn1m2ZN0VnMk6S/v37Z4fxTvkRMIRfP6zNu4m01CMCUrd4kmxYtkDqpJk0gw9mSnAIGI2rZoedwxspEcORKet1Ns9K4G7HR5wWCXt7XOODulKVG17iIX6SOGRcI8xJkv3u8q51Sst7lUfAJvwrdOa8fT8dVOZYvF35mhpXj7Wz3pXFG1pKB33ustV1YahkBetgvwPC/M5QRYT13O8ltuV+ccJfpfb86OVIkH77cd1WLxLLv+xbns6qUzKiekzRJRq+xH7l+E1v72/bu4g6oOKqU/PdBqSFqG5OBpqrwv7MKyR6V21pH9UEZkqj+FR9y5Z2bTIj8HfZEEgl/O36bFr8WLYKBF9Q3eIfZcOCiTIt1le6Nfox+ALqe44bdaYOgt14cwkW6WLGCEQd3nt6DonHxGAA0kJVN1hwiwV+XuIhTZLE4xpzji5auLrEbCuIBqW6EEgl/B31a9UI89shlbVLpXba+zK9VhUmjVZLB1+maCFtW1DVCvs7Q80QrRfOlxg8iw3+tb6fOqkZtL6rNqxT0x99z1SZeWg05uqDeviYDxEgAnEEokr41dXatPWdZZUZHlPnFujjDledNtmH//tc0qytyDZHmFBrzAtJwm57+YkN0elzEH6v8ZATyrYFJoJugk25ICD/cMtHqQ4Eqo3wT3xFpq9pLcsadBYrzLMRler9sL8zdEM/aPixOZela42sx04W674DxLr/YLEe/LnuQD6qUsj5LjdSmn7fKDAhESACmxCIJOFXkx4S/k19HPQVNqv59D7VejXRnHUwNekdsZ45W2JDL1abyy3TS1PtfezAq8WCZn/8K2I9cbJOUXYxW93HBp8psod+ZCFe4018Q6zPHlJNanNTtFl/svvZIt1h8JghX6lHoakfiUz7RB0etDGzDdYzZ5nZBWy+Y/LISMKfIUFAB5TGhn+lmvRUg4Y/hfDXkfBnP0RV8M6wvnnCvJfi64tmxl0LY3YQs4lwaIJdeqtMSPqrrMNYXSJQUgSiSvhnfiXTNlDDX7JnZ7NBEtvnj2rvqmt1IHAEALv8VjCadBDdvde45cQuvSvnK+lXA0f13mP8YbdJWTviJd5m2+vg4iItWz0xYcAB8t++l0Ohegs7a2KzsJ1OMVHN0iVs7AWziwYYsFBCiUCS8OvKsQ4DtY9DbtJDwu/+GFXBOyM24FCRrtvG32dwaYj3mnEUoMQf5oldtnFvZ8hikPSHrENYncIQWL58uSxZskR69uzpmNAt3DGRz5tuZbmF+yw2uGSRJPxqwz8zYdITa6lY6UubEjwCIO04vArMd0C+O/QVgcYfO/c2VrKe2T9e4mFRndeFdfD0Y2+047WujFdZBJKEf2EVEP4lUjvx1aRJDzX8eR6danhnwJ1wwqVwnpZUVRBJf1V1V5VU9nP1unEt/AA5yLyEve2i2Q6B3m+NGzfO7M3w6quvyoknnihnnqlmASniFp4StehLt7LcwouuQBAZRJDwW1i0S8IfxNNRujygYW+mh5t4jeeWT0DhGMCvW7dOGjduLI0aNRLbg1yDBg2kXbt2AZUSz6acZQVa8SAyI+EPAsVo5eH1XeA1XrTQcW0NSb8rRIxQMALzdFEd9iNwEtudp7pM9CuXXnqptG3bVjp37izvvfee/OIXv0jLyi08LXKRP9zKcgsvsvhgktuEv9lmqgWNhpcea4na8JPwB/N8MJcsBB566CF58sknpUZ39o3plL+lU/51auu7//77y7XX6tqAAKWcZQVY7eKzIuEvHkPmQAQyECDpzwCEPwNAYIhO8w/r5ZwRNhb73xT1rark0qeccMIJ0rq1ekRYtsx8aJs2TfcF7hbus1jHZG5luYU7ZlrOm6mEv72aWsCcosrFWjJZNsz4SqbCS0/AJj0gdj/99JOsWrVKBg4caEhfqeAqZ1mlakNU850zZ45stdVW0rev/s+ogPRv0A0gt9kmeBvfcpYVmv6yCf8KteHvGHYbfpr0hOa5YUVcEaj+L7xrExmh7Ah0VBK+nfrZdhLMAkCatYqfffzdYYcdDNkaP368SZ1J+t3CM4tcsWKFTJs2TZo1ayZbbrllWvCPP/4onTp1MjMLaQGJH25luYU75Vm2e4um6A6DuvEWNPyRIfyq4S8R4f/mm2/kmmuukfnz58uaNWukd+/eMmzYMDn5ZPU+E7CUs6yAq14vsoMZD8wKd9pJfXergPTjgLlP0FLOsoKuu6/80gi/rvsI/aLd0tnwl3PgX86yfD0XTBQIAiT9gcDITMqJAKbUUwU2taniFp4aF9fffvutXH/99QLy/9hjj0mPHj1MlBdeeEHefPNNueSSS3KSfrey3MIz61K234bw65bikST8nQLX8KNfbr31Vtlzzz1l5513lqlTp8p9990nf/3rXw3xg9Y/SClnWUHWuz7l1b17d+nY0XUPeANJMYoFZFBIWVXdB1VH+Df54Q960W45B/7lLKuqn88IVJ6kPwKdWN+bAJvafOIWvvXWW8s555wjZ5xxhvzlL38R2NBOnz5dnnrqKbnooovM2oF8+aeGuZXlFp6aV8mubcLfNEoaftukB4Qfs0j5n4lCsV20aJF06NBBTj/9dGnfvr0MHjxYMMN00kknyaRJk4ypT6F55opfzrJy1YH38yOwfv16+eGHH+T++++XGTNmSK9evYw9/6GHqos/BylGsVBoWQ7FV8ctEv60firnwL+cZaU1kj/KjgBJf9khZ4FhQwBk7qCDDjKEH5rbBx98UL777jszENhxxx1LardddiwiS/i/VBv+0hB+9FGrVq3kD3/4gyH++N2iRQtD9DDLlM+O24+G129ZqBelPAisXLlSXn75ZdP3uB4xYoQ54GkH63gypRjFQqFlZZZdFb8N4b9cYsaGvxpMekqn4Ud/lXPgX86yquJZjHglSfoj3sFRbh5saPOJW3hq2iZNmsgpp5wiH3zwgVx33XVGwz9kyBDPhN+tLLfw1LqU7DqyhP+LxKLd4DX8dl/AVhvaXFtg0w/SB7Mw2xzMDks9+9Hw+i0rtVxelxaBo446SjbbbDPp0qWLrF69WmbOnCmnnXaa/OMf/3Ak/cUoFgotq7QtL0HuScKvfvirYKfdOrPxVitZ1qCzBG3SY6PrZ+DvR8GA8vyUZdeT5+pDIBKkHwvrIH/Xo4W5KuzPxET0V/S8rrCkydirEleXJu8UdvFeIvrDev4ycV3oSfeHk8l6+K3DpESBt+m5Q+K6kJONgSxd757s7f8T+WFUdjxoelTmzZuXHZZxB94yIFiA5CRu4ZlpYLYBjdzbb78tb731ltH0Z8bJ9dutLLfwXPkGdn/x1Pii3aa6Q2pkFu3CpKf0hD+1D7Dg++GHH5bPP//cPKNnn3221NbWGl/tqfHs62I0vIWWZZfJc+kR2Guvvcxsj10SNgeE6+B77rnHLPSGO+FM8atY8FNWZtmh/V2FhP+nNaUl/OgrPwN/PwoGv2WF9nlixVwRiATpx8cR8pge6Us8zW3XPzZFHaMxp7rGdo4Qp58i/3EOdr1rE+b3NeZo19i5I8zRIL91WJbI9hk9N8hdRM6QJPWeqztsusk3b8V34cyMlyDwWCjpJmvXxvcCyEX63cIz8x81apTxynLTTTfJxRdfLPfee6+cf/75mdEcf7uV5RbumGlQN0H4R+qi3aZdSPiLxBQLs+GLHTb9GBxCs4vN1267DUPlbClGw1toWdml806pEIB5V6qgr+DNCTN6LVti52dn8aNY8FuWcw1CdDdJ+NWNc+jdcqp7aNXwbyL85aFOhQz8i1Ew4KkopKwQPUWsSoEIlOfJLbBShUaHZ4PRo0fLnzVhm0ITa3yQ/bv12F+P9G2e9IZH+WMi3vUe42dGA9FWGiwn6bFzZqDH3+dqPHi/t+viMVky2s16NUWPC/VQfXDBslxTXIJUndL95jtmNFRb2mvb7KAlc9WP/9/zmkzYiWA/C4HNq5O4haemwWLMf/7zn3LVVVdJt27d5J133jGEDi75oGlzE7ey3MLd8vcdnkX4G/nOKiwJ4374y6vht9sOc46uXbuaDZkGDRokr7/+utH8X3HFFUl7fzuuffar4fVTll0mz6VDAH1+4IEHZpn+TZkyRQ4//HDj+jdX6YUqFoopK1cdQnEfhP8V2PBXC+EfWXbCj34qZOBfjIKh0LJC8QyxEr4QiATpt6dShykEfsjqG5oOpB8U9EQ9/MhliUR+03+v6UH699Tj6ERehZ6GawLV5fpuw381LUj/YXoM0KNQgZGVIf1tm7gn3XZvkZ0OzI43c6Ih/SA8uQSbI8GeGh9QaNVefPHF5G6YAwYMMJsn5QvPzBcfVmhqf/Ob30j//v3Nixb+2I888kjBjrrw6JPLK0fQdcmsW1G/SfiLgs8pMQi8LVA27LvvvvLAAw/kNO+x4/rR8Potyy6T59IgsHjxYnnuuefk2GOPTRYwZswY48UJ741cHrr8KBb8lpWsWBgvDOG/QmLLSfjduqfQgb9fBQPqUWhZbnVneDgRiATpx+YlEEyqYilfodIskQCfcz/pkdx2EOg3vb2lC+riNw/UA0j4TW8/DC185pE06mlgo4Ea5ZAm2lKnDbqaNjcJ7D51So3Nsg455BDZY489ZPjw4cZ1Ytu2bc1LC/HdwjPz3H777Y2Gf7vttktq77Db5uOPPy4wy7F33cxM56WsQuviVIaveyT8vmDLlejf//63WaCJnaBTBTM4WPCdaYKRGgfXhWh4iy0rs2z+DhaBffbZR4455hiz7geb+WEhL7w4XX311YJ3iZP4VSz4Kcup/NDcSxJ+VRFVhUlPZTT8dn/5Gfj7UTCgPD9l2fXkuXoQsHle9dSYNa33CDRv3jxr59xUUNzCU+PiGuYaOFIF06rYhMlN3MpyC3fL31c4Cb8v2PIlgvb2zjvvNLM+tiYXO0LDR/vf/vY3yTdILVTDW0xZ+drAsGAQgNeem2++WWbNmmUUDdCQgjD16dMnqTTILMmvYsFPWZllh+Z3Xa2a9EDDX02Ev7V66emkXnrKS5WKGfgXomDAs1FMWaF5tlgRzwiU90n2XC1GJAJEwBcCS6ZlLNqlDb8vHDMS7bbbbnLcccfJ119/Lbvssotxc7dq1Sq59tprBWG5xI+G129ZuerA+8EiAIUA1vmg/xs2bJjXht8u2a9iwU9ZdpmhOhvCrzb8IPwdthZphPnkkMpaLNqFhh+Ev3RuOfO13u/Av1AFA+rgt6x89WdYeBEg6Q9v37BmRKAwBED4R6R66SHhLwzA3LH79etndl+FP3asIbJ99uMM4pdL/Gh4/ZaVqw68HzwCIOPwb14OKWdZJWkPCP+rCQ0/CH9jGOKGVEJA+IGMn4G/HwWD37JC2nuslgcEcn+tPCRmFCLgiMBsdUD6gXrhcZKJCceg65IrAJxi8V6hCCQJf+eEW84oEP4pZffDnwv2pk2byt57723st0HCmjXD6ht38aPh9VuWe20YgwiUGQGb8C+bF9fwk/B76gA/A38/CgZUxk9ZnhoRxkjrVhqvUbJxrah/3WBquGiSySd2zrvB5FfiXEj6Swxwvcx+7FKRWTlI/eqNcUjmTauX0JSk0ZEl/J+XfKfdQvoD0+BuC3YLyS9f3HKWla8egYVNGyXWF/8XWHaBZlSnu6zobtWxM0eoFjrEZieBNroMmZHw+wbZz8Dfj4IBFfRTlu+GVTIhCP+Lf1CnK0p7m+X2DlhIFa0Vs6V2AXweWsi1KqRa6lkVYLKSCQS6qBZ0+/bOcEzXWYAvF+o/XYineJ1rHs67USX8Myvjhz+cnVzltZr8gVgf3iWxdv3U8XjIZqCsjVL742tSM+drkY3rSfqDetSqkvCXfqfdQuAt58C/nGUVgkFgcW3Cb6l/w/ZbiTRsWnTW1so5SvgnyNSmO0nPmPtmokUXGFAGJP0BAclsUhDop1ukHYdtwhzkw7lx0t8u3VuOQ0zeckMgqoR/Bgh/J1kVg820B/evbjgxvHIITAHhv1NibZXwt9pcu9PPnuklqr66j6yb9JosadhNWrReLs1UW0cJAAES/gBAZBaBIWAI/4USM4S/fyCEX0D4p7wnU9d1kpU17fS9Nj2w6pY6I5L+UiNcH/NvqqPpjjlG0i0Tmr6G9s4E9RGgANocVcJvNPwk/AE8IZXPAoT/gzuU8KtmrfUWoST8i9fWyNyNHaRXI848BvLAGML/F4lVlQ2/reEnHQrkGQhTJutXqUmPTfiD0fCD8G80hL+jIfxWlSmmQqR2CdOTwroQAX8IYKMe7NJbUoky4VfNCTX8JX16ypN5qAl/rdHw24R/vVU9ZA+bwZX8/eL3CUkS/rlVsGh3ecItJwm/3+4OfTpD+NWGv05pbkAmPXHC/65q+KuT8KPPSPpD/+SygtWCwNy5c81OnU8++WTpqhxZwq+Ldkn4S/fclDPnKR+GWMOvhH/ya1JthH/cuHFyyy23yLBhw8xOwOXsTk9lVR3hH5Hih796Bn2e+oKRRGzCX6sUt0NwJj0bp4Dwx016qk3Dbz8WJP02EjwTgSIRuPvuu+Wdd96RRYsWFZlTjuSRJPxTZcNMEP7O1PBndPuaNWsEZG/atGlSV1eXERrSn1VB+GMyt7aDVIuG/9JLL5UXXnhB2rVrJ++9956sXLkyXJ2fJPxzqkTDP0KmJzfeIuEP18MUQG1I+POCGIkn3v4gql8Y8fM6XJOASD23+kqP5PYn2U/5SK9O44zA0aXfPJABHGL6TZ9wpil+6wD8jdR5WBC3XtFem0xhpxRZF+8Nu083BYT76q233pL27dsbctakSZPgK7vkp8TGW1Hyww/C/xkJv8PT8uyzz8p9991nBpANGjSQDh06yCWXXCL77befQ+yQ3EoSfl20Gzob/oSGf02C8NdVz6fvhBNOkNatdXfYZbpTrA7+4GIxNALC/xps+EH4B4Z84y2Y9MQJ/9IK7bQbmn5zqAiUDFAwYA+SHj16CPYjqToh4Xftsup58+Vpyvfff29CT9K/fpaHLk7k/T89f5K4LvRk09dDC02YiA9Pr5Ab9XjAXBX+BwMPIOG3DmMSRZ6t5+aJ60JO6vAuLlNX2Fe5z09cK/Lyv7LDE5t2ffvtt9lhBdyZN2+ejB071nwksfkIXmKlEtjZvvjii3LFFVfIn/70p7w7tPqqw5LpSvgvkVhT9S3cvm/43B76aJS1hIQ/F2wrVqyQG264QY444gjZaqutZM6cOXLXXXfJeeedJ88995y5lyttxe5XC+HXRbtBafhra2vl448/lvnz50vv3r1lxx13FLg+DFp22GEHQ8DGjx9vsg4N6bcJ/9K51UP417YWEv7sJ7QqlQyZzSDhz0TE8XckSL/9ooX+o4ljM/PftNPAr4x6mC9K/KZP+LQx9febByqOsbnf9LWJlgNHP3moz564eFEQNNLhWROHUqx4LYrRMjzxxBMyceJEOeSQQ2Tp0qWC6fELLrhAhgwZYtcw0DM0skcddZR07txZN/nTTToaBvhvlST81PAH2mkhzmzWrFmy6667yjnnnGM0vNDAYfbo97//vbHnxkAgVFIPCf/06dPlmWeekc0220ygYLj33nvltddeC/Z/P9HJme/CRo3sr0UFn4I0wr91dWj4QfhrOktdLPmlqiCA4Sm6KpUMmfCR8GcikvN3gOwkZxklD9hyyy3l/fffF9UdSycfpX2gaX6nx8F6nOcjPZLYdPJOn+lv0nSP6PFrPQ7Rw48M0kQ6sS5+63Cypv1Kjz/r0VePQgWW7HsjUTcPu1oedKbItvtkFzFnssjfjzVbg2cHut9ZuHChXHnllQLiP3DgQNmwYYOMGTNGoI13ktmzZ8s333zjFJR2b99993XcjRUzEsh7jz32SNpdwxwjEEkSfn2q228ZHQ3/jNHqh79LVdrwl0O7i+n13/72t2YQiecImt3jjz9ezj///NKtF/H7wE79KLFoV988YTTpUT/8i9WSEG45g9LwY2CPGb2LLrpIevXqZd4xkyZNklz/98W+YzK7xlZyZd4v2+8k4Z9TXRp+En7HR6TqlAyZrTCEX91yBrpod6665axuLz2ZMNm/I0H6mzePG6OA8G5mt6yAs72XWkdNozoLX2LTPL/p7f1rdfsa33VAxYGE3zrYnqr7+MxjHioAaWKjEf/p+Lej+u3eon92kAUjJW1Hok+zI+S/gw/s5MmTDdEH6W/btq2cdNJJOTVwa9euFbz03ARkL1NgX/vAAw8YMgaitm7dOhMlUzOXmc7T71TC3y5KhB82/Er4a1opDMGbQnjC1mekcml3oT3u2rVrWi3x/IFswoQkNALC//7t8Y23wkj4J7+eIPwdAyP8wB629SNHjpSLL75YunRRkzsVrLfIRcaLeceYzMP0p5oI/zq14f9xpEyvYg0/lQwuD3+S8Ou3JDAvPdEl/EAzEqTf5bFgcD1CoGfPnsaM59prr5WHHnrIaPuhhYf5jZOAYB1++OFOQWn3nAYhL7/8sixevNj4zZ4xY4bg4w758ccf5fXXXzdld+/ePS0fTz8yCX+DRp6ShTmSseGfkVi0W4WEv5za3caNs1cmweZ22223lb322isc3Zwk/DogDSvhX2Ophj9Ywg/wW7RoIf3795ezzjrL9MmgQYPk5JMxT+osxbxjUnPEM1hRMYT/SoktrQINPwj/BF20u66N2vB3UkcbHhRRFQU3u3AqGbIxSbtTMsL/jiqmbD/8XmyV02oV+h8k/aHvIlawEATg5eL+++83C+y++uors5j3jTfeEJjh3HrrrVlZLVmyRD7//POs+5k3DjjggKzZAtjwzpw503hZgXbfng0YPXq0wMzo3HPPlYJJfxQJ/9JpsqGKCT+ehUpqdzGIfOyxx+Qf//iHtGnTJvPRLP/vqaMSGn4Qfh3UxkL0YVRiWgcNf4kIP8CGTT1m+L744gszwIc7zR9++EEeeQQGmtlSzDsmNTeYKkIq4tksSfhnh9+kB4R/YkLDX6WEvxAlQ7HmY1WhZEj9R8B1kvDrdaAa/mgTfkBH0g8UKJFBAIvqsJD2xBNPlEMPPdRo4m+//XYZMWKEI+mHSY4Xv/o2oU8FCt5UsMjSNueB/2ws7hs6dKicdtpphXsMWjIj4aVHbfhh0hMFDf9S9dIzHRp+3Wm3CjX8dn9XSrsLwnjNNdeYhehYV5LLhMSuZ8nPhvDfpiY99ZPwA18oEOBRB2vJMBiEKdb//ve/nNAX845JzdSeSSw76VczRus11fAvUcLfMeRuOZOEv1XcS0/YNPwevTsVomQI2nwsdEqG1H8CXKcR/gHKYptmxij89yqY9ESf8AMYkv7CHw+mCDEC0LxDcw/PJ61atTLEG/7zMQXvJJh6P+yww5yC0u45mfdgzUCq2GsDUN5OO+2UGuR+bQj/xeqWM2qEXxftYuOtmtaKQXXZ8Kd2WiW0u6tWrZKrr75afvGLXxgTtIq7aiThN4/EK6+8Itttt515v+AdAw081g3lkmLeMal52s4Iyro5lyH86oe/2gg/Fu2GjPA3b1gnsYZNUrs053UhSoagzMdQmdApGTIRKhXhn1w/CD/gJOnPfKj4u3gEPtElvTNXOeezKL7YVeZNcw4v8i4+jDDvgftMLLKDVm716tXGo49T1iBSmYsmneLlu7dgwQKBff+ECROkZcuWZtdMvIih8ffkXjGShF9NeqZHg/Cj78ut3YX2DoQf2v2DDjrI0XNUvmcy8LCqIPzw0hO8DX8mltgXBu5T99xzT/Nu6datm5lVzIxn/y72HfPTTz+Z98uoUaPM+wV7gkDbv//++8uAAarpLJVUpYYfbjnDZ8PfvmaptG7ZUGJbu68fQ3cWomQIynwsdEqGzOc6SfgDXLQLDX89IvyAlKQ/88Hi7+IRWKG2p9N1X2Anxe7ahBecNX73Dc5fPXg3ueOOO4z3H2jgsIgX9viYii+VYB0BdkrdbbfdzIZK8KmOHVQ7dVKtvZuQ8LshFIrwcmp38dxibwl4ocLCdJiMQXAfA9hhw4YVbjpWDIpVQPiX6EbeQbrlzAfXZZddZmz4oVhA/8BDWMeO8P1WGsF7BHuO4F02fPhw48IVZdqeg0pSapLwq2ezqjHpCS/h79RktTQ98maRNvDP5y6FKBmCMB8LnZIhE6Ik4deAoGz46yHhB6wk/ZkPF38Xj8CuSnaP7e2cz2cLRB6dJNI1R7hzKs9327VrJ3vvvbesX7/ekCS40gx0syyHmoDk99YdOQuWpbDhj5pJj63hhw1/dZv0pPZnObW7//rXv+TJJ580G3LBKxTs+LGwD8801pAMHjy4fKR/2se6aDfcNvxL1loypwwafvt5gKkg/t/RLzDDKPU6C5gWllJpYbcrea5Cwj/DuOUMp4YfhL/ZkddLzeY7qCLMSROWRD55UYiSoVjzsdApGZIoJC4M4f+j+uHX3x0CtOEPUMNf6ndAJiTF/CbpLwY9pnVGoJ3aLQ5o6xw2I2H207SFc3gAd7GwFlPqFbeBzteWZST8+eAJW1g5tbtwIYs1IXiOUz8mIP4w69h66+ydODAggElAavyiMQThf+/WUC/aLTfhB6bAGLb8lZDvvvvOzCCC6JVEQPhfx6Ld6tHwz1jbSpaE1KTHD+FHvxaiZCjWfCxUSobMh7okhH9e3KRnrbrlbNBOLCnO+1ibmpUSa12i/8dMPAL4TdIfAIjMggi8+eabZh3B9ttv7w4GCP/LquFvojMikfHSE00Nv92Z5dTu9uvXr+AdqcePHy933nmn8RqFma6iyX81Ef66+vMZe++99+Spp54y+45gb4Bi1yPZz7c5G8L/1yok/OFbtAsb/k5NVqmG/4aCNPx2f4RdyWDXs6TnNMKvG3kG4qUHhP9tmQrCXxMM4e9SM08aHHJbSaEIMvP687YMEjXmRQQyEPjggw+MW1DY9v/617823j0yosR/RpbwfxoJLz2OfaY3K6ndzVWn1PsrVqwwJkHYI2LIkCFy6qmnGjM3X+Q/9IT/DUlq+OsR4Ud/L1261OxBMmXKFMH+ANh0MBDynyT8M6vGD39cwx9Swt94pW/Cj34Ou5IBdSyplIrwT1LCb2+8VeT+Im1qVggIf/OjbpIYTLeqREj6q6SjWM1wIwDS9c0338i0adPk3XffNQt7nci/9cix6hdNNf0dVXOxcEK4G+WldutWSt3qBTK14faRsuH30vSwxYH3DWwSBW8vn376qT/yP+2TkJv0KOHXjbfm1KqXnjISfpBsEO5KCzYchJnXnDlzZO7cuRII+a9Kwt86vCY9IPxHQcO/o2cb/sznKuxKhsz6Bvp7w2qxXrRt+APU8AdI+FsnCf+NUtNzsPZzcSZCgeLnkhlJvwtADA43AtiM66OPPqp4JZ999llTBxCDVPL/s5/9zJhcwK+3kZULJdbnEN14q3HF6xxIBVbOlRW6KVmUFu3mwuWmm24ypDpXeCXvjxkzJlk8/Lhnkn9sFrfXXnvlN/sB4X//lhDb8CcI/8YOst4q76fr3nvvFZjwVVqgVLAlEPJPwm/DWfTZmPQYDT8W7fon/EVXpJozMIT/wsSi3fAS/q5Gww/Cv1tVEX48GuV9c5boYcSGTJAL9Ghmrgr7MyMRHbTtp8KSJmNjeaqlx2nJO4VdjE5Ev0vPIwtLmoxdp1fj9PBbB6SFXK5HG3NV2J+1dvSFySv7Tvb5JW3pqOey769eZu7Ba4kXmTRpksD+sdJiP4N2PWzyD63rO++8IyD/0Pxv27ilSMtudrTqP9eul40NdF8GR/+s1d+81BZ8+OGHZhYn9V5YruHKM1OcyP+5557rvHGcTfjbbCnSunu4PmR1tVI3+Q1ZCg1/BQg/cMX/MdwohlEyyf/HH38sd999t2D/gLxiCP9VElus79qO24jg3RRWSey0G9ZFu+1qlkknm/BvoRszevTSE1a4U+uFmWu4iIU77JKKTfg3aimBueVUG/6ANfzVTPjRf5Ei/SO0Qd4cYqHpmwTPGATGFtNw4UPWJ9LEPWoXnsG6RJLP9Px14cmTKdQhpvitg03VX9c8/ExWYdBjZIGdk33D4TzuUy2kQXaAhaGLiFfSD7ID4h9WwcYpOEAaUNdru26U0nn0DisK0agX/GE7keuwtw7kH7tFt2nTRhy9vhiTnn+ohr9fiAl/XVndcoa9T53qh70Cjj/+eDnmmGMErovzSpLwT68aP/xhteFvp4t2O0eU8OMZwiDy6aefNhsFQnFVEvJfFYR/pWwi/NVl0pP6LogE6Ye3i88//1zu1Za1T22dx+svNN7f9FBra8m9mXr+zH6lwRhwPJ4/Ws7QBzTkRT0u1GOvnLHyBxylwQP1uD5/tJyh0JeP1eMWPXrkjJU7YIkGmVmGbh7ccQ77o0i/nbMzW6hap/sulP79dWrPg8AHf/v2fnrdQ+YFRFm8eHHO2Ni0Cy9L7ODZauSonPEYEG4EDj74YOneXbXgIRS4+PviC7zJ0gUauhNOOEGOPfZYszs0NpRKk9AT/jcTGv6Osq7MJj2pOF1yySVy0kl+vw6pORV3/d///leeey59hhSbd5144oly9NFHS9++fc3ADu5ec0oW4a+M+9Gc9UsNSNPwh2/RbtQJP7oCSgPMcsG07P3335ehQ4cak9XAyL9tw79R1YaB+eEPWsMPwj9XF+3aNvwOCsvU5zbE15Eg/Tbp+5kC3bUIsHViW9Ta2pc00lQg/X7Tv50oFWvA/eaB8jsUkV73CzSyt/7N9gSeCMxzmm+HtQYaLrKlThXudFB2pBlxIyO7T7MjpN/Bi+fll19Ov1mBX7fddpvYdv128alkHzt3Yude63U/c1F2jjxXEoFTTjnFbI5VyTrkKnvUqFHGi4sdDrIPre9xxx1nyP7mm28uDRpkfKh++lQX7YZZww/CDw1/h4oSfmCK94wnd7x2B5TojIGdTfoLJvuoU1US/nAu2oVJT6Ea/q+//tosvi7R41GSbO3v2rJlywz5x6w1XMeC/EOZtcMORXiuSRJ+neEPM+GPRYPw4wGJBOm33dKhMR7oZtY/hv0phG7ET3pkaFM5v+lRNgR18ZsH0qMeftPbdfCLY/JhssFAhXIJTHsaJFNsipW4Z/fppgDnK5AbbE9faYHvbFtA9rFwEpr9Xr16GbJvh/EcHgRqarw8qJvq26VLl00/QnYF8x0ITHig2c9L9hERhP9dEn5A4UUwYMoaNHlJGHAcbMAGMx5bs4+demGylVezb9eBhN9GouhznPCviO+0W4AN//PPPy9PPPFE0eWXMwN4iEoVrFfDAfIPzf++++7rj/yXivDDD/+6DnE//EV61WmtG291BeEfpt6YjJcemy2mIlJd1w6sq7oawNoSgbAgQLIflp5wr0fbmuXSqImaNTRt7R65CmI0b95czjrrLHeyj7YYwh9mLz3Q8NcaG/5KmvSEsdv3339/Q7IKIvtoCAl/YN3pl/CjAgsWLAj1GrRCQLKdVcDsByZAf//738WzYqSUhH8tCH97sQIl/LupRrX6CT/6l6S/kKeccYlADgQwzXnGGWdQs58DnzDdBuHv3HCxNDpSV68EsctjCBqHdU1XXHGFOJrxpNYvSfj7hnTRLgl/andlXu+0007SpEkTb5p9O3GS8M9ILNoNsw3/CqmbOFJmrA2xSU+jwjX8dldgcO66yNqOHJIzHFHkkp133tlo+bELOGYZPUmS8NeqSY8aEgfxDl5l77RLwu/WByT9bggxnAh4QGDbbbcVLCqmhBsBm/A3181zYt2j41qvZcuWgiOv/DRaTXqg4e8TXsK/lhr+fH3YrFmzfMHZYTbhXzRdpJO6eWhMwp8Nkrc7RsMPwn+U+uEvwKQnNffhw4cb70qp98J+/a9//UsefzzdRQnIPkxY99lnH6Po8kf4B5DwV6DzyVIqAHrki/xxuchT6XaAyTb/uCx+uSpxTgZU9wUJf/j7L5Xw13TfRadr7VUs4a970TU0hB82/CD86psrTG1XN711k1XDT8JfdDenZWAT/sXVRPhbhXKn3SAIP/qmT58+5kjrp5D/SHWUgZkmzGoXTPbRxg1r4jvtbrQX7RY4gHXCiRp+J1Ty3iPpzwsPA30hMFlJ/9zszYJMXut0Sg8C15wUIlAmBEj4b1bCD5OeMBJ+bLylGv5adctZx09SIP8SIPxvXK0bj1CiaQAAQABJREFUbynh71gtGv5oE/5A+rVCmRRF9lHnLMLftPiWkPD7wpBvWF+wMVFeBPrqFPLuOTydYBbggzkirbhFVV4MGRgYAobwN1isPpbVA4NPDf/YsWPF3osBZjRubuqwkdfo0aONx5fa2lqBzb3jxliBtTJHRkbDH3LCv5omPTl6z/dt64mTRaaOEmtz3URoIbadDKnUbRRr/jiZUds50hr+kKLvqVq/+tWv5Je//GVhZjypOScJP2z4adKTCk0lrkn6K4F61MvsqaT/0O7OrWymhB+kvw1JvzNAvBskAkEQftTHsizjou7GG28U2FW/9tpreTeFe/311+Xyyy8XbIaFjZ0qItM/Uxt+En4v2Ht1Eewlr1DEmfyBxDptp2ZcjVXLau/3HoqapVdi9UJZraaeS5pvI3XGYXV6cCV/xU16lqsNvyoLfNrwO9W/2hQIAwcO9L9erZoIP/q5Z3S89Dg9e7hH0p8LGd73j0BjtZXOtUFXswbxfJ189PsvkSmJQBYCaYS/R3E2/L179zYkHx6aNm7caHxtY1Gek2CA8O9//9u45oNPdbhybdHCwy7VTpn5vQfC/85NITbpURv+kGj4m8dWSaOGumdDowBsjP32V9DpmqonFZj1hF5qZF3DRfWG8KM7qk2B4Hu9WqkI/yTbD39QbjnnJHbajT7hx/NH0g8UKESACEQKgSAJP4CBqz0cIP+Qe+65R04//XRzz9xI+fPxxx+bDdlA9OGer+wu+qqA8C9bvTEUfvibx1ZLt7pp0mgY3Lc2SenFKr9soBr+IFwhlhoGraMVMv/npdLw21BWnQLBrngh56og/Kt04y0Q/oSGHxuG1gMh6a8HncwmEoH6hEDbmhXS2bbhL1LDn4kb7PlPPvlkufjiiwXb059yyimZUcyAABtlvfnmm4IdVJ1k4sSJsnDhQsEmSzABsmXFihWCzW5gQoSwVPnxxx+lU6dOgl2oc8qUD8R6/jyJtdxcZI16yFo7NmfUSgTULZ0qy9bVyOyNumjXquznJ074p0rLo/4usd57S6g8GlWic1imtMMeHo2CN+lJhbaqFAipFfd6XTWEf3aC8A8RqSeEH11Y2beu14eI8YgAESACHhCIE/6F8enagAk/iq+pqZGTTjpJ7rzzTrnjjjvk+OOPN5sl2VX75ptvZP369cakB3biiJ8qEyZMMIMFxAG5B/nHwOGcc84x0b799lu5/vrrBeT/sccekx491NuOygsvvGAGEVgfkI/0W+NeFVmvNtw1aqqyarFJG54/lsiMT2R2+yNDRfhr+uwj0sB5cDZv3jyBDXadesPBYmy7P1IxzTWAs+PMnTvXPCNNmzYVPB/waT5gwIDkszF+/HjT31gc7jRInDJlikydOlV69uxp3D1mPlN2OTwXh0Cc8C8ryg9/ITUIvQKhkMbYcdMIf/9gZpvgpSdQkx5o+Osn4Uc3RYL0r1271jxyn+tfP8tDx5jUIpP1/HHiutDThkQCv+ltB5aoyxaFFp6Ir59UWaiH3zrY++59qXksTeRZyClJMTbUuSebMV6kZbvsePN/MvfsPs2OwDtEwBmBTYRfp2tLQPjtUqFthyb/qquukhdffNEQfzsMG9nA7h8ED5K5QBTkfciQIWbnXDzjGDzccMMNcuihhxrvGFtvvbUZACCPv/zlL/LQQw/J9OnT5amnnpKLLroobVbALjPtvH61xDoPUu9YORbSp0Uu9w9LNjRsFR7Cf+R1ko/wP/HEE2ZQdsghh8jSpUvl0ksvlQsuuMD0H5BzG8C99dZb8vzzz8tXX31lFnNj8ff8+fNNf2Jzo1tuuUVuvfVWAekHqW/fvr25h43+IBgs3HXXXWZ2ByYhiAvBGdpiSnAIxAn/0sAX7earYdgVCPnq7hiWRfgDWCNjCP9bMnVdR1lZE5ANv9gmPfVLw2/3WSRI/7hx40x7LtW/fhq0IoHGG3r+LnFd6GlNIsHZhSZMxJ+TOD+k5+d95gHSj4GL3zpMSZT7Nz378aK7MZFeflppX+U+v3KfyHuPZ4cnPE388MMP2WG8QwRyIBC34V8Un67tsWvJTTWwQc3dd98tt99+uwwbNsxoaEHeoBnGxjW55JhjjpEtttgiOShAWhB7aIt79eolHTp0kIMOOsgQ/r/+9a/y4IMPynfffWcGAjvuuGNSO5wrfzNN3UgXDTcKIym0pK6BnzdLztYWHJA06QHh77tvTg0/TK+uvPJKs2Ab3ks2bNggY8aMkeXL1eVwQtwGcIMGDTIen7D+45VXXpHf/OY3xoUryP/NN99sBhK4d8QRR8js2bNN+NVXXy3PPPOMwM3r73//e+Ma9sgjjzSzA126dJHDDjvMmH1hAEgJBoFswp8+OxdMKc65hFqB4Fxl57sg/C9dJLGNteqWExr+IAj/fNXwB0f4W9WslK4g/MNgw18/CT86zw9Hdu70Ct61tyZX/Zb4edRmaTrol7vpsYMefmSiJorpsZOfxJrmCz0W6dFHj156+BFY77bWw28dFmja1Xpso4f6fihYMPBR/b1u9e5hQcxm2tIOanecKdipd/ak8ns7yawHf1cNAuUk/LbmvmvXrnLmmWca8jZy5Eg56qij5N5775VTTz01+ezCS0emwDzk3Xffla+//tqYfKxcGR8gp85sNWnSxJj8fPDBB3LdddcZDT9mB2jWkYlmYb+9En7kChI+efJkQ/RB+mFSBbOuVE8mbgM4kHTM3EAGDx4su+66q+lDDO6uvfZaWb16tey9995m/QbMvXD94YcfmviffPKJGSj84Q9/SO7givTdu3c3s0sk/Qamov9UkvDblQ+tAsGuoNt5w9o44d+gar8gCb/u0h2Uhr9VjITf7sZIkH68RCF/0mPTkjhzy9OfdzXW23qo3kf+6ClFdqQXE7euyQ7ydOc6jQXSfpweP/eUIjvSY3qrtx5+6wDCPk+P4Xr006NQwaDhaSTq6mHotc8JItsNRex0UcIvn40Qu0/TA/mLCKQjUE7Cj5LhrhMC8g8t7f/7f//PaPuh1YW5B0i6LbADx2ELBgFYAAx7fdjww7Z7zpz4HF+DBukDZZh6gDC+/fbbAjMR2+bfzovnwhAohPAjZ9jPY6AFco6ZGBD/PfbYwwzu7JK9DOBsG30syrYHbXDjihkdDBxthVXjxo1NmdjfAQKToDVr1hizrlGjRpmZJDxzvfRbh2eDUjwClSb8kVAgGML/R4npTFh84y0P3363rlulGn4Q/rXBmPQYwq9eelrUcw2/DXskSL9tPwsr1s3slhVw7pKIC58YvQpIlxrVnhD0mx4aeggGLb1w4VMwed6riLRICv17L1wUKMl/d/jpd5O22tLOPbNjrVtt7tl9mh2Bd4hAHAFD+GvsRbulN+lBqdDI2gIzndNOO82Y+Zx33nly3HHHSatWrexgY6JhDxJwE3bb//3vf81CXZjqQGsMMw6ITQDMD/0DogfSd9NNN5mBAmYRzj//fDuY5wIQKJTwI+vWrVvL/fffL3C/CgKOxbxvvPGGYKE1bOq9DuDs2R6b/NvVxmxO5kAPxN9+HuyZn1122cXMEtgDBph+IS2lOAQqTfhRe/vdULUKBBL+4h7CCqX2wM4qVDMWSwSIABHIgUCS8A+7URftlofww6578eLkcnWjuYUGHgPUadOmydFHH52sLTT8IO22+Q4CQOiWLVtmtPv40MMFJ7TIkNQZgUmTJsk///lPM5Pwy1/+0izy/cc//iEfffSRics/3hHAxlvd6tQtp4sNf2aOWJuBQdmJJ54oV1xxhVlQC/ObESNGmKj2AA4mNxjAbbXVVslF1qkDOJvY2We7HDwLeJ5SBXHse5g5gmABMTz9IH8c22yzTZYr19Q8eO2OQNwPf+qi3crQICcFwmeffSaFKBDcnj+gkapAeO+994wZojtKLjFKSPinBabhj/vhp4Y/vS8r87Sn14G/iAARIAKeETBeeqDhLyPhf/XVV43pDuywoX2HvT0E5hYnnHCCHHvssclNuOCfH243oZGFu0V4YIGzAcwMYGDw+OOPy89//nN55513ZN999zWmGy+99JKxH4d5B3b6hb14//79jQnQNddcY7y1wHsM6kHxhkBcwz+tYMKP3GfOnCkgSJi5gRkP3GnCrMYm414HcOvWqftUFftsfiR+O91DviD/WAMA8y54g/r888/tZLJq1Sqhk4MkHAVfGGVBo8oT/qpWIJSE8C8QmPSA8K8IwEtPKx3sd43NkhZm4636u2jX6R8kEuY9Tg3jPSJABKKHQJzwLygr4QeK0OaC/B144IFi22TjPswuLrzwwqRtNu5tt912huAPHTrUmHAgPhZ1wn77xhtvNGY+iAdSD9tu2Oxj114s0kRcuAJFHrZJBzS8GCjA5KNv375ISnFBwI9JT2qW8NID8x5snIa+g1kPBnzw6ANJHcCBlGMhNwZw2LsBAzgMBjGr89xzz5mF3biH/kf/YWAHLS+8PcHcC5u9oa8xCMBAEaZcBx98sNx3331y+eWXm0Eg0qEuCMeCYkrhCGwi/Do7uIW6u4hVRueJgfunn35qnicoEHbffXfj8ctWIKCf7V28oUAYPXp0mgIB7yDEtRUIuZ6/WbNmyW233WZmDPGuwTMGBQK8QUGBAJfAcBVckBjCr156ArXhLyHh70XCn9m/JP2ZiPA3ESACoUSgUoQfYGDRJQ4nwSLNVJMOkEQcToK4vXv3NkG2TXeqi08s7s0sBx9r+HWneEOgufog61Y7RTX8f8/rljNfbhjkgcDDHz60sljEe8ABByRNa7wM4NCPv/vd78xMELz/4JnAhkz77befvPzyywIbftyznx145MEAoFu3buYZ6NOnjxkALFiwwPj3R36YbcB9SmEI2IS/OTS/FST8qHXVKhCShF/XNXUYEJBbTpvwdwhew99r93q1067X/wiSfq9IMZ53BEbNE5mWw1f/Ep3ujmlWs3/UPwVqGbzXgDEjhkAlCb8blDZ5d4tnhxca307HszsChvDXgfCrH/4t1R9bjp123XKCphU2/NDIg/SD5Ke660R6twEc4mDmJlMw6LMHfqlh0MbiSBVs1IXFwJhlwCAhc0FwalxeOyMQJsKPGmLwljmwt2seWgVCNRD+GjXpkYRJDwm//UhlnUn6syDhjaIR2KhuCtcmt+pKzw679Vp6qzZHeHps/iICEmbCz+4JDwLphH+ob8JvtwgzLFiknc+TWDkGcJgJaNGihV0tngtAwBD+hkt0077KmvR4rXKhz1Oh8b3WIy0eCX8aHNX+g6S/2nswjPXfsYPICTlsjz+dL/KwbmXm5K4zjG1hnSqKAAl/ReGvmsKDJvxV03BWNCcCmwh/5U16clYy7AE24Yer4o4hNemhhr+gp4ikvyC4GNkTAq0b69bCm/yVp6WZvDz+s0nztNv8QQQyESDhz0SEv50QIOF3QqV+30sj/N11PUyFFu1WdS+A8P/vNInV6tR8x611dl5dzOIoRtYtl43TPlAvPQHZ8JPwF9wbJP0FQ8YERIAIlBqBNjUrpHONeunBwrsy+eEvdZuYf/AIkPAHj2m150jCH1APTnhN5IeXxOqxp67B+yqYTOd+I9Oa7BjMol0Sfl99QtLvCzYmIgJEoFQIgPB3sQl/z8HU0pUK6CrPt7mkbLy15dCibfirHA5WXxEg4Q/wMVi9SGJd1bVpOzXrCUg2zP5aCX8HsYqceWkFwm/pot1hqhTiot2CeoekvyC4GJkIEIFSIhBWwo9NtuD3Gh5csLASO+jau6fC7SJ87JdqseXEiRPlq6++ku+//964e4TryPouJPz1/QnIbn+c8C+OL9qlSU82QIXe0fecNFPvU03bFpoyZ3yrYbOACP9MJfy6OJuEPyfWuQJI+nMhw/tEgAiUFYE44Z8f/2iHUMO/ZMkS+dvf/mY23PrVr34lm2++ucybN8/smrp48WL585//LPvvv3/gmGGXVuwQi82aMl06Bl5YFWRoNt6qnZpwyzmUGv4q6LNSV3ET4VfNLwl/qeGuWP5mp10LhJ8afr+dEAnSP3nyZNP+X+vfpj6QmJNI84Sev/WRHklW6AH380fihw/5PpHmRj0/5iM9kqgzTBmjh986IC1kuB6tzVVhf+IbzmuaOavdE771iFb2w+x4yxdm3+OdyCPQpmalmvSEl/BjwyRsnLVwYfz5HDZsmNm4Cbvkwpf6qaeeKthcCTtt5nPx6KcjsfvmLrvsIosWLTIDDj95RCVNnPAX74c/KniwHbZJDzT8IPy7hN4csFKzhtU+Y2gIv9iEfw9uvOXznz8SpB87FkI+1QPE20ngGj6X2B7jZ2gEdSjpS2oTqd7zlVrd2ifSjddzfAhTeEZo+1I93is8qUmxMpHuSz3nwtFT1kvVvZeLNJnwsTSY6rA4qE6RVJ/U2IiGUj8QiBP+eaHV8KMXbH/t2FEVmyX17Nkz2TmbbbaZ7LnnnvLUU0/JpEmTzCAgGRjABTaG6tSpk8kpc4OoALKvmiyyCT/fEVXTeSWqaLqGP/yE34ahErOG1TxjSMJvPznFnyNB+rfeemv5/PPP5b+Kh3qId5R8pB+DhUv0+KUeZzqmdr95eCLKCPeojjHu1rtP6XGZHvs5xnC/iXSD9LjTPapjjPP0LmY67tFjE6VxjOp4c4neNbMMPVo6hqfevOayi83W9qn37GsMOHr06GH/5DnCCFQD4U+FH6Qb9vypgntNmjQRbObUuXPn1CBj/oOBAKRfv35Z4XZkmAnli2fvxFpfST8Jv/2k8GwjUK2Ev1KzhtU6Y0jCbz/xwZwjQfox7Q4ZrMdm5qqwPzDNgYBm7m2uCv9jA+k3/fOJIgcUUQdkAST81iGOooiu15eByKxAmWfHb2GjYd/IPm8zcKDsvdde2QG8U28QaG289ITXpMepI0DsM2X27Nny8ccfy29/+1vp0CGudlizZo3cc889hvTvs88+MmPGDLMe4Mgjj5Tf/e53ZoCAfLzGs8k+FhHXNzFuOWtTTXqo4a9vz0Bmew3hb1A9Jj2p9a/UrGE1zhiS8Kc+OcFcu7OzYMphLkSACBCBJAIg/F1DbMOfrGiOi9WrV8tjjz1mSDs86xx99NEyfPjwpM39HXfcYTT3F154ocD8Z/vttzfrAW644QYzMDjhhBNMzl7jOQ02clQtUrebyWrpVkfCH6lOLbIx1Uz4U5teilnDKM0YkvCnPi3BXWerrYLLmzkRASJABLIQiBP+cNvwZ1U64wbMeQYPHiy77babnHfeeXL++ecbt52IBs3/XXfdZcKxyBfaf7j0PPvss2XdunVy++23m9y8xssout78bKZ++DevnZzw0rOveumhhr/edH6OhqYR/h7VY8Pv1BwM5DMH87lmDW+99VbBgbUA3333nZxyyilmJtE2NcSMoVsc1KFaZgxJ+J2emGDuUdMfDI7MhQgQAQ8IRIHwo5kNGjSQbbbZxtj3Zy46HzNmjMydOzdrXQrs/eFyE+uPMFPgNV7z5s09IButKHHCTw1/tHq1uNZEifCnIhHErGGUZgxJ+FOfjuCvqekPHlPmSASIgAMC6YR/t9C71nNogiH5tnYNWrNMwo80q1atMklB/DOld+/eZhMvzBR4jYc87DLhOSjqkkb4+w2lhj/qHe6hfVEl/Gh6sbOGUZoxJOH38M9QZBRq+osEkMkdEPhppchrcIDqIGPhVJRS3xBorX74u9ZUt0kP+gzk2ybgufrQ3kALtv6nn356WjQQfZgEYabAazxkYO/+u3Gj7WA4LdvI/CDhj0xXBtaQKBN+gFTsrOGXX37paWYx7DOGccI/I7HTLv3wB/YPlJERSX8GIPwZAAITlqlh82rnjNZGm7Q4N7p+340T/rkpfvgbVC0gIO3wd51P+vbta+z5n332WTn33HMFLoUh9iK7W265xfz2Gg+RsRYAgs3AoipYtLu57aWHGv6odnNB7YoT/kXxd0eV2/BnNjxVgWDb2mfGcZsNHDt2rKxfH98XJ9fMIuJgNgFiKyzCNmOYJPzYYK0XCX/mcxDkb5L+INFkXgaBA/YcahYa5YNjhx12yBfMsIggEBXCD5ecH3zwgSxbtkzgNhPEfY899nDcawIfWCyqu+SSS8wi32OPPdZo8/Dxveqqq2SvhKtar/G++OILwQCihW5a9+abb0rXrl3l4IMPjsgTEm9GnPAnFu2S8Eeqb/02ZhPhVyIYMcIPTFJJfy6MvMwG2koFt5lFlBHGGcM0wt+bhD/XsxDUfZL+oJBkPkkEttxySwHRySe25iFfHIZVNwKtY2rSE4uGhh8f3/bt2ycJO3bI7dixY84OggnPfffdJ7NmzTIzA9DqDxkyRPC/AX/ZtniJh7SnnnqqHH744dKqVSvp0qWLnTwS56ZGw0/CH4nODKgR6YR/16pc/+MGRVCzhtU8Y5hN+ElJ3Z6bYsOJcLEIMn0WApiqDLv9YFaleSNQBIyGH4R/mGrpeuq2ebHqNekBMHC7aW+85QUo7KA7aNAgGTBggPHl37Jlyyz3fMjHS7x27doJjigKCP8WtltOavij2MUFtynqhD/oWcNqnTE0hN+CDb9+I4yGn3S04H8WHwmIsg/QmIQIEIHcCKQTfnjpqW7Cn7ul7iEg9TjcxGs8t3yqKZyEv5p6qzx1jTrhB4qlmDWsthlDEv7y/D85lULS74QK7xEBIuALARJ+X7DVu0RNdeOtLcyi3Wulhhr+etf/Tg02hL9mYWLRbjRNetDuUswaVtOMIQm/09Nfvnsk/eXDmiURgUgjQMIf6e4NrHFNLSX8ddh4C4R/P/rhDwzZ6s2obc0K6QzCP+xGXbQbXcJfTA95mQ30EqeQOlhrl0ps7ZJCkuSN23DlLOnatDNNevKiVNrASJH+LxWrDj7wGpdIM1PPn/hIjyRwRBnTw2/6OchEZaIefvNA+uVFpEdayLd6qNPNgmVxwSmYICoIkPBHpSdL246GaxfKFk1I+EuLcnXl3nz1DGnSrDkJf9i6rV0vkXZdxYrFXYIGUT2ryzbS4he04Q8CS795RIr0X6wouFvPZkO1InFrpJ6/yA72dMf2Sn+2p9jZkWzS/28Neio72NOdOo01QQ+/dZiSKOUqPTdNXBdyogf+QtCKTtzma2dL06aN4h/tnvXbhr/SvRpr3FyseW+JrJhe6ao4lG9Jgw3LqeF3QCbwWxvXiDX748CzDTzDVQulyfpFItTwBw5t0RlusYvEDumm2UCdGYzUbFwrsa7biNREinoGA06ZcokE8gcccIDxYe0XM2x8M3HiROncubNvd3hbT5liNtCxfeYWWhf4/54+fbr06NFD2rRpU2hyE7/PuHFmE44+ffr4So/Ng+bPny/9+vVTEueH9oscqSXvvvvuvsqvF4lWzhNr1qjoNHXlXGmyZo7ETn9CvfSQ8Fe8Y3f7jcQGHq4fVT/qj1LX3pLY+lUi2HynQeNSF1av84/96pHqWEBfu0FitapJpklP+J7Xpq1V+6dHgBLc8CHAStWzrGK6M5tV7W1evny5rF5t69oLbw02yVixYoUhzH7Jru1zt3Vrf/8k2DQDbYCrS9jl+RHggC29sYmPH8HgBzt+whd4TU2NnyxMGrTBLw6+C62WhFM/EmnYpFpq615PfLD1wy199q4OkuHeIsYgAkSACBABIhBJBCJB+iPZM2wUESACRIAIEAEiQASIABEICAH/6tyAKsBsiAARIAJEgAgQASJABIgAESgtAiT9pcWXuRMBIkAEiAARIAJEgAgQgYojQNJf8S5gBYgAESACRIAIEAEiQASIQGkRIOkvLb7MnQgQASJABIgAESACRIAIVBwBkv6KdwErQASIABEgAkSACBABIkAESotAJPz0+4VozZo1MkX968O95Oabb+7opjJXnNraWuPTPlfZcP3Zrl27XMG+7+eqT2qG+eJUqt72XgjApWfPntK4Mf10p/YZr4kAESACRIAIEAEiUEoE6iXph0/8Rx55RB5//HFZunSp8Yu//fbby5VXXindu3c3eLvFwUZWRx99dM6+ufDCC+WEE07IGV5ogFt9kJ+XOOWuN+oFnP/zn/8YrOH/H6T/z3/+s+yyyy4IphABIkAEiAARIAJEgAiUGIF6SfrnzJkj1157rXTo0EG22WYb+eSTT+SJJ54wG3T93//9nzRs2FDc4mADrb59+6Z1Dzb5euqpp8zmWEETWrf6eKkz4pS73gBo9uzZZpfhIUOGyDfffCOvvfaamSV59dVXpWXLlmkY8gcRIAJEgAgQASJABIhA8AjUS9IPU5PDDjtMzj77bENGFy1aJGeddZa8/PLL8sMPPwi0/m5xMFjAwCFVPvzwQ3nyySdl2LBh0qtXr9Sgoq/d6uOlzogDk6Ny1hsNx4zHL37xC2NGtWzZMjn//PPlnXfekTFjxggGAhQiQASIABEgAkSACBCBEiNg1UNZvXq1NX369LSWX3311ZZCbT399NPmvpc4aRnoj1/+8peWatOtzz77LDOo6N9e6uMljlNFSllvp/LOO+88g7UOkpyCeY8IEAEiQASIABEgAkQgYATqpfeeZs2aJW337TFVkyZNzGXbtm3N2UscOy3O48aNE5ir7L///rLddtulBqVd33XXXSbOSy+9lLy/ceNG+cMf/iAHH3ywfPvtt8n7qRde6uMlTmqeuC51vVPLW7BggcHorbfekm7dusnWW2+dGsxrIkAEiAARIAJEgAgQgRIhUC9JfyaWsMWHuQls/HfYYYfMYPPbLc4DDzwgMF0ZPny42AMIp4xA7FetWiWXXnqp6IyAiXLbbbeZhcUYLGCRqxdxqw/y8BKnnPW++OKLBQucf/rpJ8HgpxTejbxgxzhEgAgQASJABIgAEahvCNRLm/7MTh45cqRZzPub3/xG2rdvnxlsfueLA4848FCz4447yn777eeY3r651VZbyR133CEnnXSSsW3HGb9/9rOfGUJszzTY8XOd89XHTuMWp9z1RtswEFm7dq08+uijcvjhhwtceEZR4Elp4cKFWU3r1KmTWSiOAC9xsjIo4oZbeW7hRRSdM6nOXJpF84sXL5Y+ffpI8+bNc8ZFwJIlSzhYzIsQA4kAEQgrAmqCa5SDUHg5ffsq4do6THXK524cfernG8VvRvp/QwzmQum36tcvkA1o37GYF2YnIB6Z4hbn9ttvl4suukjuuece+d3vfpeZPOs3fOXDg82vf/1rMysAUxd4Derfv39WXKcbbvVBGi9xyl1vaPhh4nPJJZeYQdZzzz0nhx56qFMTq/4ezKZOP/30rHZgcGg/Y17iZGVQxA238tzCiyjaMSkGndddd518/vnnsn79erPQ+8wzzzQDYrh2zZRRo0bJVVddJTfffLPstNNOmcFV/zvfB69S+2vkqlOl6hPVQWLYcM5VH/yTVarv89UJ9SqUEFaCDD7//PNy0003yQ033JClIKyUa+sw1Al95+ZGHX1c6Dcq6t8MYFKo1GtNP7TO8M0/YcIE+fe//+3occctDkbJ9913n/To0UOOPfZYT/g3aNBA+vXrJ7DlhzYYewMgvRdxqw/y8BKn3PVGvWC6hAPejd59913jvSeqpB8mXKNHj5aDDjpIBg4ciOYbSdVke4ljpwvi7FaeW3gQdbDzwDOKvRpeeOEFs18DZsBGjBhhSD02yzvyyCPtqOaMQTJM4mbNmiX4+EdJvHzwyr2/hludyl0f9HcUB4lhw9mtPnY/hG2PGtRr0qRJrooWxINUigziGcZ3AUq5TKmUa+sw1MmLS3LgVcg3KsrfjMxnp5Df9Zr0P/jgg8Ys509/+pP8/Oc/d9yR1y0O3HziZXP55ZdLx44dPWG/fPlyQ2CgzTznnHOMqcs111wj119/vWMdUjN1qw/ieolTznpPnjw5bU8D4AWBqUvUBYOa4447LtlMrBvJFC9xMtMU89utPLfwYsq20/7444/yzDPPyM477yx33nmntGrVyuCEQdKNN96YRvqx9gVrQTD1ff/998ugQYPsbCJx9vLBK/f+Gm51Knd9ojpIDBvObvWpxF4vXuqEF4FXQhhWMhhG19blqpMXl+SpL3u3b1TUvxmpWBR6XW9JP0wKYFoAbTteKphys+W0004zJNUtTu/eveXuu+82hOWMM86wk+c9Y2r0L3/5izElQplHHHGEiY8dazfbbDO54IILcqZ3qw82C/MSBx/QctYbhK1Lly6y5ZZbmlmVV155xcxsHHDAATnbGpUA2G5uvvnmeZvjJU7eDAoMdCvPLbzA4hyjT5s2zWyGh30abC9OeP4HDx5sFrjbU+/4/8S+ElOmTJFnn31W8Mw42cI6FlIlN7188NAn5dxfw61O5d6nJKqDxLDh7FafSuz14qVOqf/q+QhhmMkgZvxt6dq1qzH3feONNwxHse+X+1yuOm2xxRZGcWqXB26F2V51pS7438dzlyr5vlH14ZuRikXB17Dpr2+iJgLWnnvuaXzFw6++aujTDjU9sbzE0ek4S+3wLV0AbCmZ9wTjrbfeaumCVktnFywlNiYN9gw46qijLCWHlm7u5ZiPl/p4iYPMy1lvlKfrHCz9p7WU1Fmq0bV22203S12WesYMeVSb6ODLPF9q12+pCYulJDerCV7iZCZSrbili76tF198MRmkU/KWDhYt1ZJbuuNx8n7mhVt5buGZ+eG33/roxmxWLBazdt99d2vu3Lkm69TnV9d/mHu6w7WlJlHWKaecYqlZj7kXtT9qaue6b4hTm0u5v4afOpWyPqqdNf9Pl112WRIK/bhbe+21l9W4cWNLzSXMffwv6KytuaezmaF/ZsKGs5/6APhS9r3XOtnvr4cffjj5jKRehOHZuPfee81zrLOcqVVLu54/f76lijFLlSGWrvez1AQ4LTz1h9/3b2oeQdYpiPrYddN1DwarN998075l2X2c77taH74ZSUB8XIiPNFWfBC+Rjz76yAK5dzrwAfESByRENQfWxIkTPWOi6wdMmSA4qYI8UJfMTcPsOF7q4yUO8itnvVHe1KlTzT8rPsL4B9a9CEL/MUa9ixH75aTmPJau37BUo2099NBDaVl6iZOWQH+MHz/eDJoGDBhgqW2oCdYZo6yBZGY6/HYrzy3cKU+/9cEzePzxx1uqtbf22GMP6+STTzbtwqAQJE6n6k1xqu0xL36dZrbUjthSUylL19BYuvDXqTqRuef0wUtt3NixY602bdpY6oTAUm9YqUFp16X+CNuFlbo+9WmQmK/vS42z3Z+p53z1Qbyw1Ml+f+UihGEgg14ItloaGGUilB0YHORTKPp9/6b2b5B1CqI+qBvafOCBB1r4fqrzj2R17T7O912tr9+MJEguF/WS9LtgUnBwvn/KgjMrY4Jy1xualnKXWUY404qCdkbNUczMDXYgxixHr169LF1AloznJU4ycuJCTbOsTz75xFIPQIYk634HJm8Q4syBZGZat/LcwjPzw+9i6qNrO6w//vGPlnrisYYOHWo0tDpVaeleGSZfPCudO3c2pF/NfsxMBl72uujdUrt/p+pE4h7a7fTBS22cegszuGDGLJ+U+iNsl13q+tSXQaJb35caZ7s/7bNbfRAvLHVyI4RhIINeCDZmbaEo0jV/xgIAz34uKeb9a+cZZJ2CqA/qhfday5YtLd20NI0zuH2j6us3w+5LL2eSfi8oMQ4RKBABvHzUFtVoYWfOnGmpOzJD0kBybfESx46beoZZg3q6MSZpMAnbddddzQxAahyna7fy3MKd8sQ9v/VBWgxUYJKE2R9o/kH6oZ2GzJgxw1JPV5ba8ZtZih9++MHSTfTMIAeDKNukw0SO0J9cHzy7iTCHQvt1XxBrxYoV9m3Hc6k/wii0XPWpD4PEfH1fLpxTH6R89Sln33upUz5CiHdbGBQIXgg2TEExgNE9f8xMKEx98kkx71/kG3Sdiq2Puk+3dtllF0vt+i11ApLWdLdvVH39ZqSB5PKDpN8FIAYTgSAQAGEBoYW9cS7xEsdOCzMxrA1BnjAdgmlXoeJWnlt4annF1ue7774zgxi86NWFnMkagyW0D6Y/tuClj+lv3P/qq6/s25E55/vg2Y3UHbzNegh8rL1IKT/CKL+c9YnyINGt78uJM/rVrT7l7nu3OuUjhGEhg14INtoJwSwu3nO6L0n8Rp6/xbx/S1Env/VBH5577rlm7d///ve/NC2/U/Mzv1H18ZvhhEu+e9k74OhTRiECRMA/AthxWLVOyQz0H1DUntT8hpcCiJc4JqLDn0yXr6oBF7h8Va2uQ+z4Lbfy3MJzZqwBfuqTmp8Sfhk+fLisXLnSbLxlu3LFWc15jE9tneI2SeDmVj/g5hphURL0n71viNpRO+4booO7ovYFUdIs2CfEz74gTnUqd32wkSE8eegicNFZH4GXD11Eah4D3FPSIPB8oppCsz/Gvvvua/bKgIc21aCG9nFx6/ty4+xWHwAZtjrh3aDrgcyGl/CYps46TH/rejnzvIT92YBr61RRQmt+2u/D1LDU62Lfv6l5ZV77qVMx9cnnbtzLN6q+fTMy+8vT73wjAoYRASJQOAJKMKx99tnH0r0brFtuucXSTduMFwYsUrUX33qJ41QytLZYIwB7x3/9619m4bfu9WAWPN1xxx1OScw9t/LcwnNl7Lc+dn7vv/++BXt9LOhVl5SWEn87yJyBIUx8MEMCsx94ykLb8Ttqi3l1g0Aze6MDuCwcbFCg/QIeOjiwb7mely1bZmyD27dvb+FZwXOoG525atGQsVudyl0f1AmmYHvvvbd5Zp5++mmz/gP3YU6HNR+YLVJCiltG4O1KP4aW7RHKvh+mc9hwdqsPsCt33+erE+zeUxd86qDF0n1vTL/De1xYno18WnV1323eb1ivhMXI6ubarF/CLEUuKfb9i3yDrFMx9YFTFN2807zf0Wd4x9kHNPpev1H16ZuR67nId5/mPfnQYRgR8IEAXLHCPh2uSWFz36JFC2N//eijjyY9rXiJ41S0X5evbuW5hTvVBff81sfO76233jL26bpvhAVXdZkC97JYzAW3usASpA4efL7//vvMqFX92+2Dh8Zh6hsuKmHWBY9YXqSUH+Fy1wftjeIg0a3vy42zW33QD2GrkxdCGAYymI9g+3FtXez7F30ZZJ381gdme25u1L1+o+rLNwN950dI+v2gxjREIA8CIFq6oYhZjDVy5Ejr7bffNotVU7XYXuI4FQFbyXfVtStekqni5vLVrTy38NSyUq/91sfOAy/yDz/80Fq6dKl9K+sMO0242H3++edN26H1AemIinj54KGt5dxfw0udylkfu6+jNkgMG85e6hPGZ9ELIQwDGQS+eH87KTgwkMcC3kJcWxf7/kVfBlknv/XBzJybG/VCvlFR/2bY70M/5xgSebIDYiQiQAQKRkBfVMaGGvbGucRLnFxp/dx3K88t3E+Z+dLgFZQPHzutmvNIo0aNPMW101TDGesVdFGyqEtbx+rau6DCplVnOEQ1/aIu/RzjZt6EPbOSHdlqq60E9vC2YJdL/dibncftXTDtMJy91KlZs2Zlq49dNx0civrsl0GDBonuU2DfTjujXbDfV3MPgxXaB9t/2HyHTcKGs5f6YDfUsD2LrVu3FiXNgudDCbXZtRtrfrALvM60Jru9Gp4NvH/xrIbpeQ1bnbx+o6L6zUg+0D4uSPp9gMYkRIAIEIFKIYBFlmEiBOWuT30dJJYbZy/Pdxjr5IUQkgx66V3GiSICJP1R7FW2iQgQASJABIgAESACRIAIpCAQvvnOlMrxkggQASJABIgAESACRIAIEIHiESDpLx5D5kAEiAARIAJEgAgQASJABEKNAEl/qLuHlSMCRIAIEAEiQASIABEgAsUjQNJfPIbMgQgQASJABIgAESACRIAIhBoBkv5Qdw8rRwSIABEgAkSACBABIkAEikeApL94DJkDESACRIAIEAEiQASIABEINQIk/aHuHlaOCBABIkAEiAARIAJEgAgUjwBJf/EYMgciQASIABEgAkSACBABIhBqBEj6Q909rBwRIAJEgAgQASJABIgAESgeAZL+4jFkDkSACBABIkAEiAARIAJEINQIkPSHuntYOSJABIgAESACRIAIEAEiUDwCJP3FY8gciAARIAJEgAgQASJABIhAqBEg6Q9197ByRIAIEAEiQASIABEgAkSgeARI+ovHkDkQASJABIgAESACRIAIEIFQI0DSH+ruYeWIABEgAkSACBABIkAEiEDxCJD0F48hcyACRIAIEAEiQASIABEgAqFGgKQ/1N3DyhEBIkAEiAARIAJEgAgQgeIRIOkvHkPmQASIABEgAkSACBABIkAEQo0ASX+ou4eVIwJEgAgQASJABIgAESACxSNA0l88hsyBCBABIkAEiAARIAJEgAiEGgGS/lB3DytHBIgAESACRIAIEAEiQASKR4Ckv3gMmQMRIAJEgAgQASJABIgAEQg1AiT9oe4eVo4IEAEiQASIABEgAkSACBSPAEl/8RgyByJABIgAESACRIAIEAEiEGoEGoa6dqycPwTq6kRWzhNZNlNk41qRpm1F2m4h0qydv/yYiggQASJABIgAESACRKCqESDpr+ruy6j86iVijf6PyMTXRWI6idO6q561i5fPElm/SqTzQInte5Ge+/9/9q4DTIpi694iLEHykpbkkhYk5yBKkCCYszzTM+ccMOesTwV96lOf+szhN4uCgogkURAlKBmWnJOwsMvC9n9P9dbQOzt5unu6Z+t+DDPToar69uzMqVvnnht0YorfFhUSLRpPxsYFRAcPkDi8N1GzPjxZqZHigenutQe0B7QHtAe0B7QHtAfSwwPCYEuPSynjV7H6VzLG3020eTGJtiOIup1rgmaAfwD+hePImPkKict4QtC4i6ecZUx5jujn/xDl7yLCx7FqHaLMViTOeVuvTnjqTunBaA9oD2gPaA9oD2gP+NUDOtLv1ztnHTci/GNvJcqdQaLnRUSDGfzXaspRfnHoqMyWRIsZ8FdvcGibV14tGkei4+lEiPCvn0fGxEeIti0nWjWTCBMYbUSasqU/BdoD2gPaA9oD2gPaA0l4QIP+JJznlVONn182AXKl6kSDbieq3az00KrVJ9H3CqLD6h7ah6j6zjVEWxYRFewxJwqNuxGVK3/oGLw6uJ9o7RwG5Uy5kccv5slDQ6IG7Uwa0W7OHwBFB6sKBucTgFIEatGezXwub4dVyOC+65mvrf9jDLV4vEdfzxH+TKLsI4mWTyZaNonf6xwE8itly3qPl08hY+kEuZIjTnneuke/1h7QHtAe0B7QHtAecMkDGvS75GhHu1k41gTX9XKYFtMifFcdTyUqX9Hcf6CAjHH3EK35lShnGNHuDUQrphI16UZixGMM2rOIVk4lY84HRFuXSoqQGHa/GYXfu41BfGUZhRcjHmU+PlOHfn3dHAMDd9HlbKIeFzBw/5GM3/n8/XtJ9LmEqDNvDzZejRDH3GFOIrAPExfQfLqMJGrYMfjosvU+RsoWHXm1d/2yYzUZ34wyV25qNvbuOPXItAe0B7QHtAe0B9LcAxya1eZrDyDCvuFP8xLqNDej7eEuyKLeIyk0DNQFR+tFt3NI9LuWJwQcjZ/7f2RMeiLQnsDKAKLua2aRsWIKic5nmZH5db8TcY4AbWUaTutjzFWC1b/wWOYStRxont/8KKLtK0nwRIKy+XU4q9uKJx2byJj+Ihn/dxlR3jYSzXqbE4tw56T7dkXZ4omTaHOsSdlqfjRRI87HyOrEqy59iY7ie1Y725uUreL7Y/zAk0KsCOVtLb2ClO73UF+f9oD2gPaA9oD2gIc8oEG/h25GYkMBFac4F3vfztiaAAVn9ltE+3YQAVBislC/LfPqTzOTfn9/36T0INrftIdJ2SlXwcwX6H4+ieN5UoB8AQbntGOVnASII68p3sbgLr94HKAFoY8jrySKFuVdx/ShP78k+otXLXjVAZQlYyIDxjJqISlb1hwN+CUcZYuj67Tke6L5n8nJGhUdLO1F3BvkTMBA2Vo6kQjqSfhsKANtC7Kvf68vft5o7gFta9c685G3RR1d+hmTxQP7SbTgyQqsfCXzWf+vPaA9oD2gPaA9oD3gugc0vcd1l9vcYTmetzVsbwK4zYtiaxxAfRcDOZiV/8/AXxqisn9v4H2Hs3pOTXMbVgEQkYdVZtoN6D2F+8zJAbY16c6PnpIuBEqP4Gi08cdHHKUebq4M4JhIxueL456QeQAyOrxyGtGMFzlH4TaiilUinZme+1JN2YJXk6Ft8QqUMXUMiaH3cs4I08Ngwbki5lb9v/aA9oD2gPaA9oD2gAse0JF+F5zsdBcCCbYwRGSXT5YvI/7HHHsyiqO/HIkN2GF1Ai8DQFsBNUwulAleXVBRWxV9rliZBK8CSAOPHxMHrBiAb44E32jGUWvkE1DOEE44vso8eu/2aGel534vULbg2WRoWwu+IgHqUVZnTvIu/qzhc6NNe0B7QHtAe0B7QHsgJR6IAY2lZFy603g80OtiUxmHlXKM8RxZBe0mkoG2o4A4qB3KMBmAgccPrXyYKuOggJu59dCkQe3H9k4su1mllqSLGGNHmUnFWIWIZLwaQMgPUMY0Ilk9GO8bMWCsUBYpIQDHKaZswf+sqpQQbQtJ4lil6Xu5mTiuJphqgoi2tWkPaA9oD2gPaA9oD7jqAQ36XXW3Q53VP4KpMY+ZEpdQfPngAuZ0TzAlM9ElgDmvAhiz3jATbwHM258oB2Ms+CIQiTVY5x8m+nAyLcA3TE0EGMgFJgBo70C+uR8UH2WQ8TzieD6OeeHzPuEcAJ6MKLUgdUzwc+FeMr67z1ylwD5uz5j/qVTxEcMfOTQ5CT4vnd8ryhau0W7KFqLtwZQtfB6yiilb6BN8f2WKtgUgjxUctqi0rb++NnM5NnCOwLxPyeDPpDTw/+d+zHkgq833+n/tAe0B7QHtAe0B7QHXPFCM7FzrT3fkhAcA0DufSaJWEzKm/ZsLXM0l44sbTHAH7XuAOKbjiKbMu+9YTwJpMfQBMgDoF33Lk4TzOCm0AVft/YZEr0uYknOtOcrlLLk57YVi4G6Q8fm1JPpzuzWa8H4G/hWrcpXfV0lgVaDlAG6X5Td7Xsgyn++ZEpytBkW/Wp6wgJJkvDOScxM6sNrPCs4ZqMnVeN89pAIUvZW0OwKULQOJtoqy1XJg5GvEvVQR9WQoW5jEWSPyxbQtA9KuAP0DbjFpWyPfDjshkxNJVnWSq06gh6kEc1ZyMsbfR+KU0SVzSSJfmd6rPaA9oD2gPaA9oD1ggwc06LfBiZ5ogoEytRpMAko8LPdI0NLfxgAaoAtSnSiABQUd6ODDsjow+BrDkeTF5ooAOPVQ70Hybs1G5jEN2nMiJkfhB40y31eqxmCeqUFMuRFXsNoLKELg9qNPZSwlKS7+yqQHqb7UvlDPHGEW5/AkgQGhpBWhlgDGmdmK+8kIdUbZ2AbK1m/sF46OAzyLC3lF5jCewIUzRdnCKgsoWyrPQ63UJErZQn+gbX3HtDFuNxbalhjIn5fel/KJQv6jBV+SMeU5TgTPMQE/JDy1aQ9oDyTvAa5gju8I24wDOZTd17bmdEPaA9oD3vKABv3euh/JjQZUmnptzDaKDpjym3gH5R2o7VgjuFgdQJQ9s6VJ4cG5GfyFD6CmDBMBPEJZC47sh7KMw2TRrhJ9hTpObVPH78/jrnkSgfcqeVgdUxafiylbsrBVMWVL9L/RzHPAPQHFCtKmi8eTaM73IpMnXqBsAWAzZUvKr7IfY6Js4XMRjrIF3yvaFlZwQNvCKkwk2lYjriNgtVxesYDhMxjuc2Meof/XHtAeiMMDxi+vcR2VH+I4I8qhtQ4ncdm4KAfp3doD2gN+9YAG/X69c9HGDVCP6H80w4Sgis0RdZUPEK1vtR8AErxybYc84BXKFkaUCG0L57FOvzH/c6LcabzCxKtE25ny89k1kgJGTXviCG3aA9oDyXgAq3qblxCqpSdrxoyXOVerMNlm9PnaA9oDHvaAMNg8PD49NO2Bsu0BVmSSeQ6RKFugZCFaj9WdrUtLUraQb4H9eMBQWGt77qFEbIDxuq1lfoYE51bKVjXO/1CGlRgU20J72f3U1sjPqogXJ2vLlQR81VTilZza2YfUoSK3oPdqD2gPRPCA8eYpMi9L3LcuwlGx7TJePoaFFPJJ3MnfIdrs90DBHqKC3eZKtpQv5u/Dg/ydjVwsqOPJABwHvziPqpQVMW1zzyazSCJENCrzcZzDJ6m7pQ7WG7QHwntAR/rD+0bv0R5IvQe8QNmCFxQNy0oRi+adSPSwaOfq/doD2gMxeoAn/IdZJugxnlXqsHhXaEs1YMOGdAbGm/5ikYt3zSrpoNEC5GM1Ht+p+bvMCVffK4h6XnjIkRzsMX75L6vxfcfHMf21BivkCYZtf/MkD4GY+u1IQFyhfjGtV525j8+b/pJJw8RvCM6FIeeLH6JWUxb/OMvcpv8vUx7QoL9M3W59sb72QCopW3CcF0CBr2+gHrz2gPZARA+4CYyDB7KLgfTqX8jYwnSpw3uzetyg4COSe1+vNYkeF5iKeGipw8kkBt1htsmrtJJeZZVLRi7X+Lvlyq1oO4Ko27k8SahhAngA/oXjWD3vFbMAZvDI8nlFYfoLvJUnFAD8KlgjiR2sxNfzIhIa9Ad7rUy816C/TNxmfZHaA9oDtnlAL7Xb5krdkPZACQ+4CYxVx8V1ZYyZr5E44jgSjbuaAhdqv13PUNFr3M0MnoCKCcqlUlnjPgTkmZVwBiL8Y2/lfKgZnAN1EdFgBv+IzivwjjFBhGMxrwBUb1B6hKj1AqnkdidI6qYoDtgYu5kitHIKiU5nlj5HbykTHtCgv0zcZn2R2gPaA0l7INGl9qQ7TrIBrq9gQBK3HC/zl+evfET+uJaDYNleQgRRW3p6AAUZF7ESD2SZAWwZJIqcoZzD08q71+smMC72gqxFw0nMYsDN5t8Dats4VQkef3vg7IPGVC5IQKM13xv8fbIZP3NSNeq0QPZ60O08QWhWPFrLE08QBOhAkGMONtxvnryI457gfsofmix8/xCJ7hdwTZz2wWfo92XEAxr0l5EbrS9Te0B7IAkPJLPUnkS3dpxqLP2BqQBjuaniZX5EC3m1wuh7JUnagB2d6Da85QGuim1MfJTBHXO+ERHmxFEDRRt/fYMLLN5oUkW8NeJDo3ELGKPHdXOIJv/LrEjehQtEgj7jtIHLD0M0XtnyKVKCmbqcbW7B3ytEHOrl8GSthTqq9DPq2oSST0YxTrRlneBh4r9mFtGFn4U+p3TreksaekCD/jS8qfqStAe0B2z0QLJL7TYOJaGmoPbRrA8JFEUDoEI1baiFaNnUhNzp+ZM4Qmx8fSvzx//JvPFTiuWQuVp6/t9ESyeQMflpEoioM5XFs+YGMOaLNyZxJHzXWhLHP2lGxDcvYqDc2nztlHPk3yA3vpwr3n97J0bBYHw2CVBxYEUM9jf8ab5G4Ut1vLml5P+4j6EMKmtdzymxx/jxKRKtB5u0oBJ79Juy5AEN+svS3dbXqj2gPRC3BxJeakfSHHTUtzCQwHI+OLmS08vL7VZD8t5ajjiC3yuPZzoGCqIFQDofDC4uwAAAAJbuoeABJQ/IoiIiCEMF61AqLgygRKfTiHKG8UEc5ZfGY4Mik7a084AxbQyDuyFEfS4vSf1A1W7+zAhMYgEAvQz6FdB1Ehhj4rtkonn/eWJsvHky8+B3cIX5FiT6MG0mh33opFVvxPkD3Vi1Zy8Z21bwREPBMXw/8N8nDLz8RAzRf5UfgPOxkgD+/+X8UL5NpF19ju89oD5lvr8QfQHaA9oD2gOOeCCRpfYDBWSMu4cjeL+aYJurJ9OKqURNupEY8RiDLwZgK6eyhN8HZm0FVuNAgSVj4iNEe7eZ1YuZby9GMEUDxtxs49fXTYDPnGO5dM9KIFj6YZkAAEAASURBVLSMo4XM2af9exmoXMIyfMX0APOsQ/+D9wt1kt0bTSDYqLPZx6Ej9Kt08EDeVqZyfUt0/S8lAb+6NkhEggc+g+UcNy3kieURao83n50Exphg55ug2ljxEwmuP2L8+SURqFFbl5G4erIpqemUZ1BFve1wnswfIJFR7dDkHbQfcO7B6cfKQ7KGCc33D3A+B0/6eUKjrWx7gD9d2rQHtAe0B7QHQnogwaV2Cd4ZpINSI7qdQ6LftcyjzSCa+38mpQCd8dK9ABhH0TPm2horWFUDMnq1mjHX+HciyPFtXW4Oq/Ux5koBSwrShrksJzjQ3N78KC62tpIETyYom1+HMkxAvuMJxceXkPHVLWT832VkvH++PC/U4Xqbjz2AFSGs5li53MGXgwgw6B87VgXv8d57BYzbn8R/Gzyhrcp/LzAFjPE6UWC8czUH1M2Iuozs97uaxKksc4kVgA3zeIVuCVq339A+DJF9JOqCooNVhZzB5nb+XyhVHyj6LJ8c2J7IC+O3d3klcTZLe17lLG0pkcHpc1z3gAb9rrtcd6g9oD3gHw+U56HGudQO+s3st0yqQJtjJbin+m1JdDzNLKjz+/sc1WNKD6L9TXuYdB0GAFKar/v5zC9mnjGSbfM44q+AGU8ExJHXFG/fGohQynZASTjySqKajUO7lUE/6EKIZBIqMG9cYEYzsaqgLb08gIrXqICNex7JwO/HsV41N4BxFZ74wFAdF5Pmag2YYteXJ9dNzL9JaOE7YereQLZTGVZgrNS8Xheb75m6Z4y/1/wuUMfG8/z3RiKmclGLASZdMJ5z9bFp6QGeamorcx74ewPz+8abEQ2bLt5gznJRlUwq35MjiNpS5wFErv78yqSIAHzaZEXbcqnckDvLHg9cRRTjWWoHUN/FETqYVWqPgb80UDDwNwid7ir8Yw/DKoCKzlbuaFJvCveZkwPzCAYm3fnRU1KGQOkRWZ3I+OMjEm2Gm6sD6rigZzGUQUOFyvLeCaYOIZGT5rxHtICpDGe+xqBHx36CXObft9WzTMUXfAd0/Ufo68DKElYDsjqH3u+FreGAsXVsAMa/8ec4b4sExuLCLxgos9xmrIYkWUTbMcHgZF7KbGW+x/mYdNfiv0+7DZN9JNbDOLcirNU/guU2HyPjm1FcMIyLdH1wgam6BFoeVmrwPc+UQYN/x0XzAfzd0TJkU8bU0UTblpM48V9asSekh8reRg36y9o9Z7CBJX5RhZdJodtth+ELeuHnzEvkpUoN+u3waGJt8A8BEvRoM1eUrFQrsTZCnGVsYSWJtb8RHXV12QP97A8stRsA/WqpveXAEF6ybGJ+PRkMJGCshx+ww4oji9hQsYq5GRraMKt8HyKPLLlHAP0AH8pY31vwSoCBPAHw+Afcws+8ajDybT4uAnDnyUGgHY5iip4Xci4Bg6XK/PdqbV/1o5/96wHWlxdHXm2CYEw4sbpjNV7lMb69i0SvC92Rp7T2Hetrt4BxRlUiyHTOeVcWwZKgH3/jmJBjha5WmJWzWK8j+LiV08y/O0zAsXqInJ6vbuJcnCuJ6rcpeTQmI53PJMF/r8a0fxNBbvWLG8wgAeoIwEeQ5WzKgYCO9Uqeq95hRQ/UHvD4Ww1SW/VzGfdASkF/EWtFr1q1ivLy8qhdu3b8uxfhhyvJG+VmX0kO1bnTealPAv4M5hBWa2rPDz5/+RQtHkvbKmZT7Yz9UALXlgoPSMDPUnzr53HEqp0JGm0YR9G2xVS4ewcdqFCbDrMuR9vQtm+aiDeiCNoOQDhWWpAsqPi5mAzAwOMHpxqGiB1M0RnMd7y9eNKg9qvtnU4n+u5e2a4xdhTfa/5Bj1RoB8WZGrQvueIAQAGTQMAyqTC36v/97gHWZxesBmN8wmCyy1kkGnXhzyPr9G/kyfsfvEKEz2Nf5nd70dwExjzhFcPuIwMR8ykcEefkXVTABcVHDH+Ev0N59c1OA8Wvz2VcI+Gc4lb5bw90u5qNQvcCyk+rwSSwIoFVAST4S5UfDgogDwC5P6D0IS8glLFamDiPgwIVeXIT7phQ5+ltae2BlIH+P/74gx588EHavHkz7du3j5o3b06nnnoqnXfeebY73M2+bB+8XQ1KwH8zR+P5y6JOa3u+0A4WUBEX/tls1KbtFWpQrcpb7BqtbiceDwDwc4EZwdEgqtuBv+D5x8IGK9q6iAo3L6NcI5uyMiz8Uxva9lUT8S61I/mw/YmSPmMs+MLk8nNE3wCgYJM//Ap4q4kAVssA8BF5x7OiACDabzVIeR5xvEnPmfcJiXPe5b/lCCt2+3axitCdvLz/LPP6G7B06G6mBH3IE4UOnFx8nbVl/TpdPIBIMFeXRXK3wSt0oIDJz1S1enIVQEq3YmLqRXMbGDOlR5zygrmKt2eTrGJL9TjqjqJYdhsm+3jEY/jbxnhgCLqoPANMSLBiEGmlDpOGFv3Nc/X/2gPFHkgZ6H/mmWeoX79+1L17d1q5ciW98sordN9991G3bt1k1N/OO+RmX3aO27a2nAL8HOHfvL8KbSmqS0VGGQaFtt2oBBpSgH+d3YCfI/zr51NuYX3KI45GgQNcVi3epXaO8ouhD5ABQL/oW+bjciADSYILv2FaxSWcdHut6cnlLLc5jQGHBO08cfv8Wubt3sAJvk14PwN/jtAZM18lgVWBlgPMcxCdVPQcTACiLds3YmrPJ1eQsWM1UwjamrkGVWqROOu/EviX1Vua9tddg6PHHU7lqH5fOdGToB9RZXwO8exVcxsYAzRDtrQ+g/z83SbtjilSnjR8DwHIa9MeSMIDKQH927Zto8zMTLrooouoTp061KtXL6pcuTKde+65tGzZMltBv5t9JXEfnDvVMcD/TQDwFxrlqTxp0O/cTQzTcgnAzxQO2yL8APzzLIA/TP9laXO8S+1ZHEk/ZQznVyw2C2gh+Q7qPUjeVcv5TLsRQ+8jGsQ0HRjAGBIxwcu+YiLPs5giBG4/lvetBvrBxV+ZFKFoy/aZLUn8422W51zOkwkGgnhgLIhkRsoDsPanX/vTA8gbCf7s+PNKYh91osAYeTQ8GdamPZDuHkgJ6K9evTrdeOONEvjDwYcddhhlZ2dTxYoVqX17Bi8hbPfu3ZSbm0tVqlShVq1alThi6dKlVK9ePapVq/QfbSJ9lWjcz28k4OekXbspPYsB+CvLCD8Av7YUeEADfvedHs9SO8AH04KIQTcKZ8loPhIHrSsmAN94hDJI7IUzVNLlwl0Rl/bVuYhaovLq/j1m4j7ORXQznQ3Vj0GDwD3AtYIWIR+cJwF+M1ZOnPIB06egloL6CgZro4sBt8anKJPO90Vfm/aA9kDKPZAS0J+RkUHZDPKVgdP/9ddf02OPPUbNmnFySgibO3eu3A/w/9577wWO++KLL2jChAk0atSokKA/kb5CdO+/TSUAP0+S7EhKkkm739CWJAC/mwnVbvbl9gdEcvjX/sER2w46wu+289FfrBFF/N1V4Yfdhv5jNUxWkPhXVmzzX2TM/YTVUaaZ4B6TrRqc8Lh1qcltZ5lU0e8angydYL9HNi8k45fXzYJrSL48mula4YwVmAwurCZV1Mrz/cTKC6s9CV4lkpO6cOfp7doD2gPaAwl6II5fjgR7iHAaIvf/+9//aNasWbRp0ya64oor6ODBgzLiH3zaEUccQVdddRVdfPHFdM8999Cbb75Jq1evpo8//phuueUWql8/TMSsuKF4+gru23fvuSpjQKWnTisbAf9YCfg3M4c/kQi/mwnVbvbl9ufD+PFfJAD46/KqmKb0uO1+3Z/XPVC3NUubXkDGT88wyC8iYsUjcRQnLbMco/H9g0RLJkiwLZox3z0eXfdYrht9txkmczHk4TJfI/SJBosg0MKxvJPBPlYe8GBFO6PvlSSwkqNNe0B7QHvAZg+kFPRDonPw4MGS0//DDz/Q008/TQsXLqRnn2WliSBDDsCwYcMk4EfC7xtvvEHz5s2TE4GuXbtGlfuMp6+grv31VgJ+pdLjHcAPJ7qZUO1mX25+QMwI/+8m4K9cms6WyFiKtmoOfyJ+0+d41ANY1cAD1CaoH7F0oSxsdrATCZZlhKKNzLVYN4coZ6i9F4F+63HCtLJItVCg0NSsD4kG7cwoP5K3Id3atKc6Wz9rD2gPaA/Y6oGUgv4GDRpQw4ZcHp4jHB07dqTvvvtORv7vvvvuAN/ferWVKlWi888/n6ZMmUKPPPKIjPD36dMnKuBHG/H2Ze3XN68V4K/IPzweivDDf24mVLvZl5ufDQn412jA76bPdV8+9gCoVQD9Cngj6o48C2XWKD/nyMiaClsWsdoN5wRgotC4G58blLMUy3EVLHSu4PNV33jm8YlOnNydM4zfcJRfGo8DeRfatAe0B7QHHPAAryumzgDiwblHAm/Tpk1pwIABtHfv3pD0HjVKqP2A6rNr1y6aOJEVLmK0RPqKsWlvHOZhwA8HWROqMcmLNXl7/vz5UtEp2MlI3t65c2fwZvk+kb5CNuShjY4A/m1LtEqPh+6xHorNHlB5DxbgrWolyMg/JExhXCMBhc6MD7ja8epZZCybRMbHl5Lxf5ea1VnNo2I/TvWL86yvVTvWZ0hU7lrHFa9nE+3I5RUKXr2LpshkPV+/1h7QHtAeiMMDKQH9r732Gv3999+lholtiNwDEIaz6dOny2JeTz75JE2ePJlefvnlcIfK7cn0FbFhL+30OOCHqxJJqEby9u233y6lXZG/oQzJ26NHj5YTP7XN+pxIX9bzvfbaOcD/h5bl9NrN1uOxzwPgyEvj59/eJePTq7io2btErbnK6en8uwElHzZj4iNEv74uaTaCq6WKfteaeVBz/4+MSU/IY+I57lDUns8KjCHQzKEXmGx8dz9PMC6ROVjG/11Gxvvns7wqJ/dq0x7QHtAecMADKQH9iPSOGTOG64XwUmaxLVq0iNasWUMPPfQQlS8ftKRafAw0/F944QW69NJLaeTIkTRixAiZBzBt2jTVTKnnRPsq1ZBXNzgF+JeYKj2JJu2GcxcSqh944AE644wzpOpSzZo1ZfJ2qONV8jY+G0jeRpI3CrkheRsJ3bEkb8faV6j+vbANgJ/spvTICD8D/v2q8FbyVwqlJNybBQsWcC4iJ086aG725eBl6Kbd9AASbLOPJHHma1w/4XmT44/+keg7+y2ifay00+ZYU9ceVWFRUwGyn7+/T8SqZTEfF881oQozF1gT2f04ul+NaOMCor++Nich8bQT7tidazmh+DUyvr6VJxU3kTH9RaItS8IdrbdrD2gPlAEPVEjFNfbu3ZvOPPNM+v3336lHjx6S+pGXl0cPP/wwYV8oA98fCb4A/G3atJE8/gcffJBOPvlkGQ0GKMQkINgS6Su4Dc++dxLwF1QiuwE//BhPQnVZT95WgF9ApceupF0HAL+bSklu9uXZv3s9sNg8AEAvjYNLjTqblVcBrq1FyXasMqsU47jazczD8b+i/uRtNSk+aGvXenN/pONQfC3QLx9uCWyZJx/6Xwy9l5ONK0sOv9i7jYzJT/NKxHtEC74k4slJiXEeOi22V39+RcYPj8qqy6JuK9mWwZMKY9abJI6+kaj7ebG1o4/SHtAeSCsPpAT0t27dml599VVau3atjNZmZ2dLp+K5QoXQQ+rcuTPdf//91KlTp0Dibk5ODr3//vuUn59PLVtyEZwQlkhfIZrx3qY9kOVklR67k3YR4XcI8MOJ8SZUl9XkbXcAv7Dlc+2mUpKbfdniHN1I6jzAmvfSsPJUkcE1HsGGwmkGK+bA1PF4fVgd/G8aKtvu2RLbcTijBOhXE4/itqxPWZ0O0X9qNSHR80IyAPorVz+03Xp8rK9zZ3COwm3c3kVE7U828wR4dV3kM6V2KcuVspSpqMq5A07UKYh1jIkct20Fr4b8mciZoc9pyKpJKJ7nNcN9Wv6TfaOqznLmzUIHU+3rRLfkFw+ERtgOj75y5cp09NFHy6RdRH5RZTeaQeUHD6vh3O7du1s3lXqdSF+lGvHaBgD+L7nSbgX+4rZTpcdhwA83AsQrU8nbr7/+ekzJ25B1RfI26jXEYon0FUu7Th9jTGZ98TVzSNTt4GCE3x7A76ZSkpt9OX2PdfsueACSmDBU4w1nNbLMiDqA+s41RIf3MY/EZACGRFtU8EVCLlYIoh2HcyC7qayokF+F+H1bNI4jILyCZ101UEm/rQbxOYn/fRrTnicBKdI+l/HYM9VIJJVI0on27iTjx6dI+A30r5jCORaPH7qeJF+JQXd4E/Tv3siTtluTvDrL6S36k9Cg3+KQsv0yJaAfLlcKLm64382+HL+eAOCvyV9Yre0rvOUw4EdC9dlnn001atQo4aJ4k7dvu+02mbx9/fXXl2jH+iaZvqztpOK1Cfh/8wXgh3+sSkl4H6sqE3I7MNlv1aoVTgsYVJnq1asXsrp2In0FGtYvypYHINWpwH7B7vDXDrWc9idKSo2x4AuTy89qP0rlRwA4A4zHehx6Qt/KCnniUankd57ctW8XGePuJHHis/xH1IBlQneT8ceHJh2n33Xq7PifQUfChOKGX0sCftVSZR4Lrmn6C0SbFpqUJ7XP68/Iu+CcBJloXTs78dEypcvA9aM9LxpyPZB7wVKuQsq5Jj5IY9xd3pzYJH5J+swkPZAy0J/kuMvm6T4F/LhZKqEauRd4DYsneRvUrkaNGtGkSZNk8na3bt3oqKOOku0E/5doX8HtuP3emMwAYI1/AD/8k4hSElSZHnvsMdq9eze999571KxZM+lqqDJNmDCBRo0aFRL0J9KX2/cwlf0hwXnVqlWE/Kh27doFaJBOjMnNvuIeP1e6NWa+YhbnQsR8GUtwfnIFiYG3cVG7kpNMRO/F0AfIQGR/0bcs28lc92oMwhd+Q6LXJURHXmt2H+txS74n49c3TWUg7tr49i4Sfa8oXXCrUSciHpOxg1XJkD+AfAGeWIiz/iuBf9zXrE7gPC+5ShCJtlKN6R5YAUA+Q4Mj1Jn+eW53AvuzV+LjXTPLnPQk3oIrZ4om3Yh6XZxcX9/dl9z5+uy084AG/X65pR4H/Pz7xr+f4cWgEkmoLkvJ28ZPzzkE+OdaVHpwlxIzNVELdzYi9//73/9o1qxZtGnTJrriiiuk2hJqcASbUmWCAhMmgW+++SZBkhWqTLfccktMqkyx9hXcd7q+dzPB2c2+ErpfWR1J9L+ZSEXMEWQAL5+VckJaVgdW9BljVunds5lBP4NiqPcgKbdmo0OnxHJcVmeeXNzCfV/N56HfqkzBzD7UhnrFoFz8422W51xOVIP7wAP91svBF6k6Kv5nJCoX7uUHVhj4dTjL3xV5f7jzvLAddQyqcgHKYAPnn+sdGHnbSSAno0kPjnK3CD7KzJkovdV7W/CZDXWd4PyvnEoG09EEjmnY4ZAaVfBVFAfYgjfr92XXAxr0++Heexzww4UNxHrmDR4Z1puJJFSXleRtCfhXz2ZKD3N8HVPpSRzwVxV5lFGOecqVmVIWxrQqUxjHuLTZzQRnN/tKyH0Az3jEaqDvoFIvouOI+KNybwaD9WBefSzHgaqDRzSrUIkTaY/j/vYwfQj9HcbdJf43GuiuOuco1G9DxOo9xDUHQtrSidxXeSIkEqeJGVNGs7zqe2aeBK+YGKt3EkENqeu5PAG8MU2uki9jwedkTH3e/HzzJNY4yFSgWf9j0N+NxADOA0COijbtgQge0KA/gnM8sYsjTzJptyIDrjqtPcnhb2SspppNcqjckbyMHcYSSaguC8nbjgD+7Uu50q5Vhz9xMFGV9lKjg7mUcSr/gEaIHGpVpjAffBc2u5ng7GZfLriuZBflM5hiw49oFutxUdthsF8lRMQ62nmR9lfIIHHkNVz06z4SSBJuHkSBXD/XpBz1uogn8TUiteSbfcaPT7LazRRTihTSrJBBRRI3rpXrLAAYi0G3++Z6wg4UMqzfP0Si6z8k358q8UQRSeOcxwEpVqnmN/J/xbS2sK3oHWXcAxr0e/kDIAE/ZDm9DfhrNWlJGUNHkajVNKI3QRGJVG054slx7nSzrziHFjjcMcC/7ndbKD0S8BetoGonP0qCFSBkdDAw+pIvElFKqlOnDoHqk5aqTLkzyVj8LRd24h9lW6yIaPUsEpePMyPDljYTTXBGTkW8CdWJ9mUZrn7ptAc6n0WCqS7GZ0wx6ng6iUZd+DNTjgzIXf7xEcliYH2vdHoU7rS/5leiX7ia8hmvmMpLoLsoA4WK6VnI56CWA/0tW4nqzd8/wIB/JFFvzjWxqjKRQYJXl4xPrzbrMKTLvVX3UT/b6oEkyIO2jkM3FuwBnwH+cnVDcCeDr0m/D3jABPwM4uyk9CDCbzvgf4TKtRpgUh4Coz/0AkpJUGAKtnhVmSZPnixVmYLbsb5Ppi9rO46/5qij1ELP5whjIf8gJ/04yBOIH2RCKh08UGr4iSY4I6H69ttvp4suukjmVKiGkVA9evRo2rWLed9BlmhfQc3ot056ABKj/W8iMfhuSR8y5n/GykAfc62BTSSOYmWgY0aFz29wclwOtA3FJWrWi1c0uKqxFfCjL7xHteOmvUke50D/rjXJHH65eoHk8hKAHyPglVxUnO7CEwJUl9amPRDBA2UO9AOMQOHC0+YbwN9CRvg14I/v03QI8HMCll0cfscA/8CwgB9XrZSSDEvl0XhUmVBhe+TIkbKa9tNPP03Tpk0L68xE+wrboBM7APinjuFVr1bMu0VyZsPkHoc1oKIti2m3qEUF1bN5xEbYUSNq/8ADD9AZZ5whVZBq1qwpk6nDnaASqnG/kFB9kFclVq5cKROqkWRdv379cKfKFYJ4+grbkN7hjAfA7e5wsqT6iIG3Mr2Fi3UhsbnL2US1mPaTLrZ+HolsziUD5SqU8Xa5f8O8UHv9s23DAk7yZpUn1I0IZy2OlpQmQjE6bdoDYTxQZug9CxcupG+++YbGjRtH55xzDl1yCc+YvWg+APxZtIZqNdGAP5GPTzoBfly/VmWyfAoU4K+dw5HUxjwjSjKmwoWgilZNpt17C2jdwYaUXXGDpbPSL+NJpsbZmZmZNGzYMAn477vvPnrjjTdo3rx5svhd165dI0p+xttX6dHqLY57ANz2UMpBjnfsYgf4G7MWQwvVNfYn+7cYql03t0EZT1WODtev3M9RfzsSwsP1obf73gNlAvRjCbtWrVoycgUawUknneTNG+cI4C+kIhsLb2UZAPzNiyP8Lb3pR4+OSipMgJdtZ6XdFEX4lYu1KlOxJ1AtFBF+OwF/LgP+PXtpXWFdyjc46TOKxZtMjeaQi3H++efTlClT6JFHHpGSqX369IkI+HFeIn3hPG3aA3Z6QDTpTsaKn0zaUpiG5X4+ztfWuCvRhIeI9m5neg/Tt0LZEqYANuupQX8o3+htAQ+UCdCvKsGCo4qiMlCS8Zw5BvjH0paCSrS5qC4VGuWTumwF+Ctx0m65uhrwx+NMCfhX/ephwJ9HjYpWctIuOPwDI1J6rNetVZnYGwD8U0DpYXUtWyL8BhXFCfhxTxJJpsZ5iSRUJ9oX+vOlITEbSaO8+hKXsXKMkZ9H5UYwYNNmvwd6/JPov8exXOcHLM/JqjbBhu1IYD7hqeA9/noP0M8PmSs04tHSY1/D9Ql++heJ4Q+X3qe3aA9YPMBrRqkzcEinTp1Kn376Kc2ZM4esvGA7R9WlSxdq1apVQDnGc6A/bwvLctqt0lMc4d9ftgG/F3I4nAH8y2xM2k0M8Ku/UaWUVKWKRTlD7bT52c2+Yhq6BPyjTcBfo0nyNALOjSjK/TGuCH+yCc7Tp0+nffv20ZNPPknREqqT7Ssmn3rtoCUTeVL3HCvicDGkbetif2xdzZWB/0s082WvXVH6jIcLqIkBN0kwbExkwLv6F640vFo+470EybxfFlrz81VnVCOBicva36RKD3HlZ9qRyxOaBfwZe5WMjy8h0Z4ZDO1O9PNV6rG74IGURfpRgfOTTz6hrKwsWcHz5ZdfpvHjx1OFCvYPCfxTq4WqEmrd7+prAP4vWGnBVllORenJKLMRfq/kcEjAn8sR/np2Ju0y4F87h3IL61MeVeOPK/M4E7Sq3EIiEf4Eu0uv0wKAP4eL4tgF+OOj9MChKsEZybh4DYslmRrHLVu2jF544QW6//77qVGjRjRp0iRCQnW3bt3oqKOOwiElLJm+SjTklzcA/DNeZtoWJ1FK1ZQY/9aKDlDR0nG0veLhVPOgQSV/gfxy8T4YJz7vkCjlomTG4vEsa/kgKxblmcXOuBqvGPYAERJc/c7px63gYmri+CflqgY+k7R3h7kiW7MJid6XmlWkuTCZNu2BSB6wH2FH6q14HyL6t956q+SPZmdnU2FhofzxKV8+NP1k/fr1hNLv0WzAgAGBaH6kY9UPY6RjXNmnAb8jbvZKDkcgwl+vvY0qPcWAf389yhNJAn6BwlvxU3ocuWl+a3TFVI7+IsJvN+DPi5nDr1yWSDI1zv3uu+/o2WefJSgotWnTRvL4H3zwQTr55JOllCcmESNGjFDdyOdE+yrRiF/eWAF/dVZiijVBEoB/+fe0/UBV2igyqUbGVr9csT/HiUrhbYaRqM8Ts73bWNpyPxeoyjAnaShQFk7Zx29XiyrKKD7GnH7BdGAq3MufSd4GoF+ThQMiVEz326Xq8TrngZSAfnDroaRz2223yYQwXN6oUVzcKcyXan5+Pq1bty6qF0AX8o35BfA3zia/cfi9kMMRAPxSh7+2LR/Lou1WwF+d24wx6hii96oS8KPwVmQd/hCn6k2OAv7MmJJ2rTchkWRqnN+5c2cZ4e/UqVMgcTcnJ4fef/99wnduy5Ytrd3I14n2Vaohr29IBvAjwp9fnjYezKT9Rkp+Yr3uXfvHB2BftxW3i0eaG4pgRimEmeYe0JeXhAdS8o2EqqyILF1++eXUoUMH6tixI5133nlhLwMUoOOPPz7sfrWjatWq6mXIZ6dyBkJ2FmmjAvwVuAx6HU7+syMScdCk9GwtsInSA1lOAP5ht9uatIuJ2YwZM2jz5s3UvHlzgjRguMleJBdG2occDlC6QHGAuZ3DgaROWvVLcdKuTYB/hwL8TOmxJcJvBfz8g6ktNg8EAD//3dpK6UGEH4A//nuRSDI1LrZhw4byYb1w/N107x5e6STRvqx9eP710h8OUXrijfAvHU/bCzTg9/w91gPUHiijHkgJ6Aen/vXXX6fZs2fT0qVLCRUg//zzT3rrrbdC3oYdO3bQrFmzQu6zbhwyZEjEnADQiGBQ8EmZAfB/yRx+AP7MHNsB/yY7VHoA+BvZD/jdyuNIZQ6HMeV5BvwzbQX8BgD/Gubw79eAP2V/t+jYEcD/EyftJg74lT8wcUYwxQ1zsy83rqdEHwD8018yOfwJAf5y3orwL5lARu4MrsbLdBCmfwhIOnY4tcQlp90bFAoMwxpIu2vVF6Q9EKcHUgL6Uf5dKeqA6oOI04cffhh26AUFBbRtG3P1olg0eg+WrGEpA/0K8Jd3AvBXok1FmcnLckrAf7jtEf548jj8msPhecBP4PCnT4QfykwICBx++OFRvhls2O0Y4N+TcITfhqvSTVg9EAD8bVh6NU4Ov4zwFwP+opT8rFqvRCazyqTWDXNJNOaVm0ymahXsImP220R/fU1iyL28yty85Dl+fvf3ejIgz5n7M/P6OYeiKleuze5LAjKeNfheppP99g4Z/Fmlnas4d4EV0xp1IdGRJ3JNeUKnTXsgigdS8u307bffEnik1atXlw9E4M8999ywQwW957jjjgu7X+2IRu8BSIDt2bNHneLec95WM8JvN+Bf+i1tZR1+ewH/HbZSeuDkePI4/JjDYUxVEX4k7dpD6VER/pU2JO1WAeAvSg/A77oy08rpxUm7dlJ6EOHXgN+9L+AoPZUA/JwUGWukWKr0gNIjzAi/FwA/X6rx/UNS0lEc+zBPYBoQVWTqK9cMEHt4pfnn/5Ax9nYS538U+3VGcV9Kd0PG8uvb5MRG5AwhOiyTKG8b11Xg7e+dZ0pdNu2R0iHa0nnBbjK+uYNo9wYS2f2I2nKS/QEOZHIdAuPjS0kMvpOoy0hbutKNpK8HUgL658+fT9deey3169eP9u5lMMJSccEqEVaXg0eK1YBEbdWqVfT1118T9KirVatGX375pYz2Dx48mNq25Yx/p00C/hs50d7GCH8Rc/gB+PMzPA/44d548jj8lsMhAf9KpvRIlR67AP9ySekxAX9ySbsA/I0PLqdqpzzKhbcG2EMpc/pvJkz7riszAfD/9KzNOvwa8Ie5vanZvGxSMaUn0Qg/AH9d2u8RwA96If35JYkLPpYyjyWcCnnHQbeT8cEFRHN5f5ezS+z23ZvCfAbCPIGBqk3fK4snOBz9LtxHouUgrpHAExzsv+QbnvhU9t3lWQdsTHpC0rTE0PtMtZ5K/LvAk05qOZC/n5qQMe5uEljR0RF/q9v06yAPpAT033HHHZLDX79+fbk0X6tWLapbl5fjHLJ69erR8OHD6cgjj6RrrrlGJnaiT5SSd9yciPAD8C8B4K/oC8APH8eTx+GnHA7nAP9vZCvgD6j0xJ8o6vjfSBwduKrMFAD8rWxM2tWAP47b7fyhy34kY9qLzOFXgD9GRf1AhN9DlJ5ib0Gvnpowpadhh9D+g3592+FkzP+UhN9B/4LPJcCngbcwEOZaGcoqVDKlLAfw9nd4YoPjQlXsVcd7/XnrEqJZb5K4kK+D6TwljAt3EVcmFuvnkvHr6yQ06C/hHv2mpAdSAvqh1tOclVtUQpjd6i0lL5Hpfazqg4q8MHDLne4v0H8A8POM3K6k3RKAv65nOfwBHxS/iCePwy85HN4H/Hkc4S+m9LQe6GiE3w1VJnyUXFNmKgH4WSIv2eI+stKuBvzFXwfeeJKA/9+JAf5loPR4D/BLx25dTgKAP9JnNov3z//MG/chiVEYi8aTaD24JOC3toeVjdZDyFg0zuT3W/f56TVWb5CD0bhb6FFDo7/7+UTvswri6aEP0Vu1B+CBlIB+gG7w+VNhKEgDAHr++edLWpFjY/AF4F/LKj0qadecFDnlj3jyOPyQw2FMfYFo5c/FlXbtpPTM5gg/VHqSpfS4B/jdUmXCZ9MVZSYN+KN+Dezbt49yc3OpSpUq1KxZs1L3JWoDqT4gWcCfHzvgdy3IpHzKtA9j7/bIVTx4P1Viuqnfjfnt1LJ/5KtAga5VP0c+xut7d28ytfnLVww/UkwK/t7Ikc2iyBO+8C3oPWXAAykB/an069q1a2n06NH01Vdf0UknneQM+PcL4M9qWqzS4yzgx/2OJ4/D6zkcEvCzDJ6ox9Ey25J2weG3C/CDw+9OhD+Vqkz4XNkOqJwA/Kt+YvGA3cWVdv1Nr4LPP/30U3rllVekohqqqGdmZsriioMGMYfaDxYA/CyZLFV64qD0IMIPwH8gtsJbWcYa5pYf7apXRIv+ZEzkBN5jHyDKCC3javw5lsfF+T1+txpZZGxfFXGCg/3Ex/naqnNO4841kS9h+0rzOmNNQo/cmt6bph4oc6AfIGXjxo20adMmWrFihUzwBfhHcTAkFCdtvgD8rMOf1YwBP1R6nAf88KmbeRxO5nAEAH9dLwN+TtoFh99hSg/ua1qpMjkC+KdIwL+2sG5ChbfgYy/Z7t276fHHH6cTTzyRUL13w4YN9Pzzz9N1111Hn332mdzmpfGWGksJwA+VHmcBf60mzan8wJtLDcPRDW2GMf/7DQb+j5IYdj+v51cq0Z0x/d/8h7uW6FRWHPO5iTYjyPiOE1uPupaoWv3SV4P6BHM/ZD88WHqfn7bkDCX6ltV5lk+Wibuhhm6wlCe1O553iVC79bYdq02Z0307TV9gpQuVjTnHpSyZ66D/3nvvlSXeU+VkRPhhVvC/fPnyQOQ/KfDvJOAvQNKuHRx+pvQowF/PHcAPf7uZx2HN4UDfdpkxDZQer0f43QP88GsqVJnQL/5+bTXHAP/ftHZ/8oBfUBFVMPZjacPWy463sXXr1lHPnj3pqquuoho1ahBoPpUqVZJqbBMnTvQ26E8S8O+IM8IPwF9p6CgSdbLjdXNyx1etQ+LEf7Fs54MsWXkOUZvhJGryBAe/Tyt+YuCzlsTQe8Pz4JPr3d2z2x7LoP4jVui5k2sP3F0SwG1bISc+1IBllDlx2ddWrQGJHheast8njylJaYKCESZym/4icc57vr5M2we/I5eMv1i5CZ97rPgU5rF0baHZTTmmSmWw0hMSwHl1TLQ9jqh+G9uH4LUGXQf9b7/9NiFalCqDMozVwoH/Cy64ID6ZUKcBP0vCFRrlrUOP+3UWraWaktLDEX4XAT8Gmso8jrgdFeIECfhXaMAf7JpUqDJhDLZW12aqlinLyZPgGhz5iTX6G+wM9R5Ju6sQ4bcP8DcpWk7lOp/Oydglo7aqS/XsdEI1OPyXXXYZQXkNBireWWedRddff31MBRTVOF1/tgHwb4iD0lOrMVc0Z8Bfrm5L1y9VdtiwI4ljHyLiBFZj3RwT7LNWvwDvu981DG6OSM247O61Sm0Sxz9JxuSnyXiXVXpaDGTKFn82d3OEf8Vks3AV7yc+zteGyT7fN8GqUZAgpcadzcTe/fuIVnOSLyv4yPudyfdXG0uZFpIx4z9EWP34ewPnrzDNrWEnEvh7rJppeogj/sb25UQbFrAPfyVjDk+YOp9Jou9V/MWWBvkuYT4HroN+gO5Ugv4wfghE/lG466ijjiJwVWM23wD+JlQZlB6XAX/MfvTogY4B/rX2cPgrKx1+lyg91tuUClUm9G9bdW0A/snPsM61twF/jbb8nXQ0UxgiTEjcSKhGkn1wzRRMNBA86dq1q/Wj4Z3XTIkwpkGlBxx+jnhH8GGJQUOWkzn8iPDHDPhR0RyAf9jtqQP8uAiAxIYc4ebCXIILVdGBAp4wcmSzKoNf8MPTyerlkDjmDgZuvxAhup/HScxVWM2m/01EzXrLol1pcbnISzj6BhI5TN/i3w7axwFM3NMOpxChWJeMUvN9L+u2dRmv8DxCtHQif9azSLDPCPkrmPhVqsY+y2APsZ8O7iexnyP/8CMneht/cN2KKaPJWPUL08GYMhYsjZomfnUd9A8bNkwW5EqV/8aNGxeya9AUTj/9dBo5ciQdccQRVLs2f0BiMScBv9ThtyvCD8B/p+8BPwqt4d6AWuCGASzQiumctNvRk0m7APxNUHjr5Idd4fAH+zwVqkwYgy3VtX0D+PtRRv+rmaLRKNj9gfcA3bfeeivdcsstlJ2dLVdCli1bFjJ4sX79evrjjz8C54Z7MWDAAEnfsu7PyMAPZklDYm+HDh1ksKTkHg+8A+Bnpa1EAX9cSbsA/I08APitbj+sLnPw+JHuhqJUNfjvgwGcOLCf8xj4cwqQV7FKel05gD8qLGfxhA5R/nIcnERUGpKd2og2LybjM17J4tUPwbULqM/lzNtn9SZMdiMZ5zaKlgOJZr/DAYIxZOzk5PDTeaUgDWseuA76kQRWVMSSUimydu3a0TPPPBPoPRjsN2nShCpUiNEtCvBXYHnFOjnFM8hA04m9sF2HH5Se9AD8cOjUqVPpnXfeIRRpOuOMMxwF//4C/IPs+fzF+al1U5UJQ7OturavAD8v63PFzUiWqoTqpUuX0nvvvUdPP/001azpMeDhOuBX8scMQLW57wEA/HQD+aG8iJUq5vhrC/JAwR6mPo3ivLspJAbfTdTrEgb8kb83Ay1g0tSQH/1vJMH0MOObO8j46mYS533InP/GgcPS4UWM6Na+S23durV9jSXQUps2ZqJGUmAf/SrAX97rgL9xWkT41a0GPeyHH36gxYsX00cffeQY+D8E+DvYGOFfYZssZ8kIf2oAP+6Jm6pM6M8WZaZcXsr1BaUHEf7ogB9+SUVCNf4WH3zwQbrhhhsIqwK2y6fiwhI1OwD/wRhlOWWEH4Afamga8Cd6y/R52gPJeMCY+hzRkgkk+jEN8sireWJUL/7msJLS62ISmEAwRciY/BQJJE6nkbkO+lPtO/w4IkkXNJ62bdtS06ZNY4/sq8EzR9L48iYSAPy2VtodR1ttpfQkD/jz8vKkLKO69FQ/Qz0EHGJEfFFzwQnwb0x/sZjSYzfgn2VL4a3KRh41KYIOPyg9qQP8+Cw4qcqE/Jpq1ZiDabGklZkA+H/6lw84/LEDfrjH7YRqfC888MADstbJ8ccfLxN6LbcptS+X/5Qgpeeg5PBLSg8Af1H0n8esAOBPMYc/tR73Ru8ciJNcd+b002F1iJr0SF9q04qppuwqVjaQu1E3tcHUlH8A1jNdEb/byOEYeGtigF9dBGhhmDSs4zZ/e5dzJk4NK5OqTvHTc/RvNT9dTQxjHTJkCPXt2zcxsI/2HQX8FWyS5VzHlB4F+JP7MkAF46eeeioGz7pzCIC+snDg/8wzz0y44rME/Mun2Vx4CxH+9AP8uA9OqjJ98803NGXKFPrnP/9JvXr1Urc98WcF+Gu2slmlZ7dtspxQ6anRJj7AD4e4mVCNJGoAfkT3kaOFQIpnTAL+5xPg8DPgX15ceCshwM+fKW0p84Dxy3+Jfn3DpHMAtCE583tWL0LUtvelKRuX7R1zJNv4mbnmnIQqE7KRoD3pCVOWdQDXg0hj1ZlIvjRmvcWKTZtInPmamdsR6eBY9vEqgTjmdjJe+IKMma+ZfP9YzvPBMRV8MEZbh6ik5hJqNAD4Ofpoe4QfgD/TBlnOdVSrYSNeakbSbnKAHz7avHkz/fILqyJ42ILB/+effy4LBjVv3jyuUQcAv62Ft+wE/Jy065EIf1yOTfBgFNF79913adq0aTJJ9MILL5Qa8Qk1lztTyvqJWvw34VlZzhUm4B8QG6XH6ge3EqohlXr77bcTapscfvjh9Mknn8hhYPvevXvp1FNPpWbNOHEuFZYs4N8naKMG/Km4c0n1aUzjImMLvuTEzQvMSG+FyqxWlC/VfIw/PiBj/15WcLk+qT48cTIA/xes3tN1JNcdGGFWWy46SLSDtej/4FoFY28lccarnhiqq4OAAs/v75n3vhWvfNtljbuZ9R0WfWuuqkDPPw2szIH+hO+Zk4C/QAH+5G5HFhUD/mPtAfwJ+ypFJ0JmtVu3bjIyHO/kzpj+Elc75Ag/AD8iRTaYsYMBv12ynAYAv1LpSS2lxwbXxNwEVHrmzZtHubm5iYN/3wD+IykjAcAPZ7qVUP3iiy/KXBoU5FqzZo1c6YFy0P79+2WhLqzIpAT02wH4Y9Xh53ontbJU0m6rmD/L+kAHPABax5TnTN41AF8lptwqgyJLjcZMxb3BLGblZwlG/htDsTXRiWt19LnCVPBR11m/Lf9utSLjU6akzH6LCKo1ZcnW/ka0Z4vJ5ed6BbYZK0AJlkM1Fo2Xkp7U6Uzbmk5lQ8mhzFSO3M2+nQb8HF0qNJK7FVmCAX8DjvDbDPj79+9P//kPLyd6xD777DP6/vvvS4wGMoLgFaOaMjjmAB0AJbGaCfinOgP4C+pRnsAPkYh1OKWOq6wA/0kPOc7hnzRpEgHYecEA9pUlDP5XqQg/gzM7IvzEhbdWT6U8WwtvIcLfJ2HADx+5lVCNvzNMrMuVK1cicRfAH6pskDt23ZZPIWMKU3qgoBaXDr/i8HOEP2bAz7KcsqI5OPwa8Lt+r4M6NBZ8wbKKzN3PGVpauQcTgJwhcr+x4HMSfgb9K5nDv3cb0VHXllbugVY/F1sTDEoNpjhJqcogP6X123W/m5eHWgV2W3Gbxto50r92N5+K9pJDmqkYsdt9Ogj4tyHCbxvgz7Id8MPVUFtCsrNXbNu2bQHQnyzYxzUdAvycDGVrhJ85/AX1bQb8xzguy4no7dixYz1xuxE9DrZQ4P+2226T2vTBxxIA/482Ju0C8K9iwP/3LlpTWJfyDdYCT8IEFUm6VnUA/v7XRpXljNSVkwnV1n7xfRCswIZVBmxDdV7XDYB/6hiXAb/PChzuWEPGwq/5y66IBGgh0LRPFwMYyxlWGvCr6+NEV9FigBmtVdv8+Axgi+JbkaQ6W/Pvw9jb5H2OuQCdH30RNGZjxypzixPKWWpir/oI6tuPb10B/Zs2baK//vpLRoLw4xC8/LtkyRLaunUrtWrVKlDe3epMcHsRucWPCorKQA8ayjuINsEWLVokq/x26dJFqlhYz1WvV6xYQStXrpQ81BYtWgTOVftDPvsB8IPSUx+A/y5bOPzBfoAqCB5eserVq8vxqMh+p06d4o7sB65l+stM6UGEH4C/TmBzMi+MHSuZ0uMQ4EfBGYcN0dpQYNvhbuNuHuAfCaWouwEZz1IWAPwMcOyK8APw73YI8NdObmLtZEJ1Kd8GbXj77bcJ3+HnnnuuVPNxDfwrwB93pV0V4ac4Ivyod8IriH6raJ7/NxkTmBZyxPFcyKkcGT88RuK4xxk81g+6i+6/feuttwjf30lVcuaJDK4roqE6MY5z2ZDjUqUKTzrQf7LGK2lRgTz0+w3m+NvRX4LjRW4PVv1CFfFLsMnopxXuNY+xk9qjekV+SDmGyaoPtd3Hz46D/g8++ED+IAwfPpx27twpk8Cg69ynTx8pt4hqjgAZubm58rjzzz+frrrqKunSiRMnEpIy58yZQ6NGjaLx48fLxFKUm+/evTv961//koW2APoB6OvUqSO3oTqkMkwYnn/+eQkMkNipCnPhGfJ/YW3v9mJZTuaI2Zm0u3Q8qQj//mQpPQD8DRjwD3cG8If1TQp34EcCn6mkwD7Gz4DfYB6wyeG3E/D/ak+EH5V2weGXlB6O4LgA+OEW0DOuvZaXkD1g+G7YsGFDqZHk5OTIvA0ox+BvupR6jJOAf7/9Ef5ySQL+Ug5yeQMq/OK7+c8//5SFulwB/8kA/uXf0XbO89x4oC7F8h2cxRx+s8ChzyL8+BzgOy6zOVEr/g5hMCi2LidaNomoCyeDptigzvXcc89JFSgk6ScC/kWjzmTkcsV0SCyGMYML8YnGXcLsdW7zzz//LH+rcG39+vVLDvxndSKa/DRX4c0zE3hDDXvFT0RIPk2CShqq2Xi2YSX+mmuuIeA4BOZcCRhWLMZxrK1ve/XpQq56jIlUxcPicYOnj3UU9CN6f++998oPPiJymAUuWLCAEKWDffHFFxL8N27cWEbtxowZQ6jYO2LECMrOzpb8bOixv/TSSwR1iksvvVSWlccPDGQkMYnAthNPPJHww4PXkJJTihJQdQGAwQrAySefLFcIGjRoQMcdd5xcVUDJ+pAGwP8FV2Yr7yTgLx+y61g3ZtH6Mgf44RtM9vBFEg9nv5RP/QD4D7oP+OEn0ESgzuIFQ8QYE3tlWCXEDyjAPr4f6tatq3Ydel71SzGlp6XNEf6dtGZ/PdspPckCflTixfdsKg1KPgjc4Bn0MMfBf7KAf5+RAOCHOEKrVLo5sb65wrvBIFBUqWmej6jlwcLE2rL5LOAASM0i4PfTTz/RwIED5WQ+LvDf/Tyi108g+vMrovYnlR4htq/6mWjwXaX3Obxl+/btMukd6ncIckJ6OGHw36wna/G3ZCob564MvrP0yDctZHUypjIOCINpSp/hyBZ8D2AyB8oflNeQZ+c0+Be1D+fPONu2ZUR1su29rm08SeaVC1G7mb3tprA1R0E/gDh+CAD0Afpr1aoll4ArVDC7Pf3006lJkyYBLijk3t58800Z8cePOgC6SgyDKkTPnj0lLQf7Hn74YSkRd/TRR8slNHzY8Hrq1KkBd2KmjcnCjTfeSKD0wNAGOOpffvklhQT9EvCj8JYDgD+/vJTl3G/YAfgblKkIv7qpwcWa1PaYnzXgj+gqRM1LRc4jnuHcTnw3wGIC+zhQAv6nmRvPf+t2U3o8CPhxyePGjQusXuJ9KmzhwoWBboPB//vvv0/nnHOOfbSfFcUcfkivxpu0iwh/WQL8uCvMZ6dF42RBOv5RI9own8TxTwTuVywvAF6x6ma3zZo1SzaJiSvAPwJ8kydPluAfk3sE66IaF6USR15DxrcMhLevJNHmWP7bb0T093oyFn9HNPNVcxWgXk7Uppw4AAUGgX8wsZk5c6YE/7i2I488Mr7IPycli+GPkjH+XjLyd5LoeBqXJ+drKuDIf+40TmQfzbkL/Ymg7pNiKygooKVLlxIYGRBjcBz8N+4qr1iu6LQeYu/V8yqSNLmCYm/TqWrNUdAPHWfMcAHQAeYB/PFhP+WUU+T1gtv/448/0u+//y4jt/gDgYGrq0wtD4Hvrzj8iPBlZmZSw4YNJeDHseCQoT8Uk1IGWtC+ffvo448/punTp8sIMfh1mDSAClTKApQeXsqxjdJzgIpA6QHghwa0bYD/bkc4/KV8kk4bZjhE6VnzC1fabZB80i5xpd2DXGnXZUqPV28xQP8jjzxCxx57rPybDRnZV4OXgJ9LptdqyT/6HJUBvzUpK07aBYffw5Qe1NGYPXt2UlfqxMlW8A/QM2HCBHr22WcTLponxwjAP4WTdmWtBZ4QxnqPWcu8SAL+RCg9Po3wq5t6WCaJ/jezlvsq3sLx0JxhcfP5kZOHv0O7DZMJq2HlHg+Af0T+UfwtKvjHykXPf5I4rC4ZKyaTMf9zoqIDJg+7bgsSg3jVst3x5ntrZ0GvoX6FvD87DSteymwB/4f3JnHCU2TMeY/B/31M9THxErF+PKQlqes/iKpmqi6jPr/++usl8FLUE2I4ACt9ylwD/wDktZpyrYYviIayX2w0qD5JGdjWg21sNbVNOQr6a9SoQa+++irNmDFD8vKRzAu5RczqsWwP1Y3du3dLDj+ScxV/F3rrypAUAlPgX20HvcN6HLYD+IPSo0xNHnr06CEreqpJA+gBpeghVsAP6bfyGaqZxJ/5y6do6TgL4E/O3VmCKT31EOHXgD/umwLAv4z5rVKHP8SEL+4G+ScUSbsA/AUM+MslKcspAX9qKD0JXLorp2C5Hz/8EcE+RuII4J9mJu16GPC7chOS7ATf6yeccAKNHDkyEKBJqEkJ+DmaWYu/m2vED/h3MDU3dllOcPhVRfNWCQ3XUyc1YBlV0BPwW1qJV7DjNNByEbV1ywD8IdiBfDwE9iDaETE5HECXI9yiWS+ivK1m9LsSB+54IiDBYAa/jmKo/I0goZ0G0BtsocD/zTffHGA0BB9f4j0wSdOeJLhaLKrPUv4uBkacaFq5FgH4E0/w4jFQcL766qt4Tol6bKhrDgX+kbc5eLBNQJo/06hfYPBvPIq0UYeTo44zpgM4H4ZWcqS/HdPGqtqDGWLq1+GDkkOhUQaHCAGoPFjeBU8fM3sk7kASEMkeUH147LHHZAIPjlOA3ZrtfuAAz9rZ1LPqEsfiy8hqOMa6DfxkGL5E8MUR1vwC+Osz4D/WecDvW7WlcDfY84Cfk3YPasAffPuwmhfVVv/KHH67I/wA/ODw25i0m9NbynImy+EP9gcCGFBBSaUhCozlfKthooaE3tNOO41atmxJWVlZgZVa63ExvU4W8PPC8YaYdfjTDPCXcLAZQCuxKYY3CKbhHtptoP6GMgB85OABN7Rv375UwC/UOQRgz0WqpKFKbblDgcOQxwdtBG4IBViDDrPtLcA/cElzFiLAxCZmE4J5683NBxSJYl3tCtEB8JKb14y+gC1wvbZ/nvpdR/Tbu2RMfIREc9brx4QvGeO8F2MS0+AOFJA4ittOI3MU9K9du5bA28OsDlKLoPOAVgMwDtAOLh+i+wD5+NEABQgG2UBl6kOpnq3bQ21Du/gwYxKBPADkBKDYUN++fSWfH+fn5eVJjh2+UMhBwL89QOlJzs0ywq8Af33msjpovlVbCueTGf8pjvDzvbZTlnMNVHrsiPAHA/5K4a5Ebw/2AAD/pCdtpvQ4BPgHXEd2A364A7THYAnkYDc5/R4Kawr0A+wDrAHsY2xJgX0MfMVUk6+caIQ/LsC/zhLhd/Z71unYTU7mAAA/+ElEQVR7Ym1fRkC3LjMBYi2mghx9g3V31Nf4fH344YdRj4v3gKuvvlriA3VeMNhH7l1C0o9xAn70j/xC5PvZaZMnTyZrvotqG8IlULeBAAlyDZHrmJAlAfjRH3IgrVgroTEEnQRQjwKawQbWx1lnnSUfUF9T+VrBxyX8vk42g/PrWZ72YfkQp4xJuCmcaEx6nL97pnA+CCtJFucMJNWgh05ODo1GuRBk54PeU79+fZmUC1oPtGuh6IObjh8GJHphYgCeP5byR48eLZecwLvHpAAfICQWYhkKmreYIYK3D84opDqxWoAMcVB3MAkAbefll18mSITi2FdeeYXuuusuubKA9xgLjkEUymnAv1Fy+JNzcUNQelwC/L5VWwr3OZSAf3KxDn8MUeNw7Vi2GztB6QHg50q7yVJ6ApV2H+RKu8ewLKcG/BZXR36pAb/0D4IbeKTSIH1sO9jHBSUN+A2O8LMsZ1F0/2RB/rghVzQfBg5/8oAfv2NQbbHDwGtHXktCtvY3oq1LSfS8kE8Xkg9OSE6Mo3op7i8osnabyquzDewnMcCLLrrI9vokmPRaxUKCwT6ESqyshiSGn9CpWCVEjqWdBhqYFfQj2Hv22WeXAPvBtGxb+scEqM/lRJv/IprDEX9Qfobca9Kf4uxAAv7pL3JEZRDRwNvS7nc5+rdhnA6zHg7pLXz54UsDy2f4gA0ZMkRGgHDjn3jiCamvj3PatGkjk3OhzV+7dm2psINloCuvvFJ+aDAbxh8J1FsGDRpEX3/9tYwCWP9w8AeGCUCjRo3kEhImAojwYxKwZcsWqfGPNvFl06JhbVOHvxxrvNrM4UeE3y7AXxuTFFB6HI7w4x74Um0JAw9lTgH+1eDwc6XdcjW4V15qTdAqa8CfoOf4NCcA/+rpXGmXKT12VtrN6UUZDkX4E3ee/WcieHP55ZfbE9lXwwsAfgbgiXD48xMA/MfaA/hxCaCyrlu3Tl1NUs9K4CKhRjYv4qBHKyLovLMJ8Ps3/hkX6E+o3xhOAtgHIFQ0noQj+zH0Fe0Q4Ai7TVWy9xrYV9cJnIWHnaZyMAH2VWQf2A5BXkfAvnXw1XkSBYWjg0wJn/kK59ytkspOlN3XelT41+vnkvHzfzgvgJN3ObovTnrGzJUIf4Yv9zgK+vGBwhISovIA/YjUW6NSmAk3b878NDb1gejfv38JR4ZK4sM56jzrwfhw4WE19IdiXfgwYpUBy4UVC/cw4GcdfgB+W1V6xnHRF38CfvjMd2pL1httff0z/8Evm2x/hN9WwL/MotLjToQ/Wq4GXOjZ6tjq/joC+JnSs8s+wN+4aCVVbw3Af70jlB7lCq88Dx06VAZjlFBC0uNyE/ALFDjkCL+NgB/Xf8kll9AZZ5yRtCvQAIJYCRuDfJnz0uFUqWAjvxd7X5Jwc3ae+MADD0jabyrBvp3XE9wWcpJQ8+Skk06SNB5rgDL42HR5D8EVfPYB+IHFMOGxYj7HrzOTFZtQcXra82T88gYZ6+cRtR1OAqpVSPSujGCdxVB8a80sMpZMIPprLGv9LyfR+Uwzwl+vJJa0nOXrl46CfngGPwSY0eMRyhTYD7XPzm1YRpP643t3BAF+GwBXsUqPM4A/x043RGzLV2pL4a4EgH/pjzYD/lwqtAnwV5IRfvcBf6RcDbhy8eLFUosbE/TcXI9Vx1b3ejV/OdvN4V9tP+Cv0bonZQwsG4AftwbfG7bZymLN8YRkOb+nHazDv+FgHJSe+lzR3GbAD18ggOIJq9+OBGvXG1NH83C4yBCSHD3CUUZVddsmisrZHK2lLUtMDXuu1ptKQyFJyJQ7Ava5DgFx5XGqypH6lkxD8YhhogP6tutg33r9WNkaNIrVnHqbdLZfXycDgB4KPFzISz4zHqR9O3hJbhU/bzfVkLI6kujH0X1MEHBcmprjoN9TftOAP+LtQCQYs3LPqy2FuwrfAH53OfzRcjXgTs9Wx1b3WgH+mqwiYpcOPyg9u3YwpceeSruI8Jc1wK9ujy3PLI9n/PRcgjr839NOAH5w+I3oP2uSw9+AAf/wu2zh8Nty/U40AklHjvKLXaAaGfy3w6sGMUhYOjGU4DZtB/zzPyNj7WwSTGUy5n5MAsnLKSxWBblaPGy3zQsPFeNat4qMlTOYv3637d0k0iCYFJ6Y8ELClAuYiSaci7KJ6WwIJmzgqD8e+/PMS6tYhVV+6pHApCn7SF5S40liLZa2TUDWNhFfpeqc6N+OqRqZ3f0GAD9Le2UyT7S8XRH+8TZTeuoVc/jdi/ArV/tCbUkNNvj551cdjPAjaRfRTI4OJGgqwl/9JAD+wa4mB0XL1cAlebI6tvK1BPxPkADgr8lfykmqVgD8FEnAv902Dn8qAD/qnqgCR8h1ilbBFEIHSC7F6ipUzlDpGOo6njAJ+J9NEvCj+GH0n7QsYnGEsgD41Y2twuoweAD0J/Edpprz6rPBCZxixONSr1406iqr9EK/Pd3M+OMjpqsMJVltuXAvEQp1YVJXs3G6XWpy1wNQX78N473mvPTWh8S+nQz42V8H95vtlq/Iib5M8a7CE7OqdRNK+k1ugKk5O/o3ZGrGZW+vAcBvN4cfgL+cfUm79QD47+GkXfcBPxzuebWlcJ8KCfgnOUTpsQPwc6XdouWUCsAPl0XL1cAxnquOjUHBnAL8fyPCDx3+5Cb/goroEOB3RpbTdETp/5GnhOqlEERAvtT48eNDVxovPhWqZ1Ayg4LZqFGjSjeYqi0BwN8qgaRdFeHPpIKYAT8KHDob4feMeg/fU2PWG0TrmPYCwJ/VgUTvS1N1p53td88WE+ShF+i05/H7dDQU5mp3IldWrmdeHfT6D7A2rbbQHkBRM6xw4aGN0h/0Owr4hb2Af3jqAD/+FjyttsR6xiHNMcA/0xaVnkpGagE/fBYpV+OZZ56RSe6eqo6tbjQSrLhAijMRfrspPQD8vArhojVv3lyC/IsvvljWJkHeBooehjJMEF577TVatmyZlNfs3bu3meMU6mA3t5UA/E1jX8XhAkxFyxMF/M4XOPSMes+631mWbR5Ldl4k76rx2zsycRGVXdPNkKwJnXbBai3Gqp9JtB6Sbpcor0e0P4mMaf8m0eVsMnatZdYCR6w1oE3Le+3ERaU36OdEDanSU17JciYX1ZM3QCbtcoS/AIA/Nv5opBsHHf7aiPCnGPBjjJ5VW2JFgJA28zWm9DgR4bcR8HOl3eonu0/psforUq4GQP/KlSu9Ux1bDdxRwG9PpV0zwt+Dk3bdB/xwE6SQ8QD4h7300ksEvXFsC7YZM2bIyR/EDJyQ6gvuL6b3SQH+CcUc/ngj/M4Dflw7FEw8od6zcT4JVKpt3EXeErFujslrTkPQT6xKJFb9QrRjNUuTduAlzt4xfQx9d1Dzo0kgeg1Jygz+Wx90O1NTmMqiTXsgBg+kL+gH4P+CZTk14I/hY3DoEM+pLR0aWslXAPxLfnCA0mMX4Dcr7aaK0mN1VqRcDRznmerYatAK8NdwisOf3OSfSxwVU3oA+KHS426EX7lJPYPPj/okWK359NNPZbVPtU89Y0IALf0JEyYQZPVCWTi51t27d0tFJ1CIILNsNVTircdBi7iriiYN+Is4aTdGwI8Ch/VA6XEH8MM/nkhmxEBYycTg70rR7TxeReFP7uqZ5mvsSzdDtDtnCFHBHjMZs1L1dLtC83qQaNriaKYvtePcMAb/Ve0pPJmeztJXFeyB9AT9EvDf5Czgj6HKY7Czre9lhJ9L1nshwm8dly9eA/AvnkiiHkdzqtjzhWfshCynnYB/mcnhz3E3aTfU/YuUq4HjPVEdWw3cF4B/Bav0eAPww22YqKPC+JgxY2QxRGhko+q4sj/++EPWSgGlB9LFwaop0eRaUUn9scceI4D/9957T+Z/oG0oPmESgfyAuEC/24BfVTS3odKu8qlvnrM6k+CovjHOVHcR/J4ad/PN8OMeKFRaNi/m1Y02rM8+Iu7TfXPChgVkcGVlARnKLv/Al4Bvhq4HmloPpB/oDwB+Xu6SlXYP/fgl7GpQepYhaZcpPUWxaUBH6isA+Efcm7Kk3Ujj8/Q+JwD/LicA/wNUzgOAH/cyUq4G9iOCm9Lq2CpfwxeAH7Kc3gH8uH8wRNsRyb///vvpyy+/lMVxzD1EL774IoH3r2qlAPhbLZpc6xFHHEFXXXWVbOOee+6hN998k1avXk0ff/wxoQo6EoNjttwZLMsJlR5eMagRL4efKT35B6UsZ0xJu4jwK8DvQkXzmH3g5oGQ5+x8VrFkJ3eMaHiaShIav75BYs9mlmnsTrT2NzL+3kCi18VuetudvrhmjDHnfRJcdIp2byDjm9tInMj68tq0B2LwQHqBfkcBv40qPYjwa8Afw8cz6BCnAD8XOVlZUN8eWc6DS4sj/ENcleUM8lSJt9FyNXBwyqpjK6rJmtlm0q6dlJ410OFXspzJTf4PUXq6eYLSU+IGF7+58MIL6d///jc999xzdOqpp0oaz6JFiwg5HcGVzq3nR5NrRcGdYcOGEQD/fffdR2+88QbNmzdPTgQwoQxeObC2XeI1AP/kZ1wB/AislHnAr5wPJRs80t0WfE50ygumqk3d1rwUdR1RGoJ+Y/6nJI44jiibC60Vsub88p+Y35/LSXnZvrzDRUVFtGbNGtq5c6cs6lWX8VGihnZ27dol5Yitq52JtpeO56UP6Hca8DN/NBYN6EgfkgZiA9XSgD+Si8LvcxDw56Yx4FcOjZargeNcr46tBicB/+MkarBCk106/LYDflB6ujPgvyHlHH7lNvWsIvcNGzaUCaRPPfUUffPNN3TKKafQyy+/TBdccEFAqQcqPsEWi1wrfkDPP/98mjJlCj3yyCMywt+nT5/YAT/LChqfXMEgpYCMvbs4mZRVZWK1HSvp74oNaEP5llQQA61SrqTy6kOlY5nDX1Yj/LH6Np2Oy+fPVQ2uO1GBJ/g1GNrs4/fpaIUsz4kVHKzY4FG4j6+y5OqdXy57+fLl9PDDDxNqjhQWFspV56OPPpoeeuihEhTFWK7n8ccfl5RDtAOlMlRE1lbaA+kB+n0C+GvXzaTKOsJf+lMYbYvDgH9PsoW3ijhpt8h7Ef5obvXEfq6OaHx8CSff8XMe/0hvnJv8sDg/Y19GXVpDLWzQ4UfSrncBP5x14MAB6TOA/0svvZT+85//yGh/x44dCXx9gHRliKrhoQyTgFjkWnF8nTp1CFSfH374gSZOnCgj/aqdqM+YbBTsJXH4Mcw/Lh/1cOsBB1l2ecf+qlQgov9cacBv9VzZei06nUnG10x1YXqPrMzb+cy0dIDodq6U7CTOXaDd6zlQwtVnqzf03bXie+umm26iWbNm0YgRI2Ru2cKFC6WS3O233x4X6J8+fbrMacrOzqbjjz8+vhwj33kuuQFH/xZNrn3nz1aAv5wTHH6m9NgU4a9dtw4D/tTq8Dt/MxzowRHAv4oKmdKDCL8G/A7cs3iaRJTqwH4SzQbFDQbDdQOQuLWgCuVn2ETpaQVKj/ci/Or69+/fr17KH85//vOfkuZz3XXX0ZlnnknVqx9SMYFSk5ok4KRY5VpxLH5Y9+3bR08++aScKGAV4frrr8eu2AzRycMaxHas9ahKtelAQfSJQknAn2NtQb8uCx7o+g8Sm/4i2ruNBAB/A1a3SUdr1IXEgJulNCnV4iq89dp4hkoaj7vx3QMhAOQbIfAAqWGITvz8889UoUJ80PT777+XNMaPPvqI2rZtK2WJEfBo04Z9o62EB+LzbIlTPfCGyyobX7BKDwB/Jn/Jl0/uR15eUXHS7g5U2rUF8G8kE/AjaVd/AOP61ADwL7FZpWcXAP/PNgF+FN5SKj1DfPnFG9f9cOJgVJOsVCMxMBhuPJXrEFbAk7EAh9/jgB9L2SgEpQw0LiTd/ve//6Xc3Fw67bTT1C4Z4Qdo37OHJQ2LLVa5VhT1euGFF2SicKNGjWjSpEn09NNPU7du3eioo45SzaXs2QT8qGgOSo8G/Cm7EansGHkLh/cl4tVDSX9B0ap0NNCXGnflpTemQ+IaodXvQ8vIyKCCggLKy8uTErdYqYQoAL5f4uXjQ24YuWt9+/YltIucI6wiYFUynOXn50s1M2tfe/fulcUqUc8k2PBdi/FCItnPVs63g5eAn3X4HQD82xnwQwM6eQ4/A/7M2sWUHg344/qszfyvCfjr2ijLqQF/XLegrB5cCvDXSa0Of7j7MG7cOEndwQ8Vou/g28OwxH322WfL4lD4IYQhogbZTfzArVixgp5//nnCUrpVrvWEE06QYH7AgAEyCfirr76iBQsW0HfffScr/SLhF5GzmjVr0oMPPigjc1iGxzhSaRLwo8DhsXolNZX3wRN9AwQX7jXBsCcG5OAgDnBkw8dSnchB6tGjh8w/uvfee2WUH95CxN+aXwYAf/PNN9NJJ51E+A66++67pXqY8iwEDEA3xOQBNCHICl955ZU0depUOuaYY+Tj3XfflYfjOw45BBA7AA0ID6ibYQIAGuRxxx0n20DRSmVYfYCAwbHHHiuPx1h+++03tVt+lw4ePJjwfakMq6k33nijPAeSx14yf0b6HQb8tkX4AfiP0xH+uD/wv7zOgH+CvYW3HAH8D7Asp47wx31/PXyCXwA/XAjlHCThDh06lKB4AZUdGKL9iHJBilVZp06dJMAfOHCg/EHF8Q0aNIhJrhXHQgoUbaBtWE5ODr3//vvyx7Jly5aqG9efA4DfAxXNXb943WFJD2yYT8Yvr5lKRXlbSfS+jCirY8lj0uHdwf1kfMt1FxDh37edRMuBRB1P992VIQABwA1qzyuvvCKBNCSAhwzh39RiQ6Qe+7dt2yaj+FjVhHrYTz/9JJ/xPQTlOUTfEYVv3769nBCgpghyl/AeBkljGAIjAOygQGICMHbsWClXjUkDAiDDhw+nzz77jAD6IVTQr18/2ReKHqLOCcYMSeTZs2fLAAloSJgM4LsQARBMZHr16kXPPvssvfXWWzLHyjOF+qQHmJBQ/OyfJw34/XOvEhkpAP/i74sBf+LSXdaujV2riyk99Wzi8IPSA8A/VFN6rI72+WsT8OdSjZZdTA6/RyP8ys34gcEjlOGHUKn6YD8APh6hLJpcKyL7wf0A/KdaHUMD/lB3s+xuM6Zw/Yeu5xDV4pW5XWvMehAj30w7hxiz3yKB76bWDI4PsBrWpCdItObfospMk/SZ4TsEMsOo/YEHcoQQ9f/HP/4hAwp33nknbdmyRSb3Nm3aVAL7P//8U1YgRyDigw8+kMAakwDQb1AoEGAfqwOoFg4gDqtRw/QNhAswEbjiiitksi+kjHv27ClXMBGZR5HBLl26yGj/jz/+KEE/tmESgFwBrEBgcoGVgx07dsjJBCYeo0ePlgUSMX4USsR7rDIg+BJX4UIX7p+/QL8G/C58JFLYhaOA386kXQ34U/gpcaTrQ4C/M2UMupHKeRzwR3OCdXk82rHYH+/xsbTp5DEa8DvpXZ+2vXU5UYv+ZiCmTjbR9w/59EKiDHv1r0RH30BU/wjzwIrMP+ciXX4E/QgedOjQISABfOutt8p6IIiwQ7f/999/p6uvvppAOVSrjFhZhKwnZIlB6UFAAqua+A5DtB4GTj6CHuq96Sjzf+QMNG/eXL4BwAedCMpkasUSfWEbEo1hWFFFhB+5UMhlAj0SEwzQKmHoBxMHUCZBNQLVEv2CTom+vGbmWq3XRhVqPI4A/oPFlXZtTNrVHP5Qdy/6tl/eIGOR1yP8kOXUgD/6zfTXEaUB/+H+uoAyNloN+MvYDY/1cjOZZrb4O1O3nleLCe/T0ETjLmT8NZYo/2+i9X+YgB+ynT4ziAgoAzgG3eauu+6SoBrgGlQecOMB0BXgx/GoLI6oPyg8CnirdmJ5traFiQISf63bMIGoyEUjEdGHgToEeg8oQUgYhmwxzCp9jHZat24tx7tu3To5AQH10ovmj0g/f7iN14/nKVUG/yG3ZamqVbb4smj7UkLSrq0cfujwN9BJu/HcIGPCw0S/f0CiIRfTyNvGj0NqJPG0U+LYg/lUuGkhq/TYRenRgL+Ef9PkjQb8/rqREvCjwKHm8PvrxrkwWjHkLqL5n5GRO51E1Tok37vQr+tdcD0CMff/yPjhMaKKlUn0v8lUK3J9IMl1iGrhkAG+7LLLZLQcYBtgHgbAD3oMOPPffvst3XDDDQG6IqL74OaDrgjqYShDZB4TBgB3vI5kVhqkOs66DYm4SB6+4447ZGVycP6DDcm+oBJh8gD1NNB/IHaAaL91QhF8Xire+wP0b1xAtGEBiaYsDbd7ky1+Mrh8ddHmP2ljjcG2qPTUyaxFlTTgT+zezHyFq7FmywJNKNJkhxlrp9Pqw3rbxOHXgN+Oe+K1NgD4GxWBw68oPTrC77V7ZB1PAPDrAodWt+jXygN1WxN1GUkCEXDw22un6d9ztfpEnc4gkbeFeXkMaGt7M6Ksbku4Z0TqH330UZkUC3oMIv/g6AP8g76TlZUlK4wDQJ9zzjkyyRYUG6iFrV69WkoGI0ofykD5QXsvvfSSpO1AhQyrCIkYqgWD0gMKEFYZ0BZs/fr1sgYKFNLuueceqSAEas+JJ54o90M2GdeACYuXzB+gv2A3iXos3Vib/6htMlHwN+VvW0P7YyjrHqnLBmIjmYD/Ph3hj+SoSPvASWzYI9IRce87WHEu5VF1Pk/Efa46oVKg0q6m9CifpMuzAvw1NeD3wS01qF7hSspo3NMMrGgdfh/csxQNMV2BfrA7q3NSPh4+NiTAnnrqqTKSD1lgJNkiKv/EE08QqomDYgOgjiTcDz/8kGbOnCmBPPj2OOaCCy4Ie/VnnHGGlOyEOhCOb9euXdhjo+2Aag+Uy5A4jNUHTEqwEoCxYVLx9ttv0zvvvCNlQjE5QeIuEpA3bNggJyYA/meddVa0blzb7w/QD3dUYgCXYWNRBC4KVJRkMS8N+G36nEJ6zM57y8MyMJFIBvAbe7nwlorwD9EqPTbdai80owF/iu7CjpVkrJsed+di41yqWrcNVdAR/rh9p0/QHvCqBxAhhxznyJEjJZ0HkXlQdjAZQEQdBl48FHAwOdi6davk3yPiDsUxVYMEx2HFALQfZeDXjxkzhsCvB71GKZeBKqTkO9Wx0Ne3toXtX3/9dUACGZKbkN/cvHmzTBpGkjCkPVHpHPuQi4AihRi3UuoBTempp56S/asEYdVfqp/9A/pT7amg/huITRzhr8mRJx3hD3KN799WMrjS7kElywnAb34B+f7C9AXwNNCk9NRsoSk9rn4cRDkSl3ydEPdYcIXVipVrk9ARfldvme5Me8BJDyBa3rhxY/kA4EekHxz+YEOkHA8o5gDAh1Iaw8qA1dAOEm5RTBCmePWgDQUblIKCzVplHP1B5QeJu6odgH28xgNgH49gw8QDD69ZaQ97bYQeHI8J+GtowO/Be5PskDTgT9aD3j2/BOA/BrKc/ub8gmeKSBZ+4PADih8l/DDCENlCtClUOflk7xAULObMmUPz58+nQYMGlSimE7ZtHh+1HBh2d7QdiZP0orWs92sPaA+k2gOhgHzwmED3idcUSI/3vFDHW9sKNTkJdY4Xt2nQH+ddKQn4WUlIW9p4oFIRR/iLdIQ/bW6o5ULSDfCrS0OBmIceekhGv1DQBpGzTZs2yUqXUMAAtxQl4u00ROXWrl0rq2iqSJqd7eu2tAe0B7QHtAec8YAG/XH4VQP+OJzls0M14PfZDYtruIrS05Ey0iDCry4d2taQrAPXFQbeK5LW8vPzZcEbJLqhrD0S4BRHVp2bzHN2djb16NGDtm3bFnKpPZm29bnaA9oD2gPaA855QIP+GH0rAX8dRenREf4Y3eaLw0yVHh3h98XNinuQBjVmWc6aLQD4b/I9pcd6+QDyeKB4DPiw4JkqAwcWXNWPP/6Yli1bJicBal+yz1CvUMlwfl7mTtYPvjj/4H6ua5PLmgbl07ZYlS/ugx6k9oBHPKBBfww3IgD4j0PSrgb8MbjMN4cEZDlPvJ/K5QzRSbu+uXOxDDQY8GfHcpLvjgHwtlaHxAVgG+TvwEOtX591vS0G+g8mAjAkmgXvV4dGOk7xazXoV97y2DPLXBs/v0K0kCu3AvCzWh1BJa39KST6XOaxwerhaA9oD7jlAQ36o3haA/4oDvLx7hKAv81QDfh9fC9DDb1khD871CFpsc2aYKYuCIVjZsyYIatdZmZmys379u2TutIA8/3796c1a9bIfICTTz5ZakyrdmI5ToF9a+VK1bd+TrEH9u0k44vrGegbJLr/kwiqR/yaNswjY+E3ZGxbRuL4J1M8SAe6376SaM0sMvZulxV5qWlPojrNHegoxU2i+NjKqWTsWkuiQhWuccM1jJp0S/GgdPd+8YAG/RHulAn4q1MlHeGP4CV/7tKA35/3LaZRM8BpmL+QKrQ5rZjSkx3Taf/f3rnAXTWlf/zZUekmEaUL3VTEVC6lpNxJxiVGyBgT/pnQZxiKT6ncp5vchxmMTJhBMkbI+BuaQkWU5FoRKuFPuum6/s9vvfaxz3nP3ufy7vecvc/5rc/nvO/Ze6+91rO+6z3vedbazyXulTZs2CCPPPKIQGlHdJ3+/fvLJZdckrC7v+222+wOP+Jew/ync+fO1h/glltusTGpBwwYYBFkU89dIMSdWSnKb2ZOEtEwp84JN1Rkpa2FnCVa9jxAnFaHiXnmcjFzHxSn2yB7uhR+mP/eLjL/EQ1bpUmY6uwiRhc+8soEkQMHinN4tDKiVon3oqfF/PcOkfqNNTnXnmK2/igy70FV+g8Wp8+VIjs3rVLzvLn0CVDp95ljq/A3gsKvZh806fGhFM/TVPgjNG8av13WrRKz4o3QhHJWzZfarXrJDtaGv1Vo7Ua9IZjzdOvWzTrywp4fij2cfVGw83/HHXfImDFjEvb9eAIwePBgufPOO2XSpEkCpT/belFnUbbyrf9a5PV7xTnv8QoF2Atip4YizTqLc+C5Ymap4lgiSr/5jz61WPKqKvf6dKNZF31iW1tk6yb9o39HzPxHrWLsHDncSyKe7997RsyLY8Tpeo5I++M0Yaku5rZvFVn/rS7i/qqLuSvEOfshkR1qxXN8OUiNDY41a9bYpFp+QQoQ0GDZsmXSpk0ba+qYrvmw6qRrO6rnqPSnmZmEwt+PCn8aPLE+RYU/YtOniohz7mOhflE5m9eJo7tgzq6tIjbY6hUHsa47depk7ftr1Ur+4l+0aJGsWrXKZrj0SgF7foTdnDdvnuCLNNt63jb4PkIEVr2nyqBmrt+ru79QB5wmMu0ykTVfijRs7l8vDlc+nysy5wFxzrhXZO8eIjXV3MUtu7UVZ+dmYp68WHNEHKlMurlX4vd76+YKhb/LWSLdLxCpW2GyVzEQNeNq0ETM1CFW+Xd6DI7f+HKUeMaMGTJ27FjBU0rkCkktTz31lA1b/P333wsy+CLz73HH6ULJU8Kq42kyFm+p9KdM0x7ItNuovtSmwp9CJv6HVPgjOIc71BRp1TN0wZzQW4xug3DidR15XVv7VGndFPVQ/FNL69atZfHixXY3LNt6bn+IGsQSIQKw967dINg/qU4jtfHfZk2AIiR5XqIYNXexynzrXpU3DrAAwHldAKGeE2elX234ZYua8nS/MEXhBzb9b9d4H3G6DFCl/wGRMlD64Zc0Z84cQS6S1DJz5kwZPny4jWzWp08fefHFF+WKK66Qxx57TNzMvWHVSe07Dsf6bJ3FJfCzwj+GJj0ulBL5XRGH/2NpcJJGYKLTbonMKocBAl6l34+Im0QLtv6pBYp+9+7dre1/tvXczL9bt6p5AUt0COzWWuSbJSIbv/OXadWiCgV5lxb+deJyZcVCcbBp4GfSouft9ZUL4jKi9HKufFcdsjVyYD215fcrbXqrSZOOUzcByrnAjBGLgXvuuUeuvvpqcX2U/vznPyewhFUn0WCM3lDp/2myXIV/p35U+GP095uVqInEW1bh10d8O+6U1X2sRAJxIAClfd26dYGitm3b1tr7T506Vd5///1EXTcsJ5x7UbKtt2mT2kxrgU0sS4QI7NZOpHkXMXPu9xXKvHaPyH6/VFMYDeEZ9+LoLvd2fWoRVHAdvkNxLpAfYVeDCp7eYNcfTMq0LF++3O7sH3PMMdKjRw9p0aKFzUjetWtXm7Nk7dq1EladuCKmeY/OXELhp9NuXP+OfeWupPDXpMLvC4sXYkUAITnxmBoObQidOWHCBOnZs6d9pQ4ETr4TJ06UYcOGyWWXXSZnnHGG3dmHWc/o0aOlVy81g9CSTb0333xTsHioV6+e/Pvf/5amTZvK8ccfn9olj4tBQE1anGNHiZk+XEyNmhqy89yfd4e/+9RG7RG1+3fO9F8UFEPsfPt0NGqNWTpTnF7qo+BTzFJ18m1+kM/VmJxu3lXkpetFNugTnLqN0gv98f+KtDy4rJV+5B+BYo9ABq6poxvgAOZACFMME8cw6uy3n0aKimEpe6U/SeFvum8Mp5Ai+xGADf+esvwnkx7d4afC74eK52NIAKY4cFJzFXZkyW3c2P/xP0x47rvvPvnyyy9l27Ztdlf/0EMPlXbt2gmy7LolUz08DTjvvPOkX79+0qBBA2nSpIl7K39HgYDasTvHXCtmwRP60ig+au9tbfi//sjGdHf6jdNz+kSgFMrBmofg/hNF3vm7CJxcUwvOw5wJY45zaaFKf7OuYl6dIE7fmyqP5Iu3xLwyUcO06sKgjAt28VGaN092UMcx/I+g9K9cuTKUOlT6Lcbq+4F4tM6WjeF1sHWj1P3hE9mxfQfZCTv8VPjDY5trS9u2qJNSiHOr/TvrV0vzmluk3mlj1YafCn+uU8L60SeAkJtu4q1spEUWXTiydezY0cbyr1+/vs3Ym3pvpnqNGjWyofJS7+NxRAjAgbVjX3F2by/y1WINibta/yGqeUjnAfpYu8NPCn+JmIA02kuc3pp34JXx6sugScc66BOnBk1F1moY4A9niLw7zV6XXfeOyOTkKUat+uKcNFbMc9eIeeoScfY/TWR3XcxpPgazbLbIa3eLA5MtvMq4uL5GiGTmLe4xNjvCquNtP07v47HTX3dXddSpIWb9Z+GxxSKiaScq/OERzb8ldVAy6ytW6Pk3knxnjZq1pP7J1+uXABX+ZDI8KncCUOrxylSyrZepHV4vAgE81dTvN7ujr4qhtfNWxVEQLauUil3MnFkRslKVfDNjtMgm9W9BQrLd2ohznB7DwTXuNv2Ysz01xwIyKb/9dzGz76pw1sZ8NmwhziGDRH7R3yYmK6XpzXUseNqJApNHb3GPEaJ48+bN9pJ7zq3nHmdbx70vbr/jofTvsa84p04K94OrTjE11OnF4Q5/0f9mnb43imC3P8yyeYM4zX5Bk54wmbItEiCBeBFAoiq8SrnUaSiiO/wOsvFu+LYiMRfGjFj2u7QsnfHX0N1rJB/TcTl4eqPfcYJzmoFYdlZzFnAo8wLTQ5SFCxcmkViwYIEgd0mrVq0SibqqWiepgxgdxEPpR7IRzSQYdimRB5xhYyl8ewhFFnLh3IYMlM2RAAmQQAQImDcni3zySv6SfB/uU+X8BQm+0yyZqRudNwdXynQ17M20TP0V+Tr8k2DCOH36dBk5cqQ1Q1y6dKnMnj1bjjrqKHuMAARh1CnyUPPuPh5Kf97D440kQAIkQAIkQAIlQ2Dhk1UzU4qLIrz8DfXJUCfkqpS4jLUqY/Tci4AEl156qQwdOlSGDBlio/g899xzNrQwzsG2P6w6nm5j9ZZKf6ymi8KSAAmQAAmQQA4E1MFV1n9TYf6hprKxLQf0t354ocm/e4fQmgq1oV1bi/M/6oQcVglK6BVWHxFqB+GIV6xYIVOmTJFZs2bZ0MLjxo2T3r3Vt+OnElYdt704/XY0jJGJk8CUlQRIgARIgARIQCNx/vVUkQ+eF2dsRbK0JCZL/iNm3sMi/7dEFX4NhrHpBxuz3+k6UGT/U5Kq4sDcqmEh1QnWuebjStciccKqKmGqK2oEGtVEVpkSceU6IaXgyOwZM5T6jz76SDp16iSu867nsqxevVpg1oPMvLjevn17adgw2echrDrefuPwnjv9cZglykgCJEACJEAC2RJ47xkxL4zQ0I4a0aW7RnZBFvJtGrVk6Swx/9EIMBu/rYj4km17UahnFfQy8dYqMSU97D+fZs2aCV5+BRF48EKITjdcZ2rdsOqkthv1Yyr9UZ8hykcCJEACJEAC2RLQyC7m2WGq1J8vguRVO+/5852N24ujx2bGKJEWh2gYyAN+vsZ3JFBiBPwUfu8ww6rjbTPK72tEWTjKRgIkQAIkQAIkkAOBxc+K1Nd45d0vSlb40QTOq228tDykIltvDs2yKgmQQPwJUOmP/xxyBCRAAiRAAiRgCZhPXxOnbR+139c49emKhsB29u0rsmxWuqs8RwIkUMIEqPSX8ORyaCRAAiRAAmVGYMt6zUjbIHjQuI56LCRAAmVFgEp/WU03B0sCJEACJFDKBBwNRWlWLAgcolnxtkicw3cGjo4XSYAE/AhQ6fcjw/MkQAIkQAIkEDcCvzhdo/TM1Ky1L6eXHAuCeZPF6Xxm+us8SwIkULIEqPSX7NRyYCRAAiRAAmVHYPeO4nS/QMy0y0Te+bvI5p/MeLZvFXl/upipF4vT6ZcibX5OVlR2jDhgEihTAgzZWaYTz2GTAAmQAAmUIIEdaor0HCJO7QZioPTPvluj9jQR2fCtSM064nQ4XqTbBSJ6nYUESKC8CFDpL6/55mhJgARIgARKnUADVfK7DRJnn6NFvtEMu5vWWoVfNE6/NNpLFwF7lDoBjo8ESCANgaIo/d98841s2bJF9tzTkzTkJ+G+++47WbZsmTRp0kSaN2+eRuRwTkVBhkxj3b59u3z22WeyYcMGadOmjdSpU8d38Eg3vWnTprRMfW8K4UIQRzSfaYwhiGCbCJKjUDJk6icO8+nORxR4BskAOTPxdsdSld/ffvutfPHFF9KyZUvZddddk5rC5xKfO2+pV6+eNGrUyHvKvsfcr1u3TnbeeedK1wp5olByVGc/Yc0JuFennIWc17R91dW/V7ya7CeydZMIngDoTj8LCZBA+RIoitJ/yy23yEcffST/+te/kshPmDBBpk2bJuvXr5eddtpJjjzySLnuuuukVq1aSfXCOCi2DJnGunz5chkzZowsWrRItm7dKk2bNpVhw4bJEUccUWn4P/74o1x++eVy9NFHy3nnnVfpenWe8OOIPjONMUy5/OQolAyZ+onLfLpzUmyekMNPBlzLxBt1qlKgoE+cOFFmzJghGzdulLp168rAgQNlyJAhiWZnzZol1157beIYb/r37y/Dhw9POrd582b7WcYC4e677/ZNC590UzUcFEqO6uonzDkB3uqSsxqmrmpN7lhbBC8WEiCBsidQFEdeKPxvv60hw1IKdl169+5tFVd8yf7lL3+RRx99NKVWOIfFliForMYYufLKK+X555+Xgw46SE444QS7SIJiv2LFikoA/vjHP8pTTz0l2BktdPHjCDmCxhi2nH5yFEqGoH7iNJ/uvBSbJ+TwkwHXgnjjelXL0qVL5eGHH5a2bdvazYevv/7aLkKwCHALdpznzp0rxx9/vPzqV7+yrwMPPNC9bH9jA+OKK66w/8saNGggNWoU5V+u3UgphBzVOd6w5gQTU51yJv0B8IAESIAEokRAFZKCl5NOOsmo6U6lfr/88kuzcuVKozti5q233jKq+Juzzz67Ur0wThRbhqCxqjmBHbvu2hvdIbZM7rrrLqMKg3n88ceThq+LIstS/6aM7kwmXSvEgR9H9B00xrBl85OjUDIE9ROn+XTnpdg8IYefDLgWxBvXq1r0CZuZPHmyUUXT9qXKvnEcxwwaNCjRND57+NwtXrzY6ALAvlSZTFzHG31SadQsyP5WU72ka4U8KJQc1dlPWHMSpXmp6t/A9gdPMduH1apqM/b+7RO7mO03twulLTZCAiQQTQJFMe/xW/Q0a9YscQn2srD7x+6YX3njjTfsI9pevXoldtBgCoPH7vXr15eDDz7Y71bf84WSIaifHXfc0ZoU1KxZ09oSQ1jYE2N3UxWPhOxz5syR0aNHyznnnCPjx49PnI/Km6AxpspYHXOJPnKRAfXzlSOon1KZz0LyRF9BJYh36n35zGnr1q1l7733tv9H0F7jxo3tZxFmWqlll112qWTvjzq6GJA//elP9unl7373O9l9991Tby3Ica5y5MMr1/Hm00cYc5KrnAWZoKp2ot8LNjRnVdvZ+J1IDbX7ZyEBEihZAsV51hyAE4o+FNiLL77Yfkmee+65vrXxeP3SSy+Ve++9N1Hn1ltvlaFDh8qaNWsS53J9UygZ/PqBgn/iiSfK9OnTZcSIETJp0iRrw9y+fXvp0aOHHc7nn39u7fhhDhXEKNexh13fb4yp/VTXXKKfbGVA3arI4ddPKc1nIXmir6Dixzv1nnzmFOaF2DhwCxbccByG4plaLrroIvtZxGaDt+Bzu3btWhkwYIC8+eabdhHgvV6o97nKkQ8vjCWXfvLpI4w5yVXOQs1Rlfox28Q8P6LKL/lhZZXE4M0kQALRJxCpnX7gQgQafHnA6W3//feXVq1a+VI89NBDrWMrbNoR6Qe7/LfddpuoSZCk2tb6NpLmQqFk8OsHO/yDBw+WU089Ve677z6pXbu2fPXVV9YZEA69rj0q7IOvuuqqhKMzxg9FCPdHpfiNMVW+6ppL9JOtDKhbFTn8+iml+SwkT/QVVPx4p95TlTl125oyZYr93OGpmlsQfezMM8+0/6see+wxeemll+Smm26Sk08+2T6Vw6IdTvb4/4TfiOyD/03w1ylUwWIlVzny4ZVrP/n0kcos1znB/bnKmdpn1I6dnheLdDghPLHqNAyvLbZEAiQQPQLFsDoKstVVpdU8/fTTRnfrjYa3M7rTHSii7nib0047zXTs2NHoTrjR6BnWBjfwJr0YBRn8xgqfhj59+hh1IjQ33HCD0UglRhcxZr/99rP2w6NGjbI2/7AVPvzww0337t2tbbGG9TTXXHNNpqGHej2IIzryG2M6IfKdS7QVJEcuMqCtfOXw6ydO84nxo0SBZ5AMkNGPN66llnznFO3Af2CfffYxffv2NV6bfX2aaD755BMDW3ONRGZUqbefU1UsrS/ODjvsYNT00Pztb38zDzzwgP2s6kLBzJ49O1W8ajuGT1A+cuTKK59+cu3DCymfOcH9+cjp7Tdy7zdvMGbjmvBem9ZGbogUiARIIDwCEl5T2beU6ctcQ6kZOD+2aNHCdO7cOWPDcLKDkysc7Z577rmM9VEhCjJAjnRjffbZZ43agZs77rjDaNQQ69iMcWGMcNaFEnH99dcnXrpzaJV+jfJj/vGPf6DZgpVMHCFIujH6CZjPXKKtTHLkIgPay1eOdP3EaT4xdpQo8MwkA+RMxxvn05V85hQLi/PPP986y6uJTrpm7TnIgc0HfG41ipaZP3++/Uxiwa7+SUbDTRp9EmDP3Xjjjb7thH2hKnLkwivffnLpw2WT75zg/nzldPvmbxIgARKIM4FImffADr9hw4bWPGW33XazzqwwYQkqP/zwg3WW22uvvayT65133imHHHKIdbwLus/vWqFkCOrn+++/t6ZKMAeAAyEKTAnwaBq2sL/97W/tdXcMq1atsjb/PXv2tOE93fPF/h00xnSyhT2X6CNXGXBPPnIE9VMq81lInugrqATxTndfPnOKduCIC/MYmBzqBkSiaVU87f8bOGmjwMEeISXx/wq25zDDw/uPP/44kVQPDr8o+oVhfxfiR75y5Morn35y7cPlle+c4P585HT75W8SIAESiDuBSCn9iHW97777ygEHHCD6CFygLMEp169s27ZNRo4cKa+99pq1fXdtp//whz9Y596gDLZ+bRZKhqB+1FzHKvsaptMywEIIcfgxPiQsS834qbuMdjhYJBQ746eXa9AYvfXwvjrmEu3mIkNV5Ajqp1Tms5A80VdQCeKdel++f1szZ86UcePG2c8iFtb333+/bVrN7Owi/Pe//72NzANH7Zdfflk++OADOf30021iQUTq0ScVoqaKVtHs0KGDPPLII3ZBgLj+hSr5yJEPr1z7yacPMKvKnOD+XOXEPVEoWChqOGvrP4Ls7FhYphYkkcPCE98B8HHz2zBDZDwsmvE9giSYQQXO66nfN0H1q+MaElR26tQpKXId+oGfzLJly2y2evi9pZZsmHnvKfZYy2WcXuZ8XwQCxXhM4ffY/pRTTjH65Wh01940adLEqDOr0WRUviLC1EWfCBjd3beP0PWfgNGEOmaPPfYwMHnRLxbfe4stQ9BYYSqAGOCw40c+Aw0daG2KYSqg0UAqjQmmUPqnE7k4/UFjTB1EVeYSbXE+U4lW7bjYPIPmFNeq+29LlQnTrVs3+7nSsMGmZcuWiZdm3LV+H/369bPmh/h/pU/kDPJqqOKfAL9gwYLE3yX8bfC/7Z577jGqnCXqFOJNrnLk+1nMpZ98+ghjTsA7FzkLMT+Z+tAFp9EoddZ3q2vXrtbfC99z7vcbvi80kaXRDSGD6/i71YhS1n8hXdu6gWTb0oVqusuJcxqNymiWd5szJ3GywG8gI8akQSqSep46dao56qij7HfkMcccY80xvRUyMfPWxftij7VcxpnKnceFJ+Cgy0KvNd59911BSnU3/KTb/4cffmjD4q1evdruLiBONsx2/AoydmL3A4/d3UfnaBfZfnGM6D/euPbedootQ6axIkIPTAPAAqYE2KFq165d2njgiGLy+uuv2+yhqpx4h1nt7/04ouNMY/QKV5W5RDt+cuQiA9rJV45M/cRlPsEApdg8g2TAtUy8Ucct+cwp5gv/RxARK7XA1A6hO7GriqeRMLnD0zjsruJ/lrvDit1sdfS1WbTxf0k3MgQ7/qhbyJKrHPnwwnhy6SefPsKYk1zlLOQ8pesLJp0XXnihfWKEvDMI26w+QvZvDCZnuvgV5I7QgA4Ck1jsiOO7ANHedOEu6v8lrgma2z5CXCNvxJNPPmmfTLnnvb9feOEF0cWtqMO0/POf/5TDDjvMe7kg75csWWKjY6kfhv0OdMeBpz0XXHCBfUqhAS/kxRdftBHsEEELVgLZMPMOoNhjLZdxepnzfREJFH6dkblH7FwUuxRKhkz9YDcHjmtxLpnGWIixFUqGTP2UwnxivjKNsxBzGhU5Mn0+Ec0nU51C8CqUHIXqJ4hZNryjIGfQGHANT47wpOmII46wkdsQ8eiVV14xtWrVMhr21N6uCyijeW2MLlJtBul58+bZ3XFEk3rnnXcqdaE+EfYJlir9la7hhCZ9tNHwdGFrsKOupkBp61XnSV1M26dkuoC2snrnU03obJZrVf7tEzf1uTFq3mOfhkCmbJi5shd7rOUyTpc3fxefQFGi9xR/2JSABEiABEiABKJNQHehrdJ79dVXJwSFqQtCwULxRzhgRIdCKFJvGTNmjL3viSee8J6274OUfijXMO1D2whDW2hTNAiI8V1yySUGJnEw7dE90cSi+bPPPrOLIM2PkTgHs14sgGDWq87hJhtm6KfYYy2XcYI1S3QIBIfGKeITCHZNAiRAAiRAAuVMQMNWWxPVV1991ZrsgAVMd1SFEH3aZjM+I2BFqlmn69jqmr1my3DatGnWKR1ZpNVWPqOjb7bt5lIPASz0CYNoaNvEuFwzXZjLIcs1zI1ccx+MVf0YRMNbiz4JkWyYQZ5ij7VcxpnL3LNu9ROIVPSe6h8ueyABEiABEiCBeBDQBI02AtkzzzwjmnjSRqqBr9fixYutHbsb0tk7GjVbsoo7bPy7dOnivZTxPSJMIboPFhQDBw4UTexmlX+EiS5EpnfNRyPjx4+3PgfIbA3l31vgv4AC/xlvwTEWQlD6YeeP6F6ZmBVzrOUyTu8c8X00CFDpj8Y8UAoSIAESIAESSCKAkJo333yz3b1WW37RSG02qAN2u6HQpwtLjbwScOaFAzDCyWZbsFjAfSgIhYmnBG+99Zao3bsNsAHH3uosWMigDyjv6sdgd+JdJR8Kupo0WYdeyIDFiLe4x3Amz4ZZMcdaLuP0zg/fR4hAdCyNKAkJkAAJkAAJkEAqAY2iY51yEW4U9uyqQpjbb789tZrRSFJGo/wYOOFqVJhK13HCz6YfTsKqPBuEwIQz8HvvvWcQSlKjVdkX/Aeqs/z617+2Wed1IWPlxxjgjIyxuk7FapJjjx966KEkUa699lp7HnK7JYhZMcdaLuN054G/o0WAO/0RWoBRFBIgARIgARJIJdCsWTPBC6F0VRG3IWPPOuuspGrYvVbl14az1bj90qpVq6TrmQ5gN4+dcmQtRnhQlI4dO8pxxx0nkydPlk8//bRaE3VdfvnlMmjQoCQxR48ebROyITEekuLBbh9l4cKFSfV0MWTNnbxjDmJWzLGWyziTJogHkSFApT8yU0FBSIAESIAESCA9ASi6mqTL5rjR3Xpr5uOt+eCDD4omdRRNTGlj9Lv5Irx1gt4jFwz8AGbPni3I7gvTIbQBO3kUXKvOopF6KjUPmVBgpw8THuS4QCx+mDCNHDnSLkKQLwMya7KuSosSP2bFHGu5jLPSZPJEJAhQ6Y/ENFAIEiABEiABEkhPAAmprrrqKrvDPWLECOnbt29S4kk1a7HRbpBMDgkrx44dm2joN7/5jU3cmDjh80bDdMrgwYPtvWpCJMcee6x9sjB37ly7iEBSumIXLESw8Bk6dKgMGTLERvGBU6yG7bTnXNt+yBnELOpjLZdxFvvvqRz7p9JfjrPOMZMACZAACcSGgMaUtzvuEyZMsFlq1dY9IfuKFSsEJiMaw96GsUSmXW/BDjiiAGVToFAjes+UKVNsRmoo01hgjBo1qiDRe7KR8YwzzrBZriHjrFmzBCzGjRsnvXv3Tro9iBkqRn2s5TLOpEnjQbUTcOBiUO29sAMSIAESIAESIIG8CGjmVlm0aJE1bYGJi7fAFGf+/PmJyDbea3jfuXPnJLMXLBI0i6906tSpkokQ6qsDrLXfh/08IvggB4A60lpTH1wvZFFnYmvHD/MeN1Y/+l+9erXArEedi+0Y2rdvb01/vLIFMXPrRWWs5TJOlzt/F48Alf7isWfPJEACJEACJJAVAezPeRXfrG6qQiXE6kds/kL2mau4cDz2mvSk3p8ts6iPtVzGmTp/PA6fAJX+8JmyRRIgARIgARIgARIgARKIFIEakZKGwpAACZAACZAACZAACZAACYROgEp/6EjZIAmQAAmQAAmQAAmQAAlEiwCV/mjNB6UhARIgARIgARIgARIggdAJUOkPHSkbJAESIAESIAESIAESIIFoEaDSH635oDQkQAIkQAIkQAIkQAIkEDoBKv2hI2WDJEACJEACJEACJEACJBAtAlT6ozUflIYESIAESIAESIAESIAEQidApT90pGyQBEiABEiABEiABEiABKJFgEp/tOaD0pAACZAACZAACZAACZBA6ASo9IeOlA2SAAmQAAmQAAmQAAmQQLQIUOmP1nxQGhIgARIgARIgARIgARIInQCV/tCRskESIAESIAESIAESIAESiBYBKv3Rmg9KQwIkQAIkQAIkQAIkQAKhE6DSHzpSNkgCJEACJEACJEACJEAC0SJApT9a80FpSIAESIAESIAESIAESCB0AlT6Q0fKBkmABEiABEiABEiABEggWgSo9EdrPigNCZAACZAACZAACZAACYROgEp/6EjZIAmQAAmQAAmQAAmQAAlEiwCV/mjNB6UhARIgARIgARIgARIggdAJUOkPHSkbJAESIAESIAESIAESIIFoEaDSH635oDQkQAIkQAIkQAIkQAIkEDoBKv2hI2WDJEACJEACJEACJEACJBAtAv8PFU004dlZDFIAAAAASUVORK5CYII=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89" y="1930400"/>
            <a:ext cx="10243127" cy="48255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flipH="1">
            <a:off x="600365" y="263571"/>
            <a:ext cx="10752000" cy="894000"/>
          </a:xfrm>
        </p:spPr>
        <p:txBody>
          <a:bodyPr/>
          <a:lstStyle/>
          <a:p>
            <a:r>
              <a:rPr lang="en-US" dirty="0"/>
              <a:t>Appling Alex Net Model IN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7566" y="2606600"/>
            <a:ext cx="5560289" cy="2270200"/>
          </a:xfrm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 idx="2"/>
          </p:nvPr>
        </p:nvSpPr>
        <p:spPr>
          <a:xfrm>
            <a:off x="6524762" y="2355273"/>
            <a:ext cx="4457273" cy="1126835"/>
          </a:xfrm>
        </p:spPr>
        <p:txBody>
          <a:bodyPr/>
          <a:lstStyle/>
          <a:p>
            <a:endParaRPr lang="en-US" sz="2667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65" y="1424006"/>
            <a:ext cx="10752000" cy="55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155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flipH="1">
            <a:off x="1551708" y="295565"/>
            <a:ext cx="7860145" cy="1071417"/>
          </a:xfrm>
        </p:spPr>
        <p:txBody>
          <a:bodyPr/>
          <a:lstStyle/>
          <a:p>
            <a:r>
              <a:rPr lang="en-US" sz="3733" dirty="0"/>
              <a:t>Implementing Alex Net Model On Project</a:t>
            </a:r>
          </a:p>
        </p:txBody>
      </p:sp>
      <p:sp>
        <p:nvSpPr>
          <p:cNvPr id="8" name="AutoShape 8" descr="Image"/>
          <p:cNvSpPr>
            <a:spLocks noGrp="1" noChangeAspect="1" noChangeArrowheads="1"/>
          </p:cNvSpPr>
          <p:nvPr>
            <p:ph type="subTitle"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spcFirstLastPara="1" vert="horz" wrap="square" lIns="121920" tIns="60960" rIns="121920" bIns="6096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09" y="1489088"/>
            <a:ext cx="9566855" cy="34343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25" y="5122891"/>
            <a:ext cx="10973751" cy="134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415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Bef>
                <a:spcPct val="0"/>
              </a:spcBef>
            </a:pPr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</a:t>
            </a:r>
          </a:p>
        </p:txBody>
      </p:sp>
      <p:sp>
        <p:nvSpPr>
          <p:cNvPr id="8" name="AutoShape 8" descr="Image"/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8572499" y="390832"/>
            <a:ext cx="3233585" cy="8736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spcFirstLastPara="1"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Epoch details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B842A4-9AAA-8442-0E26-9E24960C7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25" y="2280850"/>
            <a:ext cx="11327549" cy="382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087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Bef>
                <a:spcPct val="0"/>
              </a:spcBef>
            </a:pPr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</a:t>
            </a:r>
          </a:p>
        </p:txBody>
      </p:sp>
      <p:sp>
        <p:nvSpPr>
          <p:cNvPr id="8" name="AutoShape 8" descr="Image"/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8572499" y="390832"/>
            <a:ext cx="3233585" cy="8736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spcFirstLastPara="1"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Accuracy and loss of 20 epochs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9DD5B5-BF7E-775E-786F-AEA2F9CA9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25" y="2195893"/>
            <a:ext cx="11327549" cy="399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85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B812C-8C00-8285-29A1-6B9F4A196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8474E-6B33-37CA-424F-DAD2004BE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Face detection is the process of identifying faces in a given input image or video and indicating it by drawing a bounding box around the face. In this paper we introduce a deep learning computer vision model to recognize if a person visible through the camera is wearing a mask or not. The deep learning algorithm administered in our work is a transfer learning based Convolutional Neural Network (CNN).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AlexNet</a:t>
            </a:r>
            <a:r>
              <a:rPr lang="en-US" sz="2000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 CNN is used for face mask detection.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The datasets are took from Kaggle and preprocessed the data of </a:t>
            </a: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</a:rPr>
              <a:t>with mask 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and </a:t>
            </a: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</a:rPr>
              <a:t>without mask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177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637D8-AF57-44D4-8CD6-97E9FEEDB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A7872-C2DA-4725-8B80-F2639FD5A87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855278"/>
            <a:ext cx="10363826" cy="3147443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Krizhevsky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Alex, Ilya </a:t>
            </a:r>
            <a:r>
              <a:rPr lang="en-US" sz="1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Sutskever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and Geoffrey E. Hinton. "</a:t>
            </a:r>
            <a:r>
              <a:rPr lang="en-US" sz="1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Imagenet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classification with deep convolutional neural networks." </a:t>
            </a:r>
            <a:r>
              <a:rPr lang="en-US" sz="18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Advances in neural information processing systems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25 (2012).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Kawulok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Michal, Emre </a:t>
            </a:r>
            <a:r>
              <a:rPr lang="en-US" sz="1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Celebi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and Bogdan </a:t>
            </a:r>
            <a:r>
              <a:rPr lang="en-US" sz="1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Smolka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eds. </a:t>
            </a:r>
            <a:r>
              <a:rPr lang="en-US" sz="18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Advances in face detection and facial image analysis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Springer, 2016.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34946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rizontal Scroll 1"/>
          <p:cNvSpPr/>
          <p:nvPr/>
        </p:nvSpPr>
        <p:spPr>
          <a:xfrm>
            <a:off x="3514824" y="1182255"/>
            <a:ext cx="4788667" cy="2530827"/>
          </a:xfrm>
          <a:prstGeom prst="horizontalScroll">
            <a:avLst/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333" dirty="0"/>
              <a:t>The End</a:t>
            </a:r>
          </a:p>
        </p:txBody>
      </p:sp>
      <p:grpSp>
        <p:nvGrpSpPr>
          <p:cNvPr id="4" name="Google Shape;8321;p144"/>
          <p:cNvGrpSpPr/>
          <p:nvPr/>
        </p:nvGrpSpPr>
        <p:grpSpPr>
          <a:xfrm>
            <a:off x="4881419" y="4197524"/>
            <a:ext cx="1704109" cy="1205749"/>
            <a:chOff x="-13966675" y="1639700"/>
            <a:chExt cx="354450" cy="351825"/>
          </a:xfrm>
        </p:grpSpPr>
        <p:sp>
          <p:nvSpPr>
            <p:cNvPr id="5" name="Google Shape;8322;p144"/>
            <p:cNvSpPr/>
            <p:nvPr/>
          </p:nvSpPr>
          <p:spPr>
            <a:xfrm>
              <a:off x="-13776875" y="1888525"/>
              <a:ext cx="104775" cy="37625"/>
            </a:xfrm>
            <a:custGeom>
              <a:avLst/>
              <a:gdLst/>
              <a:ahLst/>
              <a:cxnLst/>
              <a:rect l="l" t="t" r="r" b="b"/>
              <a:pathLst>
                <a:path w="4191" h="1505" extrusionOk="0">
                  <a:moveTo>
                    <a:pt x="442" y="0"/>
                  </a:moveTo>
                  <a:cubicBezTo>
                    <a:pt x="339" y="0"/>
                    <a:pt x="237" y="40"/>
                    <a:pt x="158" y="118"/>
                  </a:cubicBezTo>
                  <a:cubicBezTo>
                    <a:pt x="1" y="276"/>
                    <a:pt x="1" y="559"/>
                    <a:pt x="158" y="717"/>
                  </a:cubicBezTo>
                  <a:cubicBezTo>
                    <a:pt x="725" y="1253"/>
                    <a:pt x="1418" y="1505"/>
                    <a:pt x="2112" y="1505"/>
                  </a:cubicBezTo>
                  <a:cubicBezTo>
                    <a:pt x="2805" y="1505"/>
                    <a:pt x="3498" y="1221"/>
                    <a:pt x="4033" y="717"/>
                  </a:cubicBezTo>
                  <a:cubicBezTo>
                    <a:pt x="4191" y="559"/>
                    <a:pt x="4191" y="276"/>
                    <a:pt x="4033" y="118"/>
                  </a:cubicBezTo>
                  <a:cubicBezTo>
                    <a:pt x="3955" y="40"/>
                    <a:pt x="3844" y="0"/>
                    <a:pt x="3734" y="0"/>
                  </a:cubicBezTo>
                  <a:cubicBezTo>
                    <a:pt x="3624" y="0"/>
                    <a:pt x="3514" y="40"/>
                    <a:pt x="3435" y="118"/>
                  </a:cubicBezTo>
                  <a:cubicBezTo>
                    <a:pt x="3057" y="496"/>
                    <a:pt x="2568" y="685"/>
                    <a:pt x="2080" y="685"/>
                  </a:cubicBezTo>
                  <a:cubicBezTo>
                    <a:pt x="1592" y="685"/>
                    <a:pt x="1103" y="496"/>
                    <a:pt x="725" y="118"/>
                  </a:cubicBezTo>
                  <a:cubicBezTo>
                    <a:pt x="647" y="40"/>
                    <a:pt x="544" y="0"/>
                    <a:pt x="44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" name="Google Shape;8323;p144"/>
            <p:cNvSpPr/>
            <p:nvPr/>
          </p:nvSpPr>
          <p:spPr>
            <a:xfrm>
              <a:off x="-13966675" y="1639700"/>
              <a:ext cx="354450" cy="351825"/>
            </a:xfrm>
            <a:custGeom>
              <a:avLst/>
              <a:gdLst/>
              <a:ahLst/>
              <a:cxnLst/>
              <a:rect l="l" t="t" r="r" b="b"/>
              <a:pathLst>
                <a:path w="14178" h="14073" extrusionOk="0">
                  <a:moveTo>
                    <a:pt x="8412" y="998"/>
                  </a:moveTo>
                  <a:lnTo>
                    <a:pt x="8412" y="4085"/>
                  </a:lnTo>
                  <a:cubicBezTo>
                    <a:pt x="7467" y="3959"/>
                    <a:pt x="6585" y="3739"/>
                    <a:pt x="5671" y="3361"/>
                  </a:cubicBezTo>
                  <a:cubicBezTo>
                    <a:pt x="5625" y="3349"/>
                    <a:pt x="5574" y="3342"/>
                    <a:pt x="5523" y="3342"/>
                  </a:cubicBezTo>
                  <a:cubicBezTo>
                    <a:pt x="5434" y="3342"/>
                    <a:pt x="5341" y="3364"/>
                    <a:pt x="5261" y="3424"/>
                  </a:cubicBezTo>
                  <a:cubicBezTo>
                    <a:pt x="5167" y="3487"/>
                    <a:pt x="5072" y="3613"/>
                    <a:pt x="5072" y="3770"/>
                  </a:cubicBezTo>
                  <a:lnTo>
                    <a:pt x="5072" y="6669"/>
                  </a:lnTo>
                  <a:cubicBezTo>
                    <a:pt x="4957" y="6656"/>
                    <a:pt x="4841" y="6650"/>
                    <a:pt x="4724" y="6650"/>
                  </a:cubicBezTo>
                  <a:cubicBezTo>
                    <a:pt x="3979" y="6650"/>
                    <a:pt x="3223" y="6912"/>
                    <a:pt x="2678" y="7456"/>
                  </a:cubicBezTo>
                  <a:cubicBezTo>
                    <a:pt x="2520" y="7614"/>
                    <a:pt x="2520" y="7898"/>
                    <a:pt x="2678" y="8055"/>
                  </a:cubicBezTo>
                  <a:cubicBezTo>
                    <a:pt x="2757" y="8134"/>
                    <a:pt x="2867" y="8173"/>
                    <a:pt x="2977" y="8173"/>
                  </a:cubicBezTo>
                  <a:cubicBezTo>
                    <a:pt x="3088" y="8173"/>
                    <a:pt x="3198" y="8134"/>
                    <a:pt x="3277" y="8055"/>
                  </a:cubicBezTo>
                  <a:cubicBezTo>
                    <a:pt x="3639" y="7692"/>
                    <a:pt x="4132" y="7497"/>
                    <a:pt x="4627" y="7497"/>
                  </a:cubicBezTo>
                  <a:cubicBezTo>
                    <a:pt x="4776" y="7497"/>
                    <a:pt x="4926" y="7514"/>
                    <a:pt x="5072" y="7551"/>
                  </a:cubicBezTo>
                  <a:lnTo>
                    <a:pt x="5072" y="8654"/>
                  </a:lnTo>
                  <a:cubicBezTo>
                    <a:pt x="5072" y="9032"/>
                    <a:pt x="5104" y="9441"/>
                    <a:pt x="5198" y="9788"/>
                  </a:cubicBezTo>
                  <a:cubicBezTo>
                    <a:pt x="5041" y="9819"/>
                    <a:pt x="4852" y="9914"/>
                    <a:pt x="4631" y="9945"/>
                  </a:cubicBezTo>
                  <a:cubicBezTo>
                    <a:pt x="2489" y="9473"/>
                    <a:pt x="914" y="7551"/>
                    <a:pt x="914" y="5346"/>
                  </a:cubicBezTo>
                  <a:lnTo>
                    <a:pt x="914" y="998"/>
                  </a:lnTo>
                  <a:lnTo>
                    <a:pt x="945" y="998"/>
                  </a:lnTo>
                  <a:cubicBezTo>
                    <a:pt x="2111" y="1408"/>
                    <a:pt x="3434" y="1628"/>
                    <a:pt x="4694" y="1628"/>
                  </a:cubicBezTo>
                  <a:cubicBezTo>
                    <a:pt x="5954" y="1628"/>
                    <a:pt x="7246" y="1439"/>
                    <a:pt x="8412" y="998"/>
                  </a:cubicBezTo>
                  <a:close/>
                  <a:moveTo>
                    <a:pt x="13421" y="4369"/>
                  </a:moveTo>
                  <a:lnTo>
                    <a:pt x="13421" y="8654"/>
                  </a:lnTo>
                  <a:cubicBezTo>
                    <a:pt x="13421" y="10890"/>
                    <a:pt x="11846" y="12812"/>
                    <a:pt x="9672" y="13285"/>
                  </a:cubicBezTo>
                  <a:cubicBezTo>
                    <a:pt x="7530" y="12812"/>
                    <a:pt x="5986" y="10859"/>
                    <a:pt x="5986" y="8654"/>
                  </a:cubicBezTo>
                  <a:lnTo>
                    <a:pt x="5986" y="4369"/>
                  </a:lnTo>
                  <a:cubicBezTo>
                    <a:pt x="7215" y="4779"/>
                    <a:pt x="8475" y="4999"/>
                    <a:pt x="9672" y="4999"/>
                  </a:cubicBezTo>
                  <a:cubicBezTo>
                    <a:pt x="10932" y="4936"/>
                    <a:pt x="12192" y="4747"/>
                    <a:pt x="13421" y="4369"/>
                  </a:cubicBezTo>
                  <a:close/>
                  <a:moveTo>
                    <a:pt x="430" y="1"/>
                  </a:moveTo>
                  <a:cubicBezTo>
                    <a:pt x="348" y="1"/>
                    <a:pt x="263" y="16"/>
                    <a:pt x="189" y="53"/>
                  </a:cubicBezTo>
                  <a:cubicBezTo>
                    <a:pt x="95" y="147"/>
                    <a:pt x="0" y="273"/>
                    <a:pt x="0" y="431"/>
                  </a:cubicBezTo>
                  <a:lnTo>
                    <a:pt x="0" y="5346"/>
                  </a:lnTo>
                  <a:cubicBezTo>
                    <a:pt x="126" y="7929"/>
                    <a:pt x="2016" y="10260"/>
                    <a:pt x="4600" y="10764"/>
                  </a:cubicBezTo>
                  <a:lnTo>
                    <a:pt x="4757" y="10764"/>
                  </a:lnTo>
                  <a:cubicBezTo>
                    <a:pt x="5009" y="10733"/>
                    <a:pt x="5230" y="10670"/>
                    <a:pt x="5482" y="10575"/>
                  </a:cubicBezTo>
                  <a:cubicBezTo>
                    <a:pt x="6144" y="12340"/>
                    <a:pt x="7687" y="13726"/>
                    <a:pt x="9578" y="14072"/>
                  </a:cubicBezTo>
                  <a:lnTo>
                    <a:pt x="9735" y="14072"/>
                  </a:lnTo>
                  <a:cubicBezTo>
                    <a:pt x="12318" y="13568"/>
                    <a:pt x="14177" y="11237"/>
                    <a:pt x="14177" y="8622"/>
                  </a:cubicBezTo>
                  <a:lnTo>
                    <a:pt x="14177" y="3770"/>
                  </a:lnTo>
                  <a:cubicBezTo>
                    <a:pt x="14177" y="3644"/>
                    <a:pt x="14114" y="3487"/>
                    <a:pt x="13988" y="3424"/>
                  </a:cubicBezTo>
                  <a:cubicBezTo>
                    <a:pt x="13908" y="3364"/>
                    <a:pt x="13816" y="3342"/>
                    <a:pt x="13727" y="3342"/>
                  </a:cubicBezTo>
                  <a:cubicBezTo>
                    <a:pt x="13675" y="3342"/>
                    <a:pt x="13625" y="3349"/>
                    <a:pt x="13579" y="3361"/>
                  </a:cubicBezTo>
                  <a:cubicBezTo>
                    <a:pt x="12318" y="3896"/>
                    <a:pt x="10995" y="4117"/>
                    <a:pt x="9609" y="4117"/>
                  </a:cubicBezTo>
                  <a:lnTo>
                    <a:pt x="9231" y="4117"/>
                  </a:lnTo>
                  <a:lnTo>
                    <a:pt x="9231" y="431"/>
                  </a:lnTo>
                  <a:cubicBezTo>
                    <a:pt x="9231" y="305"/>
                    <a:pt x="9136" y="147"/>
                    <a:pt x="9010" y="53"/>
                  </a:cubicBezTo>
                  <a:cubicBezTo>
                    <a:pt x="8955" y="16"/>
                    <a:pt x="8878" y="1"/>
                    <a:pt x="8799" y="1"/>
                  </a:cubicBezTo>
                  <a:cubicBezTo>
                    <a:pt x="8742" y="1"/>
                    <a:pt x="8685" y="8"/>
                    <a:pt x="8632" y="21"/>
                  </a:cubicBezTo>
                  <a:cubicBezTo>
                    <a:pt x="7372" y="525"/>
                    <a:pt x="5986" y="777"/>
                    <a:pt x="4600" y="777"/>
                  </a:cubicBezTo>
                  <a:cubicBezTo>
                    <a:pt x="3245" y="777"/>
                    <a:pt x="1859" y="494"/>
                    <a:pt x="599" y="21"/>
                  </a:cubicBezTo>
                  <a:cubicBezTo>
                    <a:pt x="546" y="8"/>
                    <a:pt x="489" y="1"/>
                    <a:pt x="43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" name="Google Shape;8324;p144"/>
            <p:cNvSpPr/>
            <p:nvPr/>
          </p:nvSpPr>
          <p:spPr>
            <a:xfrm>
              <a:off x="-13923375" y="1723125"/>
              <a:ext cx="64625" cy="40925"/>
            </a:xfrm>
            <a:custGeom>
              <a:avLst/>
              <a:gdLst/>
              <a:ahLst/>
              <a:cxnLst/>
              <a:rect l="l" t="t" r="r" b="b"/>
              <a:pathLst>
                <a:path w="2585" h="1637" extrusionOk="0">
                  <a:moveTo>
                    <a:pt x="2113" y="1"/>
                  </a:moveTo>
                  <a:cubicBezTo>
                    <a:pt x="2061" y="1"/>
                    <a:pt x="2008" y="9"/>
                    <a:pt x="1954" y="24"/>
                  </a:cubicBezTo>
                  <a:lnTo>
                    <a:pt x="284" y="843"/>
                  </a:lnTo>
                  <a:cubicBezTo>
                    <a:pt x="64" y="969"/>
                    <a:pt x="1" y="1221"/>
                    <a:pt x="64" y="1410"/>
                  </a:cubicBezTo>
                  <a:cubicBezTo>
                    <a:pt x="156" y="1548"/>
                    <a:pt x="316" y="1636"/>
                    <a:pt x="469" y="1636"/>
                  </a:cubicBezTo>
                  <a:cubicBezTo>
                    <a:pt x="525" y="1636"/>
                    <a:pt x="580" y="1624"/>
                    <a:pt x="631" y="1599"/>
                  </a:cubicBezTo>
                  <a:lnTo>
                    <a:pt x="2332" y="780"/>
                  </a:lnTo>
                  <a:cubicBezTo>
                    <a:pt x="2521" y="654"/>
                    <a:pt x="2584" y="433"/>
                    <a:pt x="2521" y="244"/>
                  </a:cubicBezTo>
                  <a:cubicBezTo>
                    <a:pt x="2426" y="77"/>
                    <a:pt x="2276" y="1"/>
                    <a:pt x="211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" name="Google Shape;8325;p144"/>
            <p:cNvSpPr/>
            <p:nvPr/>
          </p:nvSpPr>
          <p:spPr>
            <a:xfrm>
              <a:off x="-13798125" y="1805500"/>
              <a:ext cx="66175" cy="41575"/>
            </a:xfrm>
            <a:custGeom>
              <a:avLst/>
              <a:gdLst/>
              <a:ahLst/>
              <a:cxnLst/>
              <a:rect l="l" t="t" r="r" b="b"/>
              <a:pathLst>
                <a:path w="2647" h="1663" extrusionOk="0">
                  <a:moveTo>
                    <a:pt x="504" y="0"/>
                  </a:moveTo>
                  <a:cubicBezTo>
                    <a:pt x="350" y="0"/>
                    <a:pt x="188" y="94"/>
                    <a:pt x="95" y="257"/>
                  </a:cubicBezTo>
                  <a:cubicBezTo>
                    <a:pt x="0" y="446"/>
                    <a:pt x="95" y="667"/>
                    <a:pt x="315" y="793"/>
                  </a:cubicBezTo>
                  <a:lnTo>
                    <a:pt x="1953" y="1612"/>
                  </a:lnTo>
                  <a:cubicBezTo>
                    <a:pt x="2006" y="1647"/>
                    <a:pt x="2064" y="1663"/>
                    <a:pt x="2122" y="1663"/>
                  </a:cubicBezTo>
                  <a:cubicBezTo>
                    <a:pt x="2273" y="1663"/>
                    <a:pt x="2430" y="1559"/>
                    <a:pt x="2521" y="1423"/>
                  </a:cubicBezTo>
                  <a:cubicBezTo>
                    <a:pt x="2647" y="1234"/>
                    <a:pt x="2521" y="982"/>
                    <a:pt x="2300" y="887"/>
                  </a:cubicBezTo>
                  <a:lnTo>
                    <a:pt x="662" y="37"/>
                  </a:lnTo>
                  <a:cubicBezTo>
                    <a:pt x="612" y="12"/>
                    <a:pt x="559" y="0"/>
                    <a:pt x="50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" name="Google Shape;8326;p144"/>
            <p:cNvSpPr/>
            <p:nvPr/>
          </p:nvSpPr>
          <p:spPr>
            <a:xfrm>
              <a:off x="-13714650" y="1805825"/>
              <a:ext cx="63825" cy="41250"/>
            </a:xfrm>
            <a:custGeom>
              <a:avLst/>
              <a:gdLst/>
              <a:ahLst/>
              <a:cxnLst/>
              <a:rect l="l" t="t" r="r" b="b"/>
              <a:pathLst>
                <a:path w="2553" h="1650" extrusionOk="0">
                  <a:moveTo>
                    <a:pt x="2068" y="1"/>
                  </a:moveTo>
                  <a:cubicBezTo>
                    <a:pt x="2018" y="1"/>
                    <a:pt x="1968" y="9"/>
                    <a:pt x="1922" y="24"/>
                  </a:cubicBezTo>
                  <a:lnTo>
                    <a:pt x="284" y="874"/>
                  </a:lnTo>
                  <a:cubicBezTo>
                    <a:pt x="64" y="969"/>
                    <a:pt x="1" y="1221"/>
                    <a:pt x="64" y="1410"/>
                  </a:cubicBezTo>
                  <a:cubicBezTo>
                    <a:pt x="132" y="1546"/>
                    <a:pt x="298" y="1650"/>
                    <a:pt x="456" y="1650"/>
                  </a:cubicBezTo>
                  <a:cubicBezTo>
                    <a:pt x="518" y="1650"/>
                    <a:pt x="578" y="1634"/>
                    <a:pt x="631" y="1599"/>
                  </a:cubicBezTo>
                  <a:lnTo>
                    <a:pt x="2269" y="780"/>
                  </a:lnTo>
                  <a:cubicBezTo>
                    <a:pt x="2490" y="654"/>
                    <a:pt x="2553" y="433"/>
                    <a:pt x="2490" y="244"/>
                  </a:cubicBezTo>
                  <a:cubicBezTo>
                    <a:pt x="2394" y="77"/>
                    <a:pt x="2226" y="1"/>
                    <a:pt x="206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C71AB-3537-273A-1685-B52535592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7F30D-16F8-32F3-CCE1-25CCD45B5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19599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  <a:latin typeface="Inter"/>
              </a:rPr>
              <a:t>All the images with the face mask (~6K) are scrapped from google search and all the images without the face mask are preprocessed from the </a:t>
            </a:r>
            <a:r>
              <a:rPr lang="en-US" sz="2400" b="0" i="0" dirty="0" err="1">
                <a:effectLst/>
                <a:latin typeface="Inter"/>
              </a:rPr>
              <a:t>CelebFace</a:t>
            </a:r>
            <a:r>
              <a:rPr lang="en-US" sz="2400" b="0" i="0" dirty="0">
                <a:effectLst/>
                <a:latin typeface="Inter"/>
              </a:rPr>
              <a:t> dataset created by Jessica Li (</a:t>
            </a:r>
            <a:r>
              <a:rPr lang="en-US" sz="2400" b="0" i="0" u="none" strike="noStrike" dirty="0">
                <a:solidFill>
                  <a:srgbClr val="008ABC"/>
                </a:solidFill>
                <a:effectLst/>
                <a:latin typeface="Inter"/>
                <a:hlinkClick r:id="rId2"/>
              </a:rPr>
              <a:t>https://www.kaggle.com/jessicali9530)</a:t>
            </a:r>
            <a:r>
              <a:rPr lang="en-US" sz="2400" b="0" i="0" dirty="0">
                <a:effectLst/>
                <a:latin typeface="Inter"/>
              </a:rPr>
              <a:t>. Thank you so much Jessica for providing a wonderful dataset to the community.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22815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667716-FF24-7804-0F72-8000E5197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188" y="1352370"/>
            <a:ext cx="8123624" cy="415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317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E09BE-CCF5-4A48-F426-11ED9AF09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989"/>
            <a:ext cx="10515600" cy="1325563"/>
          </a:xfrm>
        </p:spPr>
        <p:txBody>
          <a:bodyPr/>
          <a:lstStyle/>
          <a:p>
            <a:r>
              <a:rPr lang="en-US" b="1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8F2E9-9CDC-CE53-3873-BA22458372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308296"/>
            <a:ext cx="10363826" cy="4482904"/>
          </a:xfrm>
        </p:spPr>
        <p:txBody>
          <a:bodyPr/>
          <a:lstStyle/>
          <a:p>
            <a:r>
              <a:rPr lang="en-US" dirty="0"/>
              <a:t>First import all necessary modules, and settings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298EA8-F7D8-6350-7E29-45CD16CCA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887" y="2495419"/>
            <a:ext cx="10574226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341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E09BE-CCF5-4A48-F426-11ED9AF09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989"/>
            <a:ext cx="10515600" cy="1325563"/>
          </a:xfrm>
        </p:spPr>
        <p:txBody>
          <a:bodyPr/>
          <a:lstStyle/>
          <a:p>
            <a:r>
              <a:rPr lang="en-US" b="1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8F2E9-9CDC-CE53-3873-BA22458372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308296"/>
            <a:ext cx="10363826" cy="4482904"/>
          </a:xfrm>
        </p:spPr>
        <p:txBody>
          <a:bodyPr/>
          <a:lstStyle/>
          <a:p>
            <a:r>
              <a:rPr lang="en-US" dirty="0"/>
              <a:t>Load ‘dataset’ file and  split the dataset into 3 directories (train, valid, test)</a:t>
            </a:r>
          </a:p>
          <a:p>
            <a:r>
              <a:rPr lang="en-US" dirty="0"/>
              <a:t>The image size is set 227 and there are 2 class/labels in train data directory (‘WithMask’ and ‘WithoutMask’)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AA331F-2754-C4DE-0B55-4F89B7348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420" y="3257195"/>
            <a:ext cx="10203180" cy="347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316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E09BE-CCF5-4A48-F426-11ED9AF09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989"/>
            <a:ext cx="10515600" cy="1325563"/>
          </a:xfrm>
        </p:spPr>
        <p:txBody>
          <a:bodyPr/>
          <a:lstStyle/>
          <a:p>
            <a:r>
              <a:rPr lang="en-US" b="1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8F2E9-9CDC-CE53-3873-BA22458372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308296"/>
            <a:ext cx="10363826" cy="4482904"/>
          </a:xfrm>
        </p:spPr>
        <p:txBody>
          <a:bodyPr/>
          <a:lstStyle/>
          <a:p>
            <a:r>
              <a:rPr lang="en-US" dirty="0"/>
              <a:t>Showing some sample of training data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EFCA37-FA31-E342-5A96-173D34ECB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5830"/>
            <a:ext cx="10515600" cy="504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755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E09BE-CCF5-4A48-F426-11ED9AF09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989"/>
            <a:ext cx="10515600" cy="1325563"/>
          </a:xfrm>
        </p:spPr>
        <p:txBody>
          <a:bodyPr/>
          <a:lstStyle/>
          <a:p>
            <a:r>
              <a:rPr lang="en-US" b="1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8F2E9-9CDC-CE53-3873-BA22458372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1187548"/>
            <a:ext cx="10363826" cy="4482904"/>
          </a:xfrm>
        </p:spPr>
        <p:txBody>
          <a:bodyPr/>
          <a:lstStyle/>
          <a:p>
            <a:r>
              <a:rPr lang="en-US" dirty="0"/>
              <a:t>Resizing training dataset, valid  dataset, and test dataset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FEFB4D-C0C6-3BD6-25A0-16434B9D7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9986"/>
            <a:ext cx="6848184" cy="20665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9BB4C4-E094-7EE3-ACA5-81532A80F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092" y="3666502"/>
            <a:ext cx="6458592" cy="20665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25A9BC-D5CA-BCCD-6C73-AA609C3FCD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8184" y="1662553"/>
            <a:ext cx="5200830" cy="198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18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E09BE-CCF5-4A48-F426-11ED9AF09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989"/>
            <a:ext cx="10515600" cy="1325563"/>
          </a:xfrm>
        </p:spPr>
        <p:txBody>
          <a:bodyPr/>
          <a:lstStyle/>
          <a:p>
            <a:r>
              <a:rPr lang="en-US" b="1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8F2E9-9CDC-CE53-3873-BA22458372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308296"/>
            <a:ext cx="10363826" cy="4482904"/>
          </a:xfrm>
        </p:spPr>
        <p:txBody>
          <a:bodyPr/>
          <a:lstStyle/>
          <a:p>
            <a:r>
              <a:rPr lang="en-US" dirty="0"/>
              <a:t>Randomly shuffling all datasets to reduce possible bias. Putting images in X_train and labels in Y_train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7B8B16-34B1-E653-2743-F3E3E2A09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429" y="2236005"/>
            <a:ext cx="9545382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298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b47806cc-f0ff-4191-bb0b-9070a8a606cb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D4787B4B06614FB00949D49AA07A26" ma:contentTypeVersion="5" ma:contentTypeDescription="Create a new document." ma:contentTypeScope="" ma:versionID="82c918aeaf16db7df0d65c7add0d9fa7">
  <xsd:schema xmlns:xsd="http://www.w3.org/2001/XMLSchema" xmlns:xs="http://www.w3.org/2001/XMLSchema" xmlns:p="http://schemas.microsoft.com/office/2006/metadata/properties" xmlns:ns2="b47806cc-f0ff-4191-bb0b-9070a8a606cb" targetNamespace="http://schemas.microsoft.com/office/2006/metadata/properties" ma:root="true" ma:fieldsID="13f492043c29079f180d6369278631ca" ns2:_="">
    <xsd:import namespace="b47806cc-f0ff-4191-bb0b-9070a8a606cb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7806cc-f0ff-4191-bb0b-9070a8a606cb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082B55-E139-42D5-9DB2-635D0CD3E7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7BA2783-B074-427C-BE0F-E77BD785EDE7}">
  <ds:schemaRefs>
    <ds:schemaRef ds:uri="http://schemas.microsoft.com/office/2006/metadata/properties"/>
    <ds:schemaRef ds:uri="http://schemas.microsoft.com/office/infopath/2007/PartnerControls"/>
    <ds:schemaRef ds:uri="b47806cc-f0ff-4191-bb0b-9070a8a606cb"/>
  </ds:schemaRefs>
</ds:datastoreItem>
</file>

<file path=customXml/itemProps3.xml><?xml version="1.0" encoding="utf-8"?>
<ds:datastoreItem xmlns:ds="http://schemas.openxmlformats.org/officeDocument/2006/customXml" ds:itemID="{7D7C2ED1-6E02-4501-905D-F5EC735DCE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7806cc-f0ff-4191-bb0b-9070a8a606c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1768</TotalTime>
  <Words>479</Words>
  <Application>Microsoft Office PowerPoint</Application>
  <PresentationFormat>Widescreen</PresentationFormat>
  <Paragraphs>55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Inter</vt:lpstr>
      <vt:lpstr>Livvic</vt:lpstr>
      <vt:lpstr>Roboto</vt:lpstr>
      <vt:lpstr>Wingdings</vt:lpstr>
      <vt:lpstr>Office Theme</vt:lpstr>
      <vt:lpstr>Face mask detection by using AlexNet Deep CNN</vt:lpstr>
      <vt:lpstr>Introduction</vt:lpstr>
      <vt:lpstr>Dataset</vt:lpstr>
      <vt:lpstr>PowerPoint Presentation</vt:lpstr>
      <vt:lpstr>Preprocessing</vt:lpstr>
      <vt:lpstr>Preprocessing</vt:lpstr>
      <vt:lpstr>Preprocessing</vt:lpstr>
      <vt:lpstr>Preprocessing</vt:lpstr>
      <vt:lpstr>Preprocessing</vt:lpstr>
      <vt:lpstr>Preprocessing</vt:lpstr>
      <vt:lpstr>Preprocessing</vt:lpstr>
      <vt:lpstr>Preprocessing</vt:lpstr>
      <vt:lpstr>Preprocessing</vt:lpstr>
      <vt:lpstr> Architecture of Alex Net Model </vt:lpstr>
      <vt:lpstr> Diagram of Alex Net Model</vt:lpstr>
      <vt:lpstr>Appling Alex Net Model IN Project</vt:lpstr>
      <vt:lpstr>Implementing Alex Net Model On Project</vt:lpstr>
      <vt:lpstr>Result</vt:lpstr>
      <vt:lpstr>Result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the Closest Matching Image from Cifar-10 Dataset using KNN (Mid Term)</dc:title>
  <dc:creator>Asus</dc:creator>
  <cp:lastModifiedBy>SHEIKH MAHMUDUL HASAN SHIUM</cp:lastModifiedBy>
  <cp:revision>69</cp:revision>
  <dcterms:created xsi:type="dcterms:W3CDTF">2022-03-01T05:51:58Z</dcterms:created>
  <dcterms:modified xsi:type="dcterms:W3CDTF">2022-08-07T07:07:30Z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0x010100E3D4787B4B06614FB00949D49AA07A26</vt:lpwstr>
  </property>
</Properties>
</file>