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3F49-31F3-45C5-8BF3-1A4C941EB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3A0C3-1CD9-45BF-9ED8-7FB5F1AF0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2C53F-6F39-488C-9412-DEFC5268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249-650E-441D-ABC4-6F23738603B4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06649-D08A-436A-BE83-EFF2A6B4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1E21-3309-44FB-94B7-69A4D6BF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85-466E-4A1C-B229-01680F7AC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42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8FB0-241F-4AB2-8305-D63BFF23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95863-5F74-48D5-A49A-0C1AAF514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55808-A14B-41B7-B6AD-DA55AAA6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249-650E-441D-ABC4-6F23738603B4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7BBB6-C16F-493C-A5B0-26354290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8A770-4481-411C-842B-53C78857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85-466E-4A1C-B229-01680F7AC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57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76508-8844-45DD-A60F-C7A0AD26C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7DB16-C226-4399-A19B-4208DD125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84E3-534E-441E-8805-EA6F40B6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249-650E-441D-ABC4-6F23738603B4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84F45-B975-4583-9886-485DC688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A198B-9353-4700-9643-88D3D333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85-466E-4A1C-B229-01680F7AC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59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62A6-3032-48B0-B984-DB746297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6876A-1B79-444D-AB08-CC7EFC158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BB07E-52B0-413A-9C7B-3F7FE537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249-650E-441D-ABC4-6F23738603B4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5015-3559-46BD-B6EC-7F478E8B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45EB1-C30E-4739-917E-59D2E286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85-466E-4A1C-B229-01680F7AC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6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B5CD-D154-44CB-8823-3839A1FC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C5EA-5C15-4B87-82FC-50C96D77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B4D9D-6E5F-45CE-9376-79B75006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249-650E-441D-ABC4-6F23738603B4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783FB-33EB-4BBF-A775-67190CE4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B5E1-1DD5-4EB3-A9F9-8D0C8C30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85-466E-4A1C-B229-01680F7AC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19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04CF-EE03-428B-9206-FA075FAF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E2C1-2D4A-44A8-8542-7CA1C5C60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8D319-8A36-4E5C-A455-FC00BB707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0ED68-B039-4159-90B6-34C8D44C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249-650E-441D-ABC4-6F23738603B4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D5F57-E2CB-45B4-8F46-6BE6CBDF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299DC-8A1C-49AF-AB5B-28AF0F39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85-466E-4A1C-B229-01680F7AC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7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DE8C-D568-46C5-A22F-FFD12505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50361-F65D-4A98-B4B5-7FBC66A19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C944D-F97E-4BFB-956E-0531FC052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DF2F6-D855-4CD9-80EC-6E179945E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F988F-C538-4349-945A-57EADE828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A67BF-F674-4490-8F1B-768FD486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249-650E-441D-ABC4-6F23738603B4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7F5A9-502D-4242-96D1-2F2DB0AF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65E2C-FD9E-4C28-B495-D1B5B2F1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85-466E-4A1C-B229-01680F7AC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7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1B8E-670B-43E4-BACA-9926FC56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7FD46-EBC9-4B40-B01E-40764CC5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249-650E-441D-ABC4-6F23738603B4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A38F9-6915-46D6-9534-984D248C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40585-17E8-48AE-B998-B6911EBF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85-466E-4A1C-B229-01680F7AC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92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48E84-656A-40D8-A52D-743BC3B9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249-650E-441D-ABC4-6F23738603B4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532D4-7F86-4DAE-AB0A-7D400ED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258B4-2CF4-48EE-9179-A0A62B33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85-466E-4A1C-B229-01680F7AC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14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C61B-1972-4051-8B64-663DDE4D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04C4-389D-412C-8F84-AB5FA367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2FCF4-C5BF-40C4-A16D-9827BE07D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324FD-CC29-4CF2-A4B1-61972CA1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249-650E-441D-ABC4-6F23738603B4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DF915-95CE-4E11-9AF0-620EDD12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5CBB7-81EF-4E26-AE06-8D97CBC2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85-466E-4A1C-B229-01680F7AC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9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7870-659E-4889-ADE0-F9459362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79605-7FD2-4ED2-B409-719C7C9C7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6784A-13E3-4946-B09E-244E6EF08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93809-E9DE-4347-984C-62B93FB3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249-650E-441D-ABC4-6F23738603B4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DCE33-5E07-4B9B-9595-AC333A74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692B7-8347-437E-8C93-EC6BCEBC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85-466E-4A1C-B229-01680F7AC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12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B476B-0316-47B4-B2BD-638618C3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5A531-6BBE-4ED3-8294-0F8FB651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C6ABF-38F8-4CEF-A846-D930EE683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7249-650E-441D-ABC4-6F23738603B4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2C28-2529-49CA-B16A-8544B4B30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0FFF3-3A59-44BC-A6D5-6A473796C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6B85-466E-4A1C-B229-01680F7AC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43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Man and Woman">
            <a:extLst>
              <a:ext uri="{FF2B5EF4-FFF2-40B4-BE49-F238E27FC236}">
                <a16:creationId xmlns:a16="http://schemas.microsoft.com/office/drawing/2014/main" id="{D9C7B516-9AEB-4579-B0A2-360C8396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3482" y="2287404"/>
            <a:ext cx="680976" cy="680976"/>
          </a:xfrm>
          <a:prstGeom prst="rect">
            <a:avLst/>
          </a:prstGeom>
        </p:spPr>
      </p:pic>
      <p:sp>
        <p:nvSpPr>
          <p:cNvPr id="2" name="Graphic 57" descr="Coins">
            <a:extLst>
              <a:ext uri="{FF2B5EF4-FFF2-40B4-BE49-F238E27FC236}">
                <a16:creationId xmlns:a16="http://schemas.microsoft.com/office/drawing/2014/main" id="{EE7BDBF1-B1D7-47C5-A722-18B395DD7171}"/>
              </a:ext>
            </a:extLst>
          </p:cNvPr>
          <p:cNvSpPr/>
          <p:nvPr/>
        </p:nvSpPr>
        <p:spPr>
          <a:xfrm>
            <a:off x="306337" y="346431"/>
            <a:ext cx="602948" cy="517826"/>
          </a:xfrm>
          <a:custGeom>
            <a:avLst/>
            <a:gdLst>
              <a:gd name="connsiteX0" fmla="*/ 557937 w 602947"/>
              <a:gd name="connsiteY0" fmla="*/ 429545 h 517825"/>
              <a:gd name="connsiteX1" fmla="*/ 529563 w 602947"/>
              <a:gd name="connsiteY1" fmla="*/ 453663 h 517825"/>
              <a:gd name="connsiteX2" fmla="*/ 529563 w 602947"/>
              <a:gd name="connsiteY2" fmla="*/ 428126 h 517825"/>
              <a:gd name="connsiteX3" fmla="*/ 557937 w 602947"/>
              <a:gd name="connsiteY3" fmla="*/ 416776 h 517825"/>
              <a:gd name="connsiteX4" fmla="*/ 557937 w 602947"/>
              <a:gd name="connsiteY4" fmla="*/ 429545 h 517825"/>
              <a:gd name="connsiteX5" fmla="*/ 501189 w 602947"/>
              <a:gd name="connsiteY5" fmla="*/ 382728 h 517825"/>
              <a:gd name="connsiteX6" fmla="*/ 501189 w 602947"/>
              <a:gd name="connsiteY6" fmla="*/ 357191 h 517825"/>
              <a:gd name="connsiteX7" fmla="*/ 529563 w 602947"/>
              <a:gd name="connsiteY7" fmla="*/ 345841 h 517825"/>
              <a:gd name="connsiteX8" fmla="*/ 529563 w 602947"/>
              <a:gd name="connsiteY8" fmla="*/ 358610 h 517825"/>
              <a:gd name="connsiteX9" fmla="*/ 501189 w 602947"/>
              <a:gd name="connsiteY9" fmla="*/ 382728 h 517825"/>
              <a:gd name="connsiteX10" fmla="*/ 501189 w 602947"/>
              <a:gd name="connsiteY10" fmla="*/ 462175 h 517825"/>
              <a:gd name="connsiteX11" fmla="*/ 472815 w 602947"/>
              <a:gd name="connsiteY11" fmla="*/ 467140 h 517825"/>
              <a:gd name="connsiteX12" fmla="*/ 472815 w 602947"/>
              <a:gd name="connsiteY12" fmla="*/ 439476 h 517825"/>
              <a:gd name="connsiteX13" fmla="*/ 501189 w 602947"/>
              <a:gd name="connsiteY13" fmla="*/ 435220 h 517825"/>
              <a:gd name="connsiteX14" fmla="*/ 501189 w 602947"/>
              <a:gd name="connsiteY14" fmla="*/ 462175 h 517825"/>
              <a:gd name="connsiteX15" fmla="*/ 444441 w 602947"/>
              <a:gd name="connsiteY15" fmla="*/ 368541 h 517825"/>
              <a:gd name="connsiteX16" fmla="*/ 472815 w 602947"/>
              <a:gd name="connsiteY16" fmla="*/ 364284 h 517825"/>
              <a:gd name="connsiteX17" fmla="*/ 472815 w 602947"/>
              <a:gd name="connsiteY17" fmla="*/ 391240 h 517825"/>
              <a:gd name="connsiteX18" fmla="*/ 444441 w 602947"/>
              <a:gd name="connsiteY18" fmla="*/ 396205 h 517825"/>
              <a:gd name="connsiteX19" fmla="*/ 444441 w 602947"/>
              <a:gd name="connsiteY19" fmla="*/ 368541 h 517825"/>
              <a:gd name="connsiteX20" fmla="*/ 444441 w 602947"/>
              <a:gd name="connsiteY20" fmla="*/ 470687 h 517825"/>
              <a:gd name="connsiteX21" fmla="*/ 416067 w 602947"/>
              <a:gd name="connsiteY21" fmla="*/ 472106 h 517825"/>
              <a:gd name="connsiteX22" fmla="*/ 416067 w 602947"/>
              <a:gd name="connsiteY22" fmla="*/ 443732 h 517825"/>
              <a:gd name="connsiteX23" fmla="*/ 444441 w 602947"/>
              <a:gd name="connsiteY23" fmla="*/ 442313 h 517825"/>
              <a:gd name="connsiteX24" fmla="*/ 444441 w 602947"/>
              <a:gd name="connsiteY24" fmla="*/ 470687 h 517825"/>
              <a:gd name="connsiteX25" fmla="*/ 387693 w 602947"/>
              <a:gd name="connsiteY25" fmla="*/ 401171 h 517825"/>
              <a:gd name="connsiteX26" fmla="*/ 387693 w 602947"/>
              <a:gd name="connsiteY26" fmla="*/ 372797 h 517825"/>
              <a:gd name="connsiteX27" fmla="*/ 416067 w 602947"/>
              <a:gd name="connsiteY27" fmla="*/ 371378 h 517825"/>
              <a:gd name="connsiteX28" fmla="*/ 416067 w 602947"/>
              <a:gd name="connsiteY28" fmla="*/ 399752 h 517825"/>
              <a:gd name="connsiteX29" fmla="*/ 387693 w 602947"/>
              <a:gd name="connsiteY29" fmla="*/ 401171 h 517825"/>
              <a:gd name="connsiteX30" fmla="*/ 387693 w 602947"/>
              <a:gd name="connsiteY30" fmla="*/ 472106 h 517825"/>
              <a:gd name="connsiteX31" fmla="*/ 359319 w 602947"/>
              <a:gd name="connsiteY31" fmla="*/ 470687 h 517825"/>
              <a:gd name="connsiteX32" fmla="*/ 359319 w 602947"/>
              <a:gd name="connsiteY32" fmla="*/ 443732 h 517825"/>
              <a:gd name="connsiteX33" fmla="*/ 373506 w 602947"/>
              <a:gd name="connsiteY33" fmla="*/ 443732 h 517825"/>
              <a:gd name="connsiteX34" fmla="*/ 387693 w 602947"/>
              <a:gd name="connsiteY34" fmla="*/ 443732 h 517825"/>
              <a:gd name="connsiteX35" fmla="*/ 387693 w 602947"/>
              <a:gd name="connsiteY35" fmla="*/ 472106 h 517825"/>
              <a:gd name="connsiteX36" fmla="*/ 330945 w 602947"/>
              <a:gd name="connsiteY36" fmla="*/ 371378 h 517825"/>
              <a:gd name="connsiteX37" fmla="*/ 359319 w 602947"/>
              <a:gd name="connsiteY37" fmla="*/ 372797 h 517825"/>
              <a:gd name="connsiteX38" fmla="*/ 359319 w 602947"/>
              <a:gd name="connsiteY38" fmla="*/ 401171 h 517825"/>
              <a:gd name="connsiteX39" fmla="*/ 330945 w 602947"/>
              <a:gd name="connsiteY39" fmla="*/ 399752 h 517825"/>
              <a:gd name="connsiteX40" fmla="*/ 330945 w 602947"/>
              <a:gd name="connsiteY40" fmla="*/ 371378 h 517825"/>
              <a:gd name="connsiteX41" fmla="*/ 330945 w 602947"/>
              <a:gd name="connsiteY41" fmla="*/ 467140 h 517825"/>
              <a:gd name="connsiteX42" fmla="*/ 302571 w 602947"/>
              <a:gd name="connsiteY42" fmla="*/ 462175 h 517825"/>
              <a:gd name="connsiteX43" fmla="*/ 302571 w 602947"/>
              <a:gd name="connsiteY43" fmla="*/ 439476 h 517825"/>
              <a:gd name="connsiteX44" fmla="*/ 330945 w 602947"/>
              <a:gd name="connsiteY44" fmla="*/ 442313 h 517825"/>
              <a:gd name="connsiteX45" fmla="*/ 330945 w 602947"/>
              <a:gd name="connsiteY45" fmla="*/ 467140 h 517825"/>
              <a:gd name="connsiteX46" fmla="*/ 274197 w 602947"/>
              <a:gd name="connsiteY46" fmla="*/ 391240 h 517825"/>
              <a:gd name="connsiteX47" fmla="*/ 274197 w 602947"/>
              <a:gd name="connsiteY47" fmla="*/ 363575 h 517825"/>
              <a:gd name="connsiteX48" fmla="*/ 302571 w 602947"/>
              <a:gd name="connsiteY48" fmla="*/ 367831 h 517825"/>
              <a:gd name="connsiteX49" fmla="*/ 302571 w 602947"/>
              <a:gd name="connsiteY49" fmla="*/ 396205 h 517825"/>
              <a:gd name="connsiteX50" fmla="*/ 274197 w 602947"/>
              <a:gd name="connsiteY50" fmla="*/ 391240 h 517825"/>
              <a:gd name="connsiteX51" fmla="*/ 274197 w 602947"/>
              <a:gd name="connsiteY51" fmla="*/ 453663 h 517825"/>
              <a:gd name="connsiteX52" fmla="*/ 245823 w 602947"/>
              <a:gd name="connsiteY52" fmla="*/ 429545 h 517825"/>
              <a:gd name="connsiteX53" fmla="*/ 245823 w 602947"/>
              <a:gd name="connsiteY53" fmla="*/ 428126 h 517825"/>
              <a:gd name="connsiteX54" fmla="*/ 246532 w 602947"/>
              <a:gd name="connsiteY54" fmla="*/ 428126 h 517825"/>
              <a:gd name="connsiteX55" fmla="*/ 252207 w 602947"/>
              <a:gd name="connsiteY55" fmla="*/ 429545 h 517825"/>
              <a:gd name="connsiteX56" fmla="*/ 274197 w 602947"/>
              <a:gd name="connsiteY56" fmla="*/ 434510 h 517825"/>
              <a:gd name="connsiteX57" fmla="*/ 274197 w 602947"/>
              <a:gd name="connsiteY57" fmla="*/ 453663 h 517825"/>
              <a:gd name="connsiteX58" fmla="*/ 160701 w 602947"/>
              <a:gd name="connsiteY58" fmla="*/ 357191 h 517825"/>
              <a:gd name="connsiteX59" fmla="*/ 174888 w 602947"/>
              <a:gd name="connsiteY59" fmla="*/ 357900 h 517825"/>
              <a:gd name="connsiteX60" fmla="*/ 174888 w 602947"/>
              <a:gd name="connsiteY60" fmla="*/ 358610 h 517825"/>
              <a:gd name="connsiteX61" fmla="*/ 181982 w 602947"/>
              <a:gd name="connsiteY61" fmla="*/ 386274 h 517825"/>
              <a:gd name="connsiteX62" fmla="*/ 160701 w 602947"/>
              <a:gd name="connsiteY62" fmla="*/ 384856 h 517825"/>
              <a:gd name="connsiteX63" fmla="*/ 160701 w 602947"/>
              <a:gd name="connsiteY63" fmla="*/ 357191 h 517825"/>
              <a:gd name="connsiteX64" fmla="*/ 132327 w 602947"/>
              <a:gd name="connsiteY64" fmla="*/ 272069 h 517825"/>
              <a:gd name="connsiteX65" fmla="*/ 160701 w 602947"/>
              <a:gd name="connsiteY65" fmla="*/ 276325 h 517825"/>
              <a:gd name="connsiteX66" fmla="*/ 160701 w 602947"/>
              <a:gd name="connsiteY66" fmla="*/ 304699 h 517825"/>
              <a:gd name="connsiteX67" fmla="*/ 132327 w 602947"/>
              <a:gd name="connsiteY67" fmla="*/ 299734 h 517825"/>
              <a:gd name="connsiteX68" fmla="*/ 132327 w 602947"/>
              <a:gd name="connsiteY68" fmla="*/ 272069 h 517825"/>
              <a:gd name="connsiteX69" fmla="*/ 132327 w 602947"/>
              <a:gd name="connsiteY69" fmla="*/ 382018 h 517825"/>
              <a:gd name="connsiteX70" fmla="*/ 103953 w 602947"/>
              <a:gd name="connsiteY70" fmla="*/ 377053 h 517825"/>
              <a:gd name="connsiteX71" fmla="*/ 103953 w 602947"/>
              <a:gd name="connsiteY71" fmla="*/ 349388 h 517825"/>
              <a:gd name="connsiteX72" fmla="*/ 132327 w 602947"/>
              <a:gd name="connsiteY72" fmla="*/ 353644 h 517825"/>
              <a:gd name="connsiteX73" fmla="*/ 132327 w 602947"/>
              <a:gd name="connsiteY73" fmla="*/ 382018 h 517825"/>
              <a:gd name="connsiteX74" fmla="*/ 75579 w 602947"/>
              <a:gd name="connsiteY74" fmla="*/ 266394 h 517825"/>
              <a:gd name="connsiteX75" fmla="*/ 75579 w 602947"/>
              <a:gd name="connsiteY75" fmla="*/ 253626 h 517825"/>
              <a:gd name="connsiteX76" fmla="*/ 103953 w 602947"/>
              <a:gd name="connsiteY76" fmla="*/ 264266 h 517825"/>
              <a:gd name="connsiteX77" fmla="*/ 103953 w 602947"/>
              <a:gd name="connsiteY77" fmla="*/ 290512 h 517825"/>
              <a:gd name="connsiteX78" fmla="*/ 75579 w 602947"/>
              <a:gd name="connsiteY78" fmla="*/ 266394 h 517825"/>
              <a:gd name="connsiteX79" fmla="*/ 75579 w 602947"/>
              <a:gd name="connsiteY79" fmla="*/ 368541 h 517825"/>
              <a:gd name="connsiteX80" fmla="*/ 47205 w 602947"/>
              <a:gd name="connsiteY80" fmla="*/ 344423 h 517825"/>
              <a:gd name="connsiteX81" fmla="*/ 47205 w 602947"/>
              <a:gd name="connsiteY81" fmla="*/ 331654 h 517825"/>
              <a:gd name="connsiteX82" fmla="*/ 75579 w 602947"/>
              <a:gd name="connsiteY82" fmla="*/ 342295 h 517825"/>
              <a:gd name="connsiteX83" fmla="*/ 75579 w 602947"/>
              <a:gd name="connsiteY83" fmla="*/ 368541 h 517825"/>
              <a:gd name="connsiteX84" fmla="*/ 47205 w 602947"/>
              <a:gd name="connsiteY84" fmla="*/ 147223 h 517825"/>
              <a:gd name="connsiteX85" fmla="*/ 75579 w 602947"/>
              <a:gd name="connsiteY85" fmla="*/ 157864 h 517825"/>
              <a:gd name="connsiteX86" fmla="*/ 75579 w 602947"/>
              <a:gd name="connsiteY86" fmla="*/ 184110 h 517825"/>
              <a:gd name="connsiteX87" fmla="*/ 47205 w 602947"/>
              <a:gd name="connsiteY87" fmla="*/ 159992 h 517825"/>
              <a:gd name="connsiteX88" fmla="*/ 47205 w 602947"/>
              <a:gd name="connsiteY88" fmla="*/ 147223 h 517825"/>
              <a:gd name="connsiteX89" fmla="*/ 132327 w 602947"/>
              <a:gd name="connsiteY89" fmla="*/ 169923 h 517825"/>
              <a:gd name="connsiteX90" fmla="*/ 132327 w 602947"/>
              <a:gd name="connsiteY90" fmla="*/ 198297 h 517825"/>
              <a:gd name="connsiteX91" fmla="*/ 103953 w 602947"/>
              <a:gd name="connsiteY91" fmla="*/ 193331 h 517825"/>
              <a:gd name="connsiteX92" fmla="*/ 103953 w 602947"/>
              <a:gd name="connsiteY92" fmla="*/ 165666 h 517825"/>
              <a:gd name="connsiteX93" fmla="*/ 132327 w 602947"/>
              <a:gd name="connsiteY93" fmla="*/ 169923 h 517825"/>
              <a:gd name="connsiteX94" fmla="*/ 203262 w 602947"/>
              <a:gd name="connsiteY94" fmla="*/ 46496 h 517825"/>
              <a:gd name="connsiteX95" fmla="*/ 359319 w 602947"/>
              <a:gd name="connsiteY95" fmla="*/ 89057 h 517825"/>
              <a:gd name="connsiteX96" fmla="*/ 203262 w 602947"/>
              <a:gd name="connsiteY96" fmla="*/ 131618 h 517825"/>
              <a:gd name="connsiteX97" fmla="*/ 47205 w 602947"/>
              <a:gd name="connsiteY97" fmla="*/ 89057 h 517825"/>
              <a:gd name="connsiteX98" fmla="*/ 203262 w 602947"/>
              <a:gd name="connsiteY98" fmla="*/ 46496 h 517825"/>
              <a:gd name="connsiteX99" fmla="*/ 245823 w 602947"/>
              <a:gd name="connsiteY99" fmla="*/ 382728 h 517825"/>
              <a:gd name="connsiteX100" fmla="*/ 217449 w 602947"/>
              <a:gd name="connsiteY100" fmla="*/ 358610 h 517825"/>
              <a:gd name="connsiteX101" fmla="*/ 217449 w 602947"/>
              <a:gd name="connsiteY101" fmla="*/ 345841 h 517825"/>
              <a:gd name="connsiteX102" fmla="*/ 245823 w 602947"/>
              <a:gd name="connsiteY102" fmla="*/ 356482 h 517825"/>
              <a:gd name="connsiteX103" fmla="*/ 245823 w 602947"/>
              <a:gd name="connsiteY103" fmla="*/ 382728 h 517825"/>
              <a:gd name="connsiteX104" fmla="*/ 330945 w 602947"/>
              <a:gd name="connsiteY104" fmla="*/ 184110 h 517825"/>
              <a:gd name="connsiteX105" fmla="*/ 330945 w 602947"/>
              <a:gd name="connsiteY105" fmla="*/ 158573 h 517825"/>
              <a:gd name="connsiteX106" fmla="*/ 359319 w 602947"/>
              <a:gd name="connsiteY106" fmla="*/ 147223 h 517825"/>
              <a:gd name="connsiteX107" fmla="*/ 359319 w 602947"/>
              <a:gd name="connsiteY107" fmla="*/ 159992 h 517825"/>
              <a:gd name="connsiteX108" fmla="*/ 330945 w 602947"/>
              <a:gd name="connsiteY108" fmla="*/ 184110 h 517825"/>
              <a:gd name="connsiteX109" fmla="*/ 274197 w 602947"/>
              <a:gd name="connsiteY109" fmla="*/ 197587 h 517825"/>
              <a:gd name="connsiteX110" fmla="*/ 274197 w 602947"/>
              <a:gd name="connsiteY110" fmla="*/ 169923 h 517825"/>
              <a:gd name="connsiteX111" fmla="*/ 302571 w 602947"/>
              <a:gd name="connsiteY111" fmla="*/ 165666 h 517825"/>
              <a:gd name="connsiteX112" fmla="*/ 302571 w 602947"/>
              <a:gd name="connsiteY112" fmla="*/ 192622 h 517825"/>
              <a:gd name="connsiteX113" fmla="*/ 274197 w 602947"/>
              <a:gd name="connsiteY113" fmla="*/ 197587 h 517825"/>
              <a:gd name="connsiteX114" fmla="*/ 217449 w 602947"/>
              <a:gd name="connsiteY114" fmla="*/ 202553 h 517825"/>
              <a:gd name="connsiteX115" fmla="*/ 217449 w 602947"/>
              <a:gd name="connsiteY115" fmla="*/ 174179 h 517825"/>
              <a:gd name="connsiteX116" fmla="*/ 245823 w 602947"/>
              <a:gd name="connsiteY116" fmla="*/ 172760 h 517825"/>
              <a:gd name="connsiteX117" fmla="*/ 245823 w 602947"/>
              <a:gd name="connsiteY117" fmla="*/ 201134 h 517825"/>
              <a:gd name="connsiteX118" fmla="*/ 217449 w 602947"/>
              <a:gd name="connsiteY118" fmla="*/ 202553 h 517825"/>
              <a:gd name="connsiteX119" fmla="*/ 160701 w 602947"/>
              <a:gd name="connsiteY119" fmla="*/ 201134 h 517825"/>
              <a:gd name="connsiteX120" fmla="*/ 160701 w 602947"/>
              <a:gd name="connsiteY120" fmla="*/ 172760 h 517825"/>
              <a:gd name="connsiteX121" fmla="*/ 189075 w 602947"/>
              <a:gd name="connsiteY121" fmla="*/ 174179 h 517825"/>
              <a:gd name="connsiteX122" fmla="*/ 189075 w 602947"/>
              <a:gd name="connsiteY122" fmla="*/ 202553 h 517825"/>
              <a:gd name="connsiteX123" fmla="*/ 160701 w 602947"/>
              <a:gd name="connsiteY123" fmla="*/ 201134 h 517825"/>
              <a:gd name="connsiteX124" fmla="*/ 529563 w 602947"/>
              <a:gd name="connsiteY124" fmla="*/ 287675 h 517825"/>
              <a:gd name="connsiteX125" fmla="*/ 373506 w 602947"/>
              <a:gd name="connsiteY125" fmla="*/ 330236 h 517825"/>
              <a:gd name="connsiteX126" fmla="*/ 217449 w 602947"/>
              <a:gd name="connsiteY126" fmla="*/ 287675 h 517825"/>
              <a:gd name="connsiteX127" fmla="*/ 373506 w 602947"/>
              <a:gd name="connsiteY127" fmla="*/ 245114 h 517825"/>
              <a:gd name="connsiteX128" fmla="*/ 529563 w 602947"/>
              <a:gd name="connsiteY128" fmla="*/ 287675 h 517825"/>
              <a:gd name="connsiteX129" fmla="*/ 572124 w 602947"/>
              <a:gd name="connsiteY129" fmla="*/ 308955 h 517825"/>
              <a:gd name="connsiteX130" fmla="*/ 572124 w 602947"/>
              <a:gd name="connsiteY130" fmla="*/ 287675 h 517825"/>
              <a:gd name="connsiteX131" fmla="*/ 494805 w 602947"/>
              <a:gd name="connsiteY131" fmla="*/ 216740 h 517825"/>
              <a:gd name="connsiteX132" fmla="*/ 428835 w 602947"/>
              <a:gd name="connsiteY132" fmla="*/ 205390 h 517825"/>
              <a:gd name="connsiteX133" fmla="*/ 429545 w 602947"/>
              <a:gd name="connsiteY133" fmla="*/ 195459 h 517825"/>
              <a:gd name="connsiteX134" fmla="*/ 401171 w 602947"/>
              <a:gd name="connsiteY134" fmla="*/ 145805 h 517825"/>
              <a:gd name="connsiteX135" fmla="*/ 401171 w 602947"/>
              <a:gd name="connsiteY135" fmla="*/ 89057 h 517825"/>
              <a:gd name="connsiteX136" fmla="*/ 323852 w 602947"/>
              <a:gd name="connsiteY136" fmla="*/ 18122 h 517825"/>
              <a:gd name="connsiteX137" fmla="*/ 202553 w 602947"/>
              <a:gd name="connsiteY137" fmla="*/ 3935 h 517825"/>
              <a:gd name="connsiteX138" fmla="*/ 3935 w 602947"/>
              <a:gd name="connsiteY138" fmla="*/ 89057 h 517825"/>
              <a:gd name="connsiteX139" fmla="*/ 3935 w 602947"/>
              <a:gd name="connsiteY139" fmla="*/ 159992 h 517825"/>
              <a:gd name="connsiteX140" fmla="*/ 32309 w 602947"/>
              <a:gd name="connsiteY140" fmla="*/ 209646 h 517825"/>
              <a:gd name="connsiteX141" fmla="*/ 32309 w 602947"/>
              <a:gd name="connsiteY141" fmla="*/ 223124 h 517825"/>
              <a:gd name="connsiteX142" fmla="*/ 3935 w 602947"/>
              <a:gd name="connsiteY142" fmla="*/ 273488 h 517825"/>
              <a:gd name="connsiteX143" fmla="*/ 3935 w 602947"/>
              <a:gd name="connsiteY143" fmla="*/ 344423 h 517825"/>
              <a:gd name="connsiteX144" fmla="*/ 81254 w 602947"/>
              <a:gd name="connsiteY144" fmla="*/ 415358 h 517825"/>
              <a:gd name="connsiteX145" fmla="*/ 202553 w 602947"/>
              <a:gd name="connsiteY145" fmla="*/ 429545 h 517825"/>
              <a:gd name="connsiteX146" fmla="*/ 279872 w 602947"/>
              <a:gd name="connsiteY146" fmla="*/ 500480 h 517825"/>
              <a:gd name="connsiteX147" fmla="*/ 401171 w 602947"/>
              <a:gd name="connsiteY147" fmla="*/ 514667 h 517825"/>
              <a:gd name="connsiteX148" fmla="*/ 599789 w 602947"/>
              <a:gd name="connsiteY148" fmla="*/ 429545 h 517825"/>
              <a:gd name="connsiteX149" fmla="*/ 599789 w 602947"/>
              <a:gd name="connsiteY149" fmla="*/ 358610 h 517825"/>
              <a:gd name="connsiteX150" fmla="*/ 572124 w 602947"/>
              <a:gd name="connsiteY150" fmla="*/ 308955 h 51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02947" h="517825">
                <a:moveTo>
                  <a:pt x="557937" y="429545"/>
                </a:moveTo>
                <a:cubicBezTo>
                  <a:pt x="557937" y="438766"/>
                  <a:pt x="547297" y="447278"/>
                  <a:pt x="529563" y="453663"/>
                </a:cubicBezTo>
                <a:lnTo>
                  <a:pt x="529563" y="428126"/>
                </a:lnTo>
                <a:cubicBezTo>
                  <a:pt x="539494" y="425289"/>
                  <a:pt x="549425" y="421033"/>
                  <a:pt x="557937" y="416776"/>
                </a:cubicBezTo>
                <a:lnTo>
                  <a:pt x="557937" y="429545"/>
                </a:lnTo>
                <a:close/>
                <a:moveTo>
                  <a:pt x="501189" y="382728"/>
                </a:moveTo>
                <a:lnTo>
                  <a:pt x="501189" y="357191"/>
                </a:lnTo>
                <a:cubicBezTo>
                  <a:pt x="511120" y="354354"/>
                  <a:pt x="521051" y="350097"/>
                  <a:pt x="529563" y="345841"/>
                </a:cubicBezTo>
                <a:lnTo>
                  <a:pt x="529563" y="358610"/>
                </a:lnTo>
                <a:cubicBezTo>
                  <a:pt x="529563" y="367831"/>
                  <a:pt x="518923" y="376343"/>
                  <a:pt x="501189" y="382728"/>
                </a:cubicBezTo>
                <a:close/>
                <a:moveTo>
                  <a:pt x="501189" y="462175"/>
                </a:moveTo>
                <a:cubicBezTo>
                  <a:pt x="492677" y="464303"/>
                  <a:pt x="482746" y="465722"/>
                  <a:pt x="472815" y="467140"/>
                </a:cubicBezTo>
                <a:lnTo>
                  <a:pt x="472815" y="439476"/>
                </a:lnTo>
                <a:cubicBezTo>
                  <a:pt x="482037" y="438057"/>
                  <a:pt x="491967" y="436638"/>
                  <a:pt x="501189" y="435220"/>
                </a:cubicBezTo>
                <a:lnTo>
                  <a:pt x="501189" y="462175"/>
                </a:lnTo>
                <a:close/>
                <a:moveTo>
                  <a:pt x="444441" y="368541"/>
                </a:moveTo>
                <a:cubicBezTo>
                  <a:pt x="453663" y="367122"/>
                  <a:pt x="463593" y="365703"/>
                  <a:pt x="472815" y="364284"/>
                </a:cubicBezTo>
                <a:lnTo>
                  <a:pt x="472815" y="391240"/>
                </a:lnTo>
                <a:cubicBezTo>
                  <a:pt x="464303" y="393368"/>
                  <a:pt x="454372" y="394787"/>
                  <a:pt x="444441" y="396205"/>
                </a:cubicBezTo>
                <a:lnTo>
                  <a:pt x="444441" y="368541"/>
                </a:lnTo>
                <a:close/>
                <a:moveTo>
                  <a:pt x="444441" y="470687"/>
                </a:moveTo>
                <a:cubicBezTo>
                  <a:pt x="435219" y="471396"/>
                  <a:pt x="425998" y="472106"/>
                  <a:pt x="416067" y="472106"/>
                </a:cubicBezTo>
                <a:lnTo>
                  <a:pt x="416067" y="443732"/>
                </a:lnTo>
                <a:cubicBezTo>
                  <a:pt x="424579" y="443732"/>
                  <a:pt x="434510" y="443022"/>
                  <a:pt x="444441" y="442313"/>
                </a:cubicBezTo>
                <a:lnTo>
                  <a:pt x="444441" y="470687"/>
                </a:lnTo>
                <a:close/>
                <a:moveTo>
                  <a:pt x="387693" y="401171"/>
                </a:moveTo>
                <a:lnTo>
                  <a:pt x="387693" y="372797"/>
                </a:lnTo>
                <a:cubicBezTo>
                  <a:pt x="396205" y="372797"/>
                  <a:pt x="406136" y="372087"/>
                  <a:pt x="416067" y="371378"/>
                </a:cubicBezTo>
                <a:lnTo>
                  <a:pt x="416067" y="399752"/>
                </a:lnTo>
                <a:cubicBezTo>
                  <a:pt x="406845" y="400461"/>
                  <a:pt x="397624" y="400461"/>
                  <a:pt x="387693" y="401171"/>
                </a:cubicBezTo>
                <a:close/>
                <a:moveTo>
                  <a:pt x="387693" y="472106"/>
                </a:moveTo>
                <a:cubicBezTo>
                  <a:pt x="377762" y="472106"/>
                  <a:pt x="368541" y="471396"/>
                  <a:pt x="359319" y="470687"/>
                </a:cubicBezTo>
                <a:lnTo>
                  <a:pt x="359319" y="443732"/>
                </a:lnTo>
                <a:cubicBezTo>
                  <a:pt x="364284" y="443732"/>
                  <a:pt x="368541" y="443732"/>
                  <a:pt x="373506" y="443732"/>
                </a:cubicBezTo>
                <a:cubicBezTo>
                  <a:pt x="377762" y="443732"/>
                  <a:pt x="382728" y="443732"/>
                  <a:pt x="387693" y="443732"/>
                </a:cubicBezTo>
                <a:lnTo>
                  <a:pt x="387693" y="472106"/>
                </a:lnTo>
                <a:close/>
                <a:moveTo>
                  <a:pt x="330945" y="371378"/>
                </a:moveTo>
                <a:cubicBezTo>
                  <a:pt x="340167" y="372087"/>
                  <a:pt x="349388" y="372797"/>
                  <a:pt x="359319" y="372797"/>
                </a:cubicBezTo>
                <a:lnTo>
                  <a:pt x="359319" y="401171"/>
                </a:lnTo>
                <a:cubicBezTo>
                  <a:pt x="349388" y="401171"/>
                  <a:pt x="340167" y="400461"/>
                  <a:pt x="330945" y="399752"/>
                </a:cubicBezTo>
                <a:lnTo>
                  <a:pt x="330945" y="371378"/>
                </a:lnTo>
                <a:close/>
                <a:moveTo>
                  <a:pt x="330945" y="467140"/>
                </a:moveTo>
                <a:cubicBezTo>
                  <a:pt x="321014" y="465722"/>
                  <a:pt x="311083" y="464303"/>
                  <a:pt x="302571" y="462175"/>
                </a:cubicBezTo>
                <a:lnTo>
                  <a:pt x="302571" y="439476"/>
                </a:lnTo>
                <a:cubicBezTo>
                  <a:pt x="311793" y="440894"/>
                  <a:pt x="321014" y="441604"/>
                  <a:pt x="330945" y="442313"/>
                </a:cubicBezTo>
                <a:lnTo>
                  <a:pt x="330945" y="467140"/>
                </a:lnTo>
                <a:close/>
                <a:moveTo>
                  <a:pt x="274197" y="391240"/>
                </a:moveTo>
                <a:lnTo>
                  <a:pt x="274197" y="363575"/>
                </a:lnTo>
                <a:cubicBezTo>
                  <a:pt x="283419" y="364994"/>
                  <a:pt x="292640" y="367122"/>
                  <a:pt x="302571" y="367831"/>
                </a:cubicBezTo>
                <a:lnTo>
                  <a:pt x="302571" y="396205"/>
                </a:lnTo>
                <a:cubicBezTo>
                  <a:pt x="292640" y="394787"/>
                  <a:pt x="282709" y="393368"/>
                  <a:pt x="274197" y="391240"/>
                </a:cubicBezTo>
                <a:close/>
                <a:moveTo>
                  <a:pt x="274197" y="453663"/>
                </a:moveTo>
                <a:cubicBezTo>
                  <a:pt x="256463" y="446569"/>
                  <a:pt x="245823" y="438057"/>
                  <a:pt x="245823" y="429545"/>
                </a:cubicBezTo>
                <a:lnTo>
                  <a:pt x="245823" y="428126"/>
                </a:lnTo>
                <a:cubicBezTo>
                  <a:pt x="245823" y="428126"/>
                  <a:pt x="245823" y="428126"/>
                  <a:pt x="246532" y="428126"/>
                </a:cubicBezTo>
                <a:cubicBezTo>
                  <a:pt x="248660" y="428835"/>
                  <a:pt x="250079" y="429545"/>
                  <a:pt x="252207" y="429545"/>
                </a:cubicBezTo>
                <a:cubicBezTo>
                  <a:pt x="259301" y="431673"/>
                  <a:pt x="266394" y="433091"/>
                  <a:pt x="274197" y="434510"/>
                </a:cubicBezTo>
                <a:lnTo>
                  <a:pt x="274197" y="453663"/>
                </a:lnTo>
                <a:close/>
                <a:moveTo>
                  <a:pt x="160701" y="357191"/>
                </a:moveTo>
                <a:cubicBezTo>
                  <a:pt x="165666" y="357191"/>
                  <a:pt x="169923" y="357900"/>
                  <a:pt x="174888" y="357900"/>
                </a:cubicBezTo>
                <a:lnTo>
                  <a:pt x="174888" y="358610"/>
                </a:lnTo>
                <a:cubicBezTo>
                  <a:pt x="174888" y="368541"/>
                  <a:pt x="177016" y="378472"/>
                  <a:pt x="181982" y="386274"/>
                </a:cubicBezTo>
                <a:cubicBezTo>
                  <a:pt x="174888" y="386274"/>
                  <a:pt x="167795" y="385565"/>
                  <a:pt x="160701" y="384856"/>
                </a:cubicBezTo>
                <a:lnTo>
                  <a:pt x="160701" y="357191"/>
                </a:lnTo>
                <a:close/>
                <a:moveTo>
                  <a:pt x="132327" y="272069"/>
                </a:moveTo>
                <a:cubicBezTo>
                  <a:pt x="141549" y="273488"/>
                  <a:pt x="150770" y="275616"/>
                  <a:pt x="160701" y="276325"/>
                </a:cubicBezTo>
                <a:lnTo>
                  <a:pt x="160701" y="304699"/>
                </a:lnTo>
                <a:cubicBezTo>
                  <a:pt x="150770" y="303280"/>
                  <a:pt x="140839" y="301862"/>
                  <a:pt x="132327" y="299734"/>
                </a:cubicBezTo>
                <a:lnTo>
                  <a:pt x="132327" y="272069"/>
                </a:lnTo>
                <a:close/>
                <a:moveTo>
                  <a:pt x="132327" y="382018"/>
                </a:moveTo>
                <a:cubicBezTo>
                  <a:pt x="122396" y="380600"/>
                  <a:pt x="112465" y="379181"/>
                  <a:pt x="103953" y="377053"/>
                </a:cubicBezTo>
                <a:lnTo>
                  <a:pt x="103953" y="349388"/>
                </a:lnTo>
                <a:cubicBezTo>
                  <a:pt x="113175" y="350807"/>
                  <a:pt x="122396" y="352935"/>
                  <a:pt x="132327" y="353644"/>
                </a:cubicBezTo>
                <a:lnTo>
                  <a:pt x="132327" y="382018"/>
                </a:lnTo>
                <a:close/>
                <a:moveTo>
                  <a:pt x="75579" y="266394"/>
                </a:moveTo>
                <a:lnTo>
                  <a:pt x="75579" y="253626"/>
                </a:lnTo>
                <a:cubicBezTo>
                  <a:pt x="84091" y="257882"/>
                  <a:pt x="93313" y="261429"/>
                  <a:pt x="103953" y="264266"/>
                </a:cubicBezTo>
                <a:lnTo>
                  <a:pt x="103953" y="290512"/>
                </a:lnTo>
                <a:cubicBezTo>
                  <a:pt x="86219" y="284128"/>
                  <a:pt x="75579" y="275616"/>
                  <a:pt x="75579" y="266394"/>
                </a:cubicBezTo>
                <a:close/>
                <a:moveTo>
                  <a:pt x="75579" y="368541"/>
                </a:moveTo>
                <a:cubicBezTo>
                  <a:pt x="57845" y="361447"/>
                  <a:pt x="47205" y="352935"/>
                  <a:pt x="47205" y="344423"/>
                </a:cubicBezTo>
                <a:lnTo>
                  <a:pt x="47205" y="331654"/>
                </a:lnTo>
                <a:cubicBezTo>
                  <a:pt x="55717" y="335910"/>
                  <a:pt x="64939" y="339457"/>
                  <a:pt x="75579" y="342295"/>
                </a:cubicBezTo>
                <a:lnTo>
                  <a:pt x="75579" y="368541"/>
                </a:lnTo>
                <a:close/>
                <a:moveTo>
                  <a:pt x="47205" y="147223"/>
                </a:moveTo>
                <a:cubicBezTo>
                  <a:pt x="55717" y="151479"/>
                  <a:pt x="64939" y="155026"/>
                  <a:pt x="75579" y="157864"/>
                </a:cubicBezTo>
                <a:lnTo>
                  <a:pt x="75579" y="184110"/>
                </a:lnTo>
                <a:cubicBezTo>
                  <a:pt x="57845" y="177016"/>
                  <a:pt x="47205" y="168504"/>
                  <a:pt x="47205" y="159992"/>
                </a:cubicBezTo>
                <a:lnTo>
                  <a:pt x="47205" y="147223"/>
                </a:lnTo>
                <a:close/>
                <a:moveTo>
                  <a:pt x="132327" y="169923"/>
                </a:moveTo>
                <a:lnTo>
                  <a:pt x="132327" y="198297"/>
                </a:lnTo>
                <a:cubicBezTo>
                  <a:pt x="122396" y="196878"/>
                  <a:pt x="112465" y="195459"/>
                  <a:pt x="103953" y="193331"/>
                </a:cubicBezTo>
                <a:lnTo>
                  <a:pt x="103953" y="165666"/>
                </a:lnTo>
                <a:cubicBezTo>
                  <a:pt x="113175" y="167085"/>
                  <a:pt x="122396" y="168504"/>
                  <a:pt x="132327" y="169923"/>
                </a:cubicBezTo>
                <a:close/>
                <a:moveTo>
                  <a:pt x="203262" y="46496"/>
                </a:moveTo>
                <a:cubicBezTo>
                  <a:pt x="289803" y="46496"/>
                  <a:pt x="359319" y="65648"/>
                  <a:pt x="359319" y="89057"/>
                </a:cubicBezTo>
                <a:cubicBezTo>
                  <a:pt x="359319" y="112465"/>
                  <a:pt x="289803" y="131618"/>
                  <a:pt x="203262" y="131618"/>
                </a:cubicBezTo>
                <a:cubicBezTo>
                  <a:pt x="116721" y="131618"/>
                  <a:pt x="47205" y="112465"/>
                  <a:pt x="47205" y="89057"/>
                </a:cubicBezTo>
                <a:cubicBezTo>
                  <a:pt x="47205" y="65648"/>
                  <a:pt x="116721" y="46496"/>
                  <a:pt x="203262" y="46496"/>
                </a:cubicBezTo>
                <a:close/>
                <a:moveTo>
                  <a:pt x="245823" y="382728"/>
                </a:moveTo>
                <a:cubicBezTo>
                  <a:pt x="228089" y="375634"/>
                  <a:pt x="217449" y="367122"/>
                  <a:pt x="217449" y="358610"/>
                </a:cubicBezTo>
                <a:lnTo>
                  <a:pt x="217449" y="345841"/>
                </a:lnTo>
                <a:cubicBezTo>
                  <a:pt x="225961" y="350097"/>
                  <a:pt x="235183" y="353644"/>
                  <a:pt x="245823" y="356482"/>
                </a:cubicBezTo>
                <a:lnTo>
                  <a:pt x="245823" y="382728"/>
                </a:lnTo>
                <a:close/>
                <a:moveTo>
                  <a:pt x="330945" y="184110"/>
                </a:moveTo>
                <a:lnTo>
                  <a:pt x="330945" y="158573"/>
                </a:lnTo>
                <a:cubicBezTo>
                  <a:pt x="340876" y="155736"/>
                  <a:pt x="350807" y="151479"/>
                  <a:pt x="359319" y="147223"/>
                </a:cubicBezTo>
                <a:lnTo>
                  <a:pt x="359319" y="159992"/>
                </a:lnTo>
                <a:cubicBezTo>
                  <a:pt x="359319" y="169213"/>
                  <a:pt x="348679" y="177725"/>
                  <a:pt x="330945" y="184110"/>
                </a:cubicBezTo>
                <a:close/>
                <a:moveTo>
                  <a:pt x="274197" y="197587"/>
                </a:moveTo>
                <a:lnTo>
                  <a:pt x="274197" y="169923"/>
                </a:lnTo>
                <a:cubicBezTo>
                  <a:pt x="283419" y="168504"/>
                  <a:pt x="293349" y="167085"/>
                  <a:pt x="302571" y="165666"/>
                </a:cubicBezTo>
                <a:lnTo>
                  <a:pt x="302571" y="192622"/>
                </a:lnTo>
                <a:cubicBezTo>
                  <a:pt x="294059" y="194750"/>
                  <a:pt x="284128" y="196169"/>
                  <a:pt x="274197" y="197587"/>
                </a:cubicBezTo>
                <a:close/>
                <a:moveTo>
                  <a:pt x="217449" y="202553"/>
                </a:moveTo>
                <a:lnTo>
                  <a:pt x="217449" y="174179"/>
                </a:lnTo>
                <a:cubicBezTo>
                  <a:pt x="225961" y="174179"/>
                  <a:pt x="235892" y="173469"/>
                  <a:pt x="245823" y="172760"/>
                </a:cubicBezTo>
                <a:lnTo>
                  <a:pt x="245823" y="201134"/>
                </a:lnTo>
                <a:cubicBezTo>
                  <a:pt x="236601" y="201843"/>
                  <a:pt x="227380" y="201843"/>
                  <a:pt x="217449" y="202553"/>
                </a:cubicBezTo>
                <a:close/>
                <a:moveTo>
                  <a:pt x="160701" y="201134"/>
                </a:moveTo>
                <a:lnTo>
                  <a:pt x="160701" y="172760"/>
                </a:lnTo>
                <a:cubicBezTo>
                  <a:pt x="169923" y="173469"/>
                  <a:pt x="179144" y="174179"/>
                  <a:pt x="189075" y="174179"/>
                </a:cubicBezTo>
                <a:lnTo>
                  <a:pt x="189075" y="202553"/>
                </a:lnTo>
                <a:cubicBezTo>
                  <a:pt x="179144" y="201843"/>
                  <a:pt x="169923" y="201843"/>
                  <a:pt x="160701" y="201134"/>
                </a:cubicBezTo>
                <a:close/>
                <a:moveTo>
                  <a:pt x="529563" y="287675"/>
                </a:moveTo>
                <a:cubicBezTo>
                  <a:pt x="529563" y="311083"/>
                  <a:pt x="460047" y="330236"/>
                  <a:pt x="373506" y="330236"/>
                </a:cubicBezTo>
                <a:cubicBezTo>
                  <a:pt x="286965" y="330236"/>
                  <a:pt x="217449" y="311083"/>
                  <a:pt x="217449" y="287675"/>
                </a:cubicBezTo>
                <a:cubicBezTo>
                  <a:pt x="217449" y="264266"/>
                  <a:pt x="286965" y="245114"/>
                  <a:pt x="373506" y="245114"/>
                </a:cubicBezTo>
                <a:cubicBezTo>
                  <a:pt x="460047" y="245114"/>
                  <a:pt x="529563" y="264266"/>
                  <a:pt x="529563" y="287675"/>
                </a:cubicBezTo>
                <a:close/>
                <a:moveTo>
                  <a:pt x="572124" y="308955"/>
                </a:moveTo>
                <a:lnTo>
                  <a:pt x="572124" y="287675"/>
                </a:lnTo>
                <a:cubicBezTo>
                  <a:pt x="572124" y="254335"/>
                  <a:pt x="545878" y="230217"/>
                  <a:pt x="494805" y="216740"/>
                </a:cubicBezTo>
                <a:cubicBezTo>
                  <a:pt x="475652" y="211774"/>
                  <a:pt x="453663" y="207518"/>
                  <a:pt x="428835" y="205390"/>
                </a:cubicBezTo>
                <a:cubicBezTo>
                  <a:pt x="429545" y="202553"/>
                  <a:pt x="429545" y="199006"/>
                  <a:pt x="429545" y="195459"/>
                </a:cubicBezTo>
                <a:cubicBezTo>
                  <a:pt x="429545" y="175597"/>
                  <a:pt x="420323" y="158573"/>
                  <a:pt x="401171" y="145805"/>
                </a:cubicBezTo>
                <a:lnTo>
                  <a:pt x="401171" y="89057"/>
                </a:lnTo>
                <a:cubicBezTo>
                  <a:pt x="401171" y="55717"/>
                  <a:pt x="374925" y="31599"/>
                  <a:pt x="323852" y="18122"/>
                </a:cubicBezTo>
                <a:cubicBezTo>
                  <a:pt x="290512" y="8900"/>
                  <a:pt x="247951" y="3935"/>
                  <a:pt x="202553" y="3935"/>
                </a:cubicBezTo>
                <a:cubicBezTo>
                  <a:pt x="142967" y="3935"/>
                  <a:pt x="3935" y="12447"/>
                  <a:pt x="3935" y="89057"/>
                </a:cubicBezTo>
                <a:lnTo>
                  <a:pt x="3935" y="159992"/>
                </a:lnTo>
                <a:cubicBezTo>
                  <a:pt x="3935" y="179853"/>
                  <a:pt x="13156" y="196878"/>
                  <a:pt x="32309" y="209646"/>
                </a:cubicBezTo>
                <a:lnTo>
                  <a:pt x="32309" y="223124"/>
                </a:lnTo>
                <a:cubicBezTo>
                  <a:pt x="15284" y="235183"/>
                  <a:pt x="3935" y="251498"/>
                  <a:pt x="3935" y="273488"/>
                </a:cubicBezTo>
                <a:lnTo>
                  <a:pt x="3935" y="344423"/>
                </a:lnTo>
                <a:cubicBezTo>
                  <a:pt x="3935" y="377762"/>
                  <a:pt x="30181" y="401880"/>
                  <a:pt x="81254" y="415358"/>
                </a:cubicBezTo>
                <a:cubicBezTo>
                  <a:pt x="114593" y="424579"/>
                  <a:pt x="157154" y="429545"/>
                  <a:pt x="202553" y="429545"/>
                </a:cubicBezTo>
                <a:cubicBezTo>
                  <a:pt x="202553" y="462884"/>
                  <a:pt x="228799" y="487002"/>
                  <a:pt x="279872" y="500480"/>
                </a:cubicBezTo>
                <a:cubicBezTo>
                  <a:pt x="313211" y="509701"/>
                  <a:pt x="355772" y="514667"/>
                  <a:pt x="401171" y="514667"/>
                </a:cubicBezTo>
                <a:cubicBezTo>
                  <a:pt x="460756" y="514667"/>
                  <a:pt x="599789" y="506155"/>
                  <a:pt x="599789" y="429545"/>
                </a:cubicBezTo>
                <a:lnTo>
                  <a:pt x="599789" y="358610"/>
                </a:lnTo>
                <a:cubicBezTo>
                  <a:pt x="600498" y="338748"/>
                  <a:pt x="591276" y="321723"/>
                  <a:pt x="572124" y="308955"/>
                </a:cubicBez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" name="Graphic 58" descr="Money">
            <a:extLst>
              <a:ext uri="{FF2B5EF4-FFF2-40B4-BE49-F238E27FC236}">
                <a16:creationId xmlns:a16="http://schemas.microsoft.com/office/drawing/2014/main" id="{8B8F3EA6-1B6C-4535-9529-ECBC139B53BC}"/>
              </a:ext>
            </a:extLst>
          </p:cNvPr>
          <p:cNvGrpSpPr/>
          <p:nvPr/>
        </p:nvGrpSpPr>
        <p:grpSpPr>
          <a:xfrm>
            <a:off x="1235595" y="265244"/>
            <a:ext cx="680976" cy="680976"/>
            <a:chOff x="1235595" y="265244"/>
            <a:chExt cx="680976" cy="68097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73964B2-AF86-4D85-AC5E-BF03ACFE24F0}"/>
                </a:ext>
              </a:extLst>
            </p:cNvPr>
            <p:cNvSpPr/>
            <p:nvPr/>
          </p:nvSpPr>
          <p:spPr>
            <a:xfrm>
              <a:off x="1260034" y="545049"/>
              <a:ext cx="631322" cy="290834"/>
            </a:xfrm>
            <a:custGeom>
              <a:avLst/>
              <a:gdLst>
                <a:gd name="connsiteX0" fmla="*/ 585602 w 631321"/>
                <a:gd name="connsiteY0" fmla="*/ 223833 h 290833"/>
                <a:gd name="connsiteX1" fmla="*/ 564321 w 631321"/>
                <a:gd name="connsiteY1" fmla="*/ 245114 h 290833"/>
                <a:gd name="connsiteX2" fmla="*/ 74870 w 631321"/>
                <a:gd name="connsiteY2" fmla="*/ 245114 h 290833"/>
                <a:gd name="connsiteX3" fmla="*/ 46496 w 631321"/>
                <a:gd name="connsiteY3" fmla="*/ 216740 h 290833"/>
                <a:gd name="connsiteX4" fmla="*/ 46496 w 631321"/>
                <a:gd name="connsiteY4" fmla="*/ 74870 h 290833"/>
                <a:gd name="connsiteX5" fmla="*/ 74870 w 631321"/>
                <a:gd name="connsiteY5" fmla="*/ 46496 h 290833"/>
                <a:gd name="connsiteX6" fmla="*/ 564321 w 631321"/>
                <a:gd name="connsiteY6" fmla="*/ 46496 h 290833"/>
                <a:gd name="connsiteX7" fmla="*/ 585602 w 631321"/>
                <a:gd name="connsiteY7" fmla="*/ 67776 h 290833"/>
                <a:gd name="connsiteX8" fmla="*/ 585602 w 631321"/>
                <a:gd name="connsiteY8" fmla="*/ 223833 h 290833"/>
                <a:gd name="connsiteX9" fmla="*/ 3935 w 631321"/>
                <a:gd name="connsiteY9" fmla="*/ 3935 h 290833"/>
                <a:gd name="connsiteX10" fmla="*/ 3935 w 631321"/>
                <a:gd name="connsiteY10" fmla="*/ 287675 h 290833"/>
                <a:gd name="connsiteX11" fmla="*/ 628163 w 631321"/>
                <a:gd name="connsiteY11" fmla="*/ 287675 h 290833"/>
                <a:gd name="connsiteX12" fmla="*/ 628163 w 631321"/>
                <a:gd name="connsiteY12" fmla="*/ 3935 h 290833"/>
                <a:gd name="connsiteX13" fmla="*/ 3935 w 631321"/>
                <a:gd name="connsiteY13" fmla="*/ 3935 h 29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1321" h="290833">
                  <a:moveTo>
                    <a:pt x="585602" y="223833"/>
                  </a:moveTo>
                  <a:lnTo>
                    <a:pt x="564321" y="245114"/>
                  </a:lnTo>
                  <a:lnTo>
                    <a:pt x="74870" y="245114"/>
                  </a:lnTo>
                  <a:lnTo>
                    <a:pt x="46496" y="216740"/>
                  </a:lnTo>
                  <a:lnTo>
                    <a:pt x="46496" y="74870"/>
                  </a:lnTo>
                  <a:lnTo>
                    <a:pt x="74870" y="46496"/>
                  </a:lnTo>
                  <a:lnTo>
                    <a:pt x="564321" y="46496"/>
                  </a:lnTo>
                  <a:lnTo>
                    <a:pt x="585602" y="67776"/>
                  </a:lnTo>
                  <a:lnTo>
                    <a:pt x="585602" y="223833"/>
                  </a:lnTo>
                  <a:close/>
                  <a:moveTo>
                    <a:pt x="3935" y="3935"/>
                  </a:moveTo>
                  <a:lnTo>
                    <a:pt x="3935" y="287675"/>
                  </a:lnTo>
                  <a:lnTo>
                    <a:pt x="628163" y="287675"/>
                  </a:lnTo>
                  <a:lnTo>
                    <a:pt x="628163" y="3935"/>
                  </a:lnTo>
                  <a:lnTo>
                    <a:pt x="3935" y="3935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923E661-D840-477B-ACF4-2684E11418DB}"/>
                </a:ext>
              </a:extLst>
            </p:cNvPr>
            <p:cNvSpPr/>
            <p:nvPr/>
          </p:nvSpPr>
          <p:spPr>
            <a:xfrm>
              <a:off x="1515400" y="615984"/>
              <a:ext cx="120590" cy="148964"/>
            </a:xfrm>
            <a:custGeom>
              <a:avLst/>
              <a:gdLst>
                <a:gd name="connsiteX0" fmla="*/ 117431 w 120589"/>
                <a:gd name="connsiteY0" fmla="*/ 74870 h 148963"/>
                <a:gd name="connsiteX1" fmla="*/ 60683 w 120589"/>
                <a:gd name="connsiteY1" fmla="*/ 145805 h 148963"/>
                <a:gd name="connsiteX2" fmla="*/ 3935 w 120589"/>
                <a:gd name="connsiteY2" fmla="*/ 74870 h 148963"/>
                <a:gd name="connsiteX3" fmla="*/ 60683 w 120589"/>
                <a:gd name="connsiteY3" fmla="*/ 3935 h 148963"/>
                <a:gd name="connsiteX4" fmla="*/ 117431 w 120589"/>
                <a:gd name="connsiteY4" fmla="*/ 74870 h 14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89" h="148963">
                  <a:moveTo>
                    <a:pt x="117431" y="74870"/>
                  </a:moveTo>
                  <a:cubicBezTo>
                    <a:pt x="117431" y="114046"/>
                    <a:pt x="92024" y="145805"/>
                    <a:pt x="60683" y="145805"/>
                  </a:cubicBezTo>
                  <a:cubicBezTo>
                    <a:pt x="29342" y="145805"/>
                    <a:pt x="3935" y="114046"/>
                    <a:pt x="3935" y="74870"/>
                  </a:cubicBezTo>
                  <a:cubicBezTo>
                    <a:pt x="3935" y="35693"/>
                    <a:pt x="29342" y="3935"/>
                    <a:pt x="60683" y="3935"/>
                  </a:cubicBezTo>
                  <a:cubicBezTo>
                    <a:pt x="92024" y="3935"/>
                    <a:pt x="117431" y="35693"/>
                    <a:pt x="117431" y="74870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3E4477-8C25-4537-B57F-2DB9FB8234AB}"/>
                </a:ext>
              </a:extLst>
            </p:cNvPr>
            <p:cNvSpPr/>
            <p:nvPr/>
          </p:nvSpPr>
          <p:spPr>
            <a:xfrm>
              <a:off x="1373530" y="665639"/>
              <a:ext cx="49655" cy="49655"/>
            </a:xfrm>
            <a:custGeom>
              <a:avLst/>
              <a:gdLst>
                <a:gd name="connsiteX0" fmla="*/ 46496 w 49654"/>
                <a:gd name="connsiteY0" fmla="*/ 25215 h 49654"/>
                <a:gd name="connsiteX1" fmla="*/ 25215 w 49654"/>
                <a:gd name="connsiteY1" fmla="*/ 46496 h 49654"/>
                <a:gd name="connsiteX2" fmla="*/ 3935 w 49654"/>
                <a:gd name="connsiteY2" fmla="*/ 25215 h 49654"/>
                <a:gd name="connsiteX3" fmla="*/ 25215 w 49654"/>
                <a:gd name="connsiteY3" fmla="*/ 3935 h 49654"/>
                <a:gd name="connsiteX4" fmla="*/ 46496 w 49654"/>
                <a:gd name="connsiteY4" fmla="*/ 25215 h 4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54" h="49654">
                  <a:moveTo>
                    <a:pt x="46496" y="25215"/>
                  </a:moveTo>
                  <a:cubicBezTo>
                    <a:pt x="46496" y="36968"/>
                    <a:pt x="36968" y="46496"/>
                    <a:pt x="25215" y="46496"/>
                  </a:cubicBezTo>
                  <a:cubicBezTo>
                    <a:pt x="13462" y="46496"/>
                    <a:pt x="3935" y="36968"/>
                    <a:pt x="3935" y="25215"/>
                  </a:cubicBezTo>
                  <a:cubicBezTo>
                    <a:pt x="3935" y="13462"/>
                    <a:pt x="13462" y="3935"/>
                    <a:pt x="25215" y="3935"/>
                  </a:cubicBezTo>
                  <a:cubicBezTo>
                    <a:pt x="36968" y="3935"/>
                    <a:pt x="46496" y="13462"/>
                    <a:pt x="46496" y="2521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AFA215-8AF2-4A4C-A3E4-B56E918539C9}"/>
                </a:ext>
              </a:extLst>
            </p:cNvPr>
            <p:cNvSpPr/>
            <p:nvPr/>
          </p:nvSpPr>
          <p:spPr>
            <a:xfrm>
              <a:off x="1728205" y="665639"/>
              <a:ext cx="49655" cy="49655"/>
            </a:xfrm>
            <a:custGeom>
              <a:avLst/>
              <a:gdLst>
                <a:gd name="connsiteX0" fmla="*/ 46496 w 49654"/>
                <a:gd name="connsiteY0" fmla="*/ 25215 h 49654"/>
                <a:gd name="connsiteX1" fmla="*/ 25215 w 49654"/>
                <a:gd name="connsiteY1" fmla="*/ 46496 h 49654"/>
                <a:gd name="connsiteX2" fmla="*/ 3935 w 49654"/>
                <a:gd name="connsiteY2" fmla="*/ 25215 h 49654"/>
                <a:gd name="connsiteX3" fmla="*/ 25215 w 49654"/>
                <a:gd name="connsiteY3" fmla="*/ 3935 h 49654"/>
                <a:gd name="connsiteX4" fmla="*/ 46496 w 49654"/>
                <a:gd name="connsiteY4" fmla="*/ 25215 h 4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54" h="49654">
                  <a:moveTo>
                    <a:pt x="46496" y="25215"/>
                  </a:moveTo>
                  <a:cubicBezTo>
                    <a:pt x="46496" y="36968"/>
                    <a:pt x="36968" y="46496"/>
                    <a:pt x="25215" y="46496"/>
                  </a:cubicBezTo>
                  <a:cubicBezTo>
                    <a:pt x="13462" y="46496"/>
                    <a:pt x="3935" y="36968"/>
                    <a:pt x="3935" y="25215"/>
                  </a:cubicBezTo>
                  <a:cubicBezTo>
                    <a:pt x="3935" y="13462"/>
                    <a:pt x="13462" y="3935"/>
                    <a:pt x="25215" y="3935"/>
                  </a:cubicBezTo>
                  <a:cubicBezTo>
                    <a:pt x="36968" y="3935"/>
                    <a:pt x="46496" y="13462"/>
                    <a:pt x="46496" y="2521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028C98C-24BB-4662-B136-EE3E396DE806}"/>
                </a:ext>
              </a:extLst>
            </p:cNvPr>
            <p:cNvSpPr/>
            <p:nvPr/>
          </p:nvSpPr>
          <p:spPr>
            <a:xfrm>
              <a:off x="1340900" y="352106"/>
              <a:ext cx="418517" cy="163151"/>
            </a:xfrm>
            <a:custGeom>
              <a:avLst/>
              <a:gdLst>
                <a:gd name="connsiteX0" fmla="*/ 362156 w 418516"/>
                <a:gd name="connsiteY0" fmla="*/ 59973 h 163150"/>
                <a:gd name="connsiteX1" fmla="*/ 372797 w 418516"/>
                <a:gd name="connsiteY1" fmla="*/ 86929 h 163150"/>
                <a:gd name="connsiteX2" fmla="*/ 415358 w 418516"/>
                <a:gd name="connsiteY2" fmla="*/ 78416 h 163150"/>
                <a:gd name="connsiteX3" fmla="*/ 385565 w 418516"/>
                <a:gd name="connsiteY3" fmla="*/ 3935 h 163150"/>
                <a:gd name="connsiteX4" fmla="*/ 3935 w 418516"/>
                <a:gd name="connsiteY4" fmla="*/ 159992 h 163150"/>
                <a:gd name="connsiteX5" fmla="*/ 222414 w 418516"/>
                <a:gd name="connsiteY5" fmla="*/ 116721 h 16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516" h="163150">
                  <a:moveTo>
                    <a:pt x="362156" y="59973"/>
                  </a:moveTo>
                  <a:lnTo>
                    <a:pt x="372797" y="86929"/>
                  </a:lnTo>
                  <a:lnTo>
                    <a:pt x="415358" y="78416"/>
                  </a:lnTo>
                  <a:lnTo>
                    <a:pt x="385565" y="3935"/>
                  </a:lnTo>
                  <a:lnTo>
                    <a:pt x="3935" y="159992"/>
                  </a:lnTo>
                  <a:lnTo>
                    <a:pt x="222414" y="116721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7D1DF7-5DF6-43B8-A2A5-B0FED9A030F6}"/>
                </a:ext>
              </a:extLst>
            </p:cNvPr>
            <p:cNvSpPr/>
            <p:nvPr/>
          </p:nvSpPr>
          <p:spPr>
            <a:xfrm>
              <a:off x="1444465" y="444322"/>
              <a:ext cx="383049" cy="78029"/>
            </a:xfrm>
            <a:custGeom>
              <a:avLst/>
              <a:gdLst>
                <a:gd name="connsiteX0" fmla="*/ 221705 w 383049"/>
                <a:gd name="connsiteY0" fmla="*/ 76288 h 78028"/>
                <a:gd name="connsiteX1" fmla="*/ 333782 w 383049"/>
                <a:gd name="connsiteY1" fmla="*/ 54299 h 78028"/>
                <a:gd name="connsiteX2" fmla="*/ 338748 w 383049"/>
                <a:gd name="connsiteY2" fmla="*/ 76288 h 78028"/>
                <a:gd name="connsiteX3" fmla="*/ 382018 w 383049"/>
                <a:gd name="connsiteY3" fmla="*/ 76288 h 78028"/>
                <a:gd name="connsiteX4" fmla="*/ 367831 w 383049"/>
                <a:gd name="connsiteY4" fmla="*/ 3935 h 78028"/>
                <a:gd name="connsiteX5" fmla="*/ 3935 w 383049"/>
                <a:gd name="connsiteY5" fmla="*/ 76288 h 7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049" h="78028">
                  <a:moveTo>
                    <a:pt x="221705" y="76288"/>
                  </a:moveTo>
                  <a:lnTo>
                    <a:pt x="333782" y="54299"/>
                  </a:lnTo>
                  <a:lnTo>
                    <a:pt x="338748" y="76288"/>
                  </a:lnTo>
                  <a:lnTo>
                    <a:pt x="382018" y="76288"/>
                  </a:lnTo>
                  <a:lnTo>
                    <a:pt x="367831" y="3935"/>
                  </a:lnTo>
                  <a:lnTo>
                    <a:pt x="3935" y="76288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6" name="Graphic 70" descr="Drum">
            <a:extLst>
              <a:ext uri="{FF2B5EF4-FFF2-40B4-BE49-F238E27FC236}">
                <a16:creationId xmlns:a16="http://schemas.microsoft.com/office/drawing/2014/main" id="{C970276C-C35A-4C2A-9780-7C83FC03B171}"/>
              </a:ext>
            </a:extLst>
          </p:cNvPr>
          <p:cNvGrpSpPr/>
          <p:nvPr/>
        </p:nvGrpSpPr>
        <p:grpSpPr>
          <a:xfrm>
            <a:off x="272039" y="1282534"/>
            <a:ext cx="680976" cy="680976"/>
            <a:chOff x="272039" y="1282534"/>
            <a:chExt cx="680976" cy="68097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A73916-33DA-438C-A213-08E34996BCE0}"/>
                </a:ext>
              </a:extLst>
            </p:cNvPr>
            <p:cNvSpPr/>
            <p:nvPr/>
          </p:nvSpPr>
          <p:spPr>
            <a:xfrm>
              <a:off x="608355" y="1340785"/>
              <a:ext cx="127683" cy="262460"/>
            </a:xfrm>
            <a:custGeom>
              <a:avLst/>
              <a:gdLst>
                <a:gd name="connsiteX0" fmla="*/ 19777 w 127683"/>
                <a:gd name="connsiteY0" fmla="*/ 258119 h 262459"/>
                <a:gd name="connsiteX1" fmla="*/ 14102 w 127683"/>
                <a:gd name="connsiteY1" fmla="*/ 256700 h 262459"/>
                <a:gd name="connsiteX2" fmla="*/ 6300 w 127683"/>
                <a:gd name="connsiteY2" fmla="*/ 238257 h 262459"/>
                <a:gd name="connsiteX3" fmla="*/ 98515 w 127683"/>
                <a:gd name="connsiteY3" fmla="*/ 14102 h 262459"/>
                <a:gd name="connsiteX4" fmla="*/ 116958 w 127683"/>
                <a:gd name="connsiteY4" fmla="*/ 6300 h 262459"/>
                <a:gd name="connsiteX5" fmla="*/ 124761 w 127683"/>
                <a:gd name="connsiteY5" fmla="*/ 24743 h 262459"/>
                <a:gd name="connsiteX6" fmla="*/ 32546 w 127683"/>
                <a:gd name="connsiteY6" fmla="*/ 248897 h 262459"/>
                <a:gd name="connsiteX7" fmla="*/ 19777 w 127683"/>
                <a:gd name="connsiteY7" fmla="*/ 258119 h 262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83" h="262459">
                  <a:moveTo>
                    <a:pt x="19777" y="258119"/>
                  </a:moveTo>
                  <a:cubicBezTo>
                    <a:pt x="17649" y="258119"/>
                    <a:pt x="16231" y="258119"/>
                    <a:pt x="14102" y="256700"/>
                  </a:cubicBezTo>
                  <a:cubicBezTo>
                    <a:pt x="7009" y="253863"/>
                    <a:pt x="3462" y="245351"/>
                    <a:pt x="6300" y="238257"/>
                  </a:cubicBezTo>
                  <a:lnTo>
                    <a:pt x="98515" y="14102"/>
                  </a:lnTo>
                  <a:cubicBezTo>
                    <a:pt x="101353" y="7009"/>
                    <a:pt x="109865" y="3462"/>
                    <a:pt x="116958" y="6300"/>
                  </a:cubicBezTo>
                  <a:cubicBezTo>
                    <a:pt x="124052" y="9137"/>
                    <a:pt x="127598" y="17649"/>
                    <a:pt x="124761" y="24743"/>
                  </a:cubicBezTo>
                  <a:lnTo>
                    <a:pt x="32546" y="248897"/>
                  </a:lnTo>
                  <a:cubicBezTo>
                    <a:pt x="31127" y="255281"/>
                    <a:pt x="25452" y="258119"/>
                    <a:pt x="19777" y="25811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2234D7-8960-4F3C-B7FC-A2A1E3E48D94}"/>
                </a:ext>
              </a:extLst>
            </p:cNvPr>
            <p:cNvSpPr/>
            <p:nvPr/>
          </p:nvSpPr>
          <p:spPr>
            <a:xfrm>
              <a:off x="656861" y="1362336"/>
              <a:ext cx="234086" cy="234086"/>
            </a:xfrm>
            <a:custGeom>
              <a:avLst/>
              <a:gdLst>
                <a:gd name="connsiteX0" fmla="*/ 19507 w 234085"/>
                <a:gd name="connsiteY0" fmla="*/ 232312 h 234085"/>
                <a:gd name="connsiteX1" fmla="*/ 9576 w 234085"/>
                <a:gd name="connsiteY1" fmla="*/ 228056 h 234085"/>
                <a:gd name="connsiteX2" fmla="*/ 9576 w 234085"/>
                <a:gd name="connsiteY2" fmla="*/ 208194 h 234085"/>
                <a:gd name="connsiteX3" fmla="*/ 208194 w 234085"/>
                <a:gd name="connsiteY3" fmla="*/ 9576 h 234085"/>
                <a:gd name="connsiteX4" fmla="*/ 228056 w 234085"/>
                <a:gd name="connsiteY4" fmla="*/ 9576 h 234085"/>
                <a:gd name="connsiteX5" fmla="*/ 228056 w 234085"/>
                <a:gd name="connsiteY5" fmla="*/ 29438 h 234085"/>
                <a:gd name="connsiteX6" fmla="*/ 29438 w 234085"/>
                <a:gd name="connsiteY6" fmla="*/ 228056 h 234085"/>
                <a:gd name="connsiteX7" fmla="*/ 19507 w 234085"/>
                <a:gd name="connsiteY7" fmla="*/ 232312 h 23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4085" h="234085">
                  <a:moveTo>
                    <a:pt x="19507" y="232312"/>
                  </a:moveTo>
                  <a:cubicBezTo>
                    <a:pt x="15960" y="232312"/>
                    <a:pt x="12414" y="230893"/>
                    <a:pt x="9576" y="228056"/>
                  </a:cubicBezTo>
                  <a:cubicBezTo>
                    <a:pt x="3901" y="222381"/>
                    <a:pt x="3901" y="213869"/>
                    <a:pt x="9576" y="208194"/>
                  </a:cubicBezTo>
                  <a:lnTo>
                    <a:pt x="208194" y="9576"/>
                  </a:lnTo>
                  <a:cubicBezTo>
                    <a:pt x="213869" y="3901"/>
                    <a:pt x="222381" y="3901"/>
                    <a:pt x="228056" y="9576"/>
                  </a:cubicBezTo>
                  <a:cubicBezTo>
                    <a:pt x="233731" y="15251"/>
                    <a:pt x="233731" y="23763"/>
                    <a:pt x="228056" y="29438"/>
                  </a:cubicBezTo>
                  <a:lnTo>
                    <a:pt x="29438" y="228056"/>
                  </a:lnTo>
                  <a:cubicBezTo>
                    <a:pt x="26601" y="230893"/>
                    <a:pt x="23054" y="232312"/>
                    <a:pt x="19507" y="23231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2371D0-FE10-47DF-9833-F69C2FDBEE00}"/>
                </a:ext>
              </a:extLst>
            </p:cNvPr>
            <p:cNvSpPr/>
            <p:nvPr/>
          </p:nvSpPr>
          <p:spPr>
            <a:xfrm>
              <a:off x="700841" y="1426177"/>
              <a:ext cx="70935" cy="56748"/>
            </a:xfrm>
            <a:custGeom>
              <a:avLst/>
              <a:gdLst>
                <a:gd name="connsiteX0" fmla="*/ 69162 w 70935"/>
                <a:gd name="connsiteY0" fmla="*/ 20216 h 56748"/>
                <a:gd name="connsiteX1" fmla="*/ 21635 w 70935"/>
                <a:gd name="connsiteY1" fmla="*/ 5320 h 56748"/>
                <a:gd name="connsiteX2" fmla="*/ 5320 w 70935"/>
                <a:gd name="connsiteY2" fmla="*/ 45753 h 56748"/>
                <a:gd name="connsiteX3" fmla="*/ 35822 w 70935"/>
                <a:gd name="connsiteY3" fmla="*/ 54265 h 56748"/>
                <a:gd name="connsiteX4" fmla="*/ 69162 w 70935"/>
                <a:gd name="connsiteY4" fmla="*/ 20216 h 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35" h="56748">
                  <a:moveTo>
                    <a:pt x="69162" y="20216"/>
                  </a:moveTo>
                  <a:cubicBezTo>
                    <a:pt x="54975" y="14542"/>
                    <a:pt x="38660" y="9576"/>
                    <a:pt x="21635" y="5320"/>
                  </a:cubicBezTo>
                  <a:lnTo>
                    <a:pt x="5320" y="45753"/>
                  </a:lnTo>
                  <a:cubicBezTo>
                    <a:pt x="15960" y="47881"/>
                    <a:pt x="25891" y="50719"/>
                    <a:pt x="35822" y="54265"/>
                  </a:cubicBezTo>
                  <a:lnTo>
                    <a:pt x="69162" y="2021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48EDEF3-2F68-4DA6-ACD9-A730955E8059}"/>
                </a:ext>
              </a:extLst>
            </p:cNvPr>
            <p:cNvSpPr/>
            <p:nvPr/>
          </p:nvSpPr>
          <p:spPr>
            <a:xfrm>
              <a:off x="330560" y="1411281"/>
              <a:ext cx="532013" cy="489452"/>
            </a:xfrm>
            <a:custGeom>
              <a:avLst/>
              <a:gdLst>
                <a:gd name="connsiteX0" fmla="*/ 490516 w 532012"/>
                <a:gd name="connsiteY0" fmla="*/ 64196 h 489451"/>
                <a:gd name="connsiteX1" fmla="*/ 460723 w 532012"/>
                <a:gd name="connsiteY1" fmla="*/ 93989 h 489451"/>
                <a:gd name="connsiteX2" fmla="*/ 487678 w 532012"/>
                <a:gd name="connsiteY2" fmla="*/ 133003 h 489451"/>
                <a:gd name="connsiteX3" fmla="*/ 267780 w 532012"/>
                <a:gd name="connsiteY3" fmla="*/ 218125 h 489451"/>
                <a:gd name="connsiteX4" fmla="*/ 47881 w 532012"/>
                <a:gd name="connsiteY4" fmla="*/ 133003 h 489451"/>
                <a:gd name="connsiteX5" fmla="*/ 267780 w 532012"/>
                <a:gd name="connsiteY5" fmla="*/ 47881 h 489451"/>
                <a:gd name="connsiteX6" fmla="*/ 317434 w 532012"/>
                <a:gd name="connsiteY6" fmla="*/ 50719 h 489451"/>
                <a:gd name="connsiteX7" fmla="*/ 334459 w 532012"/>
                <a:gd name="connsiteY7" fmla="*/ 9576 h 489451"/>
                <a:gd name="connsiteX8" fmla="*/ 267780 w 532012"/>
                <a:gd name="connsiteY8" fmla="*/ 5320 h 489451"/>
                <a:gd name="connsiteX9" fmla="*/ 5320 w 532012"/>
                <a:gd name="connsiteY9" fmla="*/ 133712 h 489451"/>
                <a:gd name="connsiteX10" fmla="*/ 5320 w 532012"/>
                <a:gd name="connsiteY10" fmla="*/ 360704 h 489451"/>
                <a:gd name="connsiteX11" fmla="*/ 267780 w 532012"/>
                <a:gd name="connsiteY11" fmla="*/ 488387 h 489451"/>
                <a:gd name="connsiteX12" fmla="*/ 530239 w 532012"/>
                <a:gd name="connsiteY12" fmla="*/ 360704 h 489451"/>
                <a:gd name="connsiteX13" fmla="*/ 530239 w 532012"/>
                <a:gd name="connsiteY13" fmla="*/ 133712 h 489451"/>
                <a:gd name="connsiteX14" fmla="*/ 490516 w 532012"/>
                <a:gd name="connsiteY14" fmla="*/ 64196 h 489451"/>
                <a:gd name="connsiteX15" fmla="*/ 69162 w 532012"/>
                <a:gd name="connsiteY15" fmla="*/ 395463 h 489451"/>
                <a:gd name="connsiteX16" fmla="*/ 40788 w 532012"/>
                <a:gd name="connsiteY16" fmla="*/ 360704 h 489451"/>
                <a:gd name="connsiteX17" fmla="*/ 40788 w 532012"/>
                <a:gd name="connsiteY17" fmla="*/ 199682 h 489451"/>
                <a:gd name="connsiteX18" fmla="*/ 69162 w 532012"/>
                <a:gd name="connsiteY18" fmla="*/ 218834 h 489451"/>
                <a:gd name="connsiteX19" fmla="*/ 69162 w 532012"/>
                <a:gd name="connsiteY19" fmla="*/ 395463 h 489451"/>
                <a:gd name="connsiteX20" fmla="*/ 168471 w 532012"/>
                <a:gd name="connsiteY20" fmla="*/ 435186 h 489451"/>
                <a:gd name="connsiteX21" fmla="*/ 140097 w 532012"/>
                <a:gd name="connsiteY21" fmla="*/ 428093 h 489451"/>
                <a:gd name="connsiteX22" fmla="*/ 140097 w 532012"/>
                <a:gd name="connsiteY22" fmla="*/ 245790 h 489451"/>
                <a:gd name="connsiteX23" fmla="*/ 168471 w 532012"/>
                <a:gd name="connsiteY23" fmla="*/ 252174 h 489451"/>
                <a:gd name="connsiteX24" fmla="*/ 168471 w 532012"/>
                <a:gd name="connsiteY24" fmla="*/ 435186 h 489451"/>
                <a:gd name="connsiteX25" fmla="*/ 281967 w 532012"/>
                <a:gd name="connsiteY25" fmla="*/ 445117 h 489451"/>
                <a:gd name="connsiteX26" fmla="*/ 267780 w 532012"/>
                <a:gd name="connsiteY26" fmla="*/ 445117 h 489451"/>
                <a:gd name="connsiteX27" fmla="*/ 253593 w 532012"/>
                <a:gd name="connsiteY27" fmla="*/ 445117 h 489451"/>
                <a:gd name="connsiteX28" fmla="*/ 253593 w 532012"/>
                <a:gd name="connsiteY28" fmla="*/ 260686 h 489451"/>
                <a:gd name="connsiteX29" fmla="*/ 267780 w 532012"/>
                <a:gd name="connsiteY29" fmla="*/ 260686 h 489451"/>
                <a:gd name="connsiteX30" fmla="*/ 281967 w 532012"/>
                <a:gd name="connsiteY30" fmla="*/ 260686 h 489451"/>
                <a:gd name="connsiteX31" fmla="*/ 281967 w 532012"/>
                <a:gd name="connsiteY31" fmla="*/ 445117 h 489451"/>
                <a:gd name="connsiteX32" fmla="*/ 395463 w 532012"/>
                <a:gd name="connsiteY32" fmla="*/ 428093 h 489451"/>
                <a:gd name="connsiteX33" fmla="*/ 367089 w 532012"/>
                <a:gd name="connsiteY33" fmla="*/ 435186 h 489451"/>
                <a:gd name="connsiteX34" fmla="*/ 367089 w 532012"/>
                <a:gd name="connsiteY34" fmla="*/ 252174 h 489451"/>
                <a:gd name="connsiteX35" fmla="*/ 395463 w 532012"/>
                <a:gd name="connsiteY35" fmla="*/ 245790 h 489451"/>
                <a:gd name="connsiteX36" fmla="*/ 395463 w 532012"/>
                <a:gd name="connsiteY36" fmla="*/ 428093 h 489451"/>
                <a:gd name="connsiteX37" fmla="*/ 494772 w 532012"/>
                <a:gd name="connsiteY37" fmla="*/ 360704 h 489451"/>
                <a:gd name="connsiteX38" fmla="*/ 466398 w 532012"/>
                <a:gd name="connsiteY38" fmla="*/ 395463 h 489451"/>
                <a:gd name="connsiteX39" fmla="*/ 466398 w 532012"/>
                <a:gd name="connsiteY39" fmla="*/ 218834 h 489451"/>
                <a:gd name="connsiteX40" fmla="*/ 494772 w 532012"/>
                <a:gd name="connsiteY40" fmla="*/ 199682 h 489451"/>
                <a:gd name="connsiteX41" fmla="*/ 494772 w 532012"/>
                <a:gd name="connsiteY41" fmla="*/ 360704 h 48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32012" h="489451">
                  <a:moveTo>
                    <a:pt x="490516" y="64196"/>
                  </a:moveTo>
                  <a:lnTo>
                    <a:pt x="460723" y="93989"/>
                  </a:lnTo>
                  <a:cubicBezTo>
                    <a:pt x="477747" y="105338"/>
                    <a:pt x="487678" y="118816"/>
                    <a:pt x="487678" y="133003"/>
                  </a:cubicBezTo>
                  <a:cubicBezTo>
                    <a:pt x="487678" y="181948"/>
                    <a:pt x="371345" y="218125"/>
                    <a:pt x="267780" y="218125"/>
                  </a:cubicBezTo>
                  <a:cubicBezTo>
                    <a:pt x="164215" y="218125"/>
                    <a:pt x="47881" y="181948"/>
                    <a:pt x="47881" y="133003"/>
                  </a:cubicBezTo>
                  <a:cubicBezTo>
                    <a:pt x="47881" y="84058"/>
                    <a:pt x="164215" y="47881"/>
                    <a:pt x="267780" y="47881"/>
                  </a:cubicBezTo>
                  <a:cubicBezTo>
                    <a:pt x="284095" y="47881"/>
                    <a:pt x="301119" y="48590"/>
                    <a:pt x="317434" y="50719"/>
                  </a:cubicBezTo>
                  <a:lnTo>
                    <a:pt x="334459" y="9576"/>
                  </a:lnTo>
                  <a:cubicBezTo>
                    <a:pt x="313178" y="6739"/>
                    <a:pt x="291188" y="5320"/>
                    <a:pt x="267780" y="5320"/>
                  </a:cubicBezTo>
                  <a:cubicBezTo>
                    <a:pt x="118107" y="6029"/>
                    <a:pt x="5320" y="60649"/>
                    <a:pt x="5320" y="133712"/>
                  </a:cubicBezTo>
                  <a:lnTo>
                    <a:pt x="5320" y="360704"/>
                  </a:lnTo>
                  <a:cubicBezTo>
                    <a:pt x="5320" y="433768"/>
                    <a:pt x="118107" y="488387"/>
                    <a:pt x="267780" y="488387"/>
                  </a:cubicBezTo>
                  <a:cubicBezTo>
                    <a:pt x="417452" y="488387"/>
                    <a:pt x="530239" y="433768"/>
                    <a:pt x="530239" y="360704"/>
                  </a:cubicBezTo>
                  <a:lnTo>
                    <a:pt x="530239" y="133712"/>
                  </a:lnTo>
                  <a:cubicBezTo>
                    <a:pt x="530239" y="107467"/>
                    <a:pt x="516052" y="84058"/>
                    <a:pt x="490516" y="64196"/>
                  </a:cubicBezTo>
                  <a:close/>
                  <a:moveTo>
                    <a:pt x="69162" y="395463"/>
                  </a:moveTo>
                  <a:cubicBezTo>
                    <a:pt x="55684" y="384822"/>
                    <a:pt x="40788" y="372763"/>
                    <a:pt x="40788" y="360704"/>
                  </a:cubicBezTo>
                  <a:lnTo>
                    <a:pt x="40788" y="199682"/>
                  </a:lnTo>
                  <a:cubicBezTo>
                    <a:pt x="49300" y="206776"/>
                    <a:pt x="58521" y="213160"/>
                    <a:pt x="69162" y="218834"/>
                  </a:cubicBezTo>
                  <a:lnTo>
                    <a:pt x="69162" y="395463"/>
                  </a:lnTo>
                  <a:close/>
                  <a:moveTo>
                    <a:pt x="168471" y="435186"/>
                  </a:moveTo>
                  <a:cubicBezTo>
                    <a:pt x="158540" y="433058"/>
                    <a:pt x="149318" y="430930"/>
                    <a:pt x="140097" y="428093"/>
                  </a:cubicBezTo>
                  <a:lnTo>
                    <a:pt x="140097" y="245790"/>
                  </a:lnTo>
                  <a:cubicBezTo>
                    <a:pt x="149318" y="247918"/>
                    <a:pt x="158540" y="250046"/>
                    <a:pt x="168471" y="252174"/>
                  </a:cubicBezTo>
                  <a:lnTo>
                    <a:pt x="168471" y="435186"/>
                  </a:lnTo>
                  <a:close/>
                  <a:moveTo>
                    <a:pt x="281967" y="445117"/>
                  </a:moveTo>
                  <a:cubicBezTo>
                    <a:pt x="277001" y="445117"/>
                    <a:pt x="272745" y="445117"/>
                    <a:pt x="267780" y="445117"/>
                  </a:cubicBezTo>
                  <a:cubicBezTo>
                    <a:pt x="262814" y="445117"/>
                    <a:pt x="258558" y="445117"/>
                    <a:pt x="253593" y="445117"/>
                  </a:cubicBezTo>
                  <a:lnTo>
                    <a:pt x="253593" y="260686"/>
                  </a:lnTo>
                  <a:cubicBezTo>
                    <a:pt x="258558" y="260686"/>
                    <a:pt x="262814" y="260686"/>
                    <a:pt x="267780" y="260686"/>
                  </a:cubicBezTo>
                  <a:cubicBezTo>
                    <a:pt x="272745" y="260686"/>
                    <a:pt x="277001" y="260686"/>
                    <a:pt x="281967" y="260686"/>
                  </a:cubicBezTo>
                  <a:lnTo>
                    <a:pt x="281967" y="445117"/>
                  </a:lnTo>
                  <a:close/>
                  <a:moveTo>
                    <a:pt x="395463" y="428093"/>
                  </a:moveTo>
                  <a:cubicBezTo>
                    <a:pt x="386241" y="430930"/>
                    <a:pt x="377020" y="433058"/>
                    <a:pt x="367089" y="435186"/>
                  </a:cubicBezTo>
                  <a:lnTo>
                    <a:pt x="367089" y="252174"/>
                  </a:lnTo>
                  <a:cubicBezTo>
                    <a:pt x="377020" y="250046"/>
                    <a:pt x="386241" y="247918"/>
                    <a:pt x="395463" y="245790"/>
                  </a:cubicBezTo>
                  <a:lnTo>
                    <a:pt x="395463" y="428093"/>
                  </a:lnTo>
                  <a:close/>
                  <a:moveTo>
                    <a:pt x="494772" y="360704"/>
                  </a:moveTo>
                  <a:cubicBezTo>
                    <a:pt x="494772" y="373473"/>
                    <a:pt x="479875" y="384822"/>
                    <a:pt x="466398" y="395463"/>
                  </a:cubicBezTo>
                  <a:lnTo>
                    <a:pt x="466398" y="218834"/>
                  </a:lnTo>
                  <a:cubicBezTo>
                    <a:pt x="477038" y="213160"/>
                    <a:pt x="486259" y="206776"/>
                    <a:pt x="494772" y="199682"/>
                  </a:cubicBezTo>
                  <a:lnTo>
                    <a:pt x="494772" y="36070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6" name="Graphic 59" descr="Shopping basket">
            <a:extLst>
              <a:ext uri="{FF2B5EF4-FFF2-40B4-BE49-F238E27FC236}">
                <a16:creationId xmlns:a16="http://schemas.microsoft.com/office/drawing/2014/main" id="{D4A920D6-061E-48B7-BCCB-29C2C224A813}"/>
              </a:ext>
            </a:extLst>
          </p:cNvPr>
          <p:cNvSpPr/>
          <p:nvPr/>
        </p:nvSpPr>
        <p:spPr>
          <a:xfrm>
            <a:off x="2262677" y="364874"/>
            <a:ext cx="588761" cy="475265"/>
          </a:xfrm>
          <a:custGeom>
            <a:avLst/>
            <a:gdLst>
              <a:gd name="connsiteX0" fmla="*/ 416067 w 588760"/>
              <a:gd name="connsiteY0" fmla="*/ 432382 h 475264"/>
              <a:gd name="connsiteX1" fmla="*/ 421742 w 588760"/>
              <a:gd name="connsiteY1" fmla="*/ 368541 h 475264"/>
              <a:gd name="connsiteX2" fmla="*/ 504026 w 588760"/>
              <a:gd name="connsiteY2" fmla="*/ 368541 h 475264"/>
              <a:gd name="connsiteX3" fmla="*/ 493386 w 588760"/>
              <a:gd name="connsiteY3" fmla="*/ 432382 h 475264"/>
              <a:gd name="connsiteX4" fmla="*/ 416067 w 588760"/>
              <a:gd name="connsiteY4" fmla="*/ 432382 h 475264"/>
              <a:gd name="connsiteX5" fmla="*/ 85510 w 588760"/>
              <a:gd name="connsiteY5" fmla="*/ 368541 h 475264"/>
              <a:gd name="connsiteX6" fmla="*/ 167795 w 588760"/>
              <a:gd name="connsiteY6" fmla="*/ 368541 h 475264"/>
              <a:gd name="connsiteX7" fmla="*/ 173469 w 588760"/>
              <a:gd name="connsiteY7" fmla="*/ 432382 h 475264"/>
              <a:gd name="connsiteX8" fmla="*/ 96860 w 588760"/>
              <a:gd name="connsiteY8" fmla="*/ 432382 h 475264"/>
              <a:gd name="connsiteX9" fmla="*/ 85510 w 588760"/>
              <a:gd name="connsiteY9" fmla="*/ 368541 h 475264"/>
              <a:gd name="connsiteX10" fmla="*/ 152898 w 588760"/>
              <a:gd name="connsiteY10" fmla="*/ 184110 h 475264"/>
              <a:gd name="connsiteX11" fmla="*/ 158573 w 588760"/>
              <a:gd name="connsiteY11" fmla="*/ 247951 h 475264"/>
              <a:gd name="connsiteX12" fmla="*/ 64939 w 588760"/>
              <a:gd name="connsiteY12" fmla="*/ 247951 h 475264"/>
              <a:gd name="connsiteX13" fmla="*/ 54299 w 588760"/>
              <a:gd name="connsiteY13" fmla="*/ 184110 h 475264"/>
              <a:gd name="connsiteX14" fmla="*/ 152898 w 588760"/>
              <a:gd name="connsiteY14" fmla="*/ 184110 h 475264"/>
              <a:gd name="connsiteX15" fmla="*/ 289803 w 588760"/>
              <a:gd name="connsiteY15" fmla="*/ 48624 h 475264"/>
              <a:gd name="connsiteX16" fmla="*/ 294768 w 588760"/>
              <a:gd name="connsiteY16" fmla="*/ 46496 h 475264"/>
              <a:gd name="connsiteX17" fmla="*/ 299734 w 588760"/>
              <a:gd name="connsiteY17" fmla="*/ 48624 h 475264"/>
              <a:gd name="connsiteX18" fmla="*/ 392658 w 588760"/>
              <a:gd name="connsiteY18" fmla="*/ 140839 h 475264"/>
              <a:gd name="connsiteX19" fmla="*/ 196878 w 588760"/>
              <a:gd name="connsiteY19" fmla="*/ 140839 h 475264"/>
              <a:gd name="connsiteX20" fmla="*/ 289803 w 588760"/>
              <a:gd name="connsiteY20" fmla="*/ 48624 h 475264"/>
              <a:gd name="connsiteX21" fmla="*/ 428835 w 588760"/>
              <a:gd name="connsiteY21" fmla="*/ 276325 h 475264"/>
              <a:gd name="connsiteX22" fmla="*/ 519632 w 588760"/>
              <a:gd name="connsiteY22" fmla="*/ 276325 h 475264"/>
              <a:gd name="connsiteX23" fmla="*/ 508992 w 588760"/>
              <a:gd name="connsiteY23" fmla="*/ 340167 h 475264"/>
              <a:gd name="connsiteX24" fmla="*/ 423870 w 588760"/>
              <a:gd name="connsiteY24" fmla="*/ 340167 h 475264"/>
              <a:gd name="connsiteX25" fmla="*/ 428835 w 588760"/>
              <a:gd name="connsiteY25" fmla="*/ 276325 h 475264"/>
              <a:gd name="connsiteX26" fmla="*/ 308955 w 588760"/>
              <a:gd name="connsiteY26" fmla="*/ 340167 h 475264"/>
              <a:gd name="connsiteX27" fmla="*/ 308955 w 588760"/>
              <a:gd name="connsiteY27" fmla="*/ 276325 h 475264"/>
              <a:gd name="connsiteX28" fmla="*/ 400461 w 588760"/>
              <a:gd name="connsiteY28" fmla="*/ 276325 h 475264"/>
              <a:gd name="connsiteX29" fmla="*/ 394787 w 588760"/>
              <a:gd name="connsiteY29" fmla="*/ 340167 h 475264"/>
              <a:gd name="connsiteX30" fmla="*/ 308955 w 588760"/>
              <a:gd name="connsiteY30" fmla="*/ 340167 h 475264"/>
              <a:gd name="connsiteX31" fmla="*/ 308955 w 588760"/>
              <a:gd name="connsiteY31" fmla="*/ 368541 h 475264"/>
              <a:gd name="connsiteX32" fmla="*/ 392658 w 588760"/>
              <a:gd name="connsiteY32" fmla="*/ 368541 h 475264"/>
              <a:gd name="connsiteX33" fmla="*/ 386984 w 588760"/>
              <a:gd name="connsiteY33" fmla="*/ 432382 h 475264"/>
              <a:gd name="connsiteX34" fmla="*/ 308955 w 588760"/>
              <a:gd name="connsiteY34" fmla="*/ 432382 h 475264"/>
              <a:gd name="connsiteX35" fmla="*/ 308955 w 588760"/>
              <a:gd name="connsiteY35" fmla="*/ 368541 h 475264"/>
              <a:gd name="connsiteX36" fmla="*/ 280581 w 588760"/>
              <a:gd name="connsiteY36" fmla="*/ 368541 h 475264"/>
              <a:gd name="connsiteX37" fmla="*/ 280581 w 588760"/>
              <a:gd name="connsiteY37" fmla="*/ 432382 h 475264"/>
              <a:gd name="connsiteX38" fmla="*/ 201843 w 588760"/>
              <a:gd name="connsiteY38" fmla="*/ 432382 h 475264"/>
              <a:gd name="connsiteX39" fmla="*/ 196169 w 588760"/>
              <a:gd name="connsiteY39" fmla="*/ 368541 h 475264"/>
              <a:gd name="connsiteX40" fmla="*/ 280581 w 588760"/>
              <a:gd name="connsiteY40" fmla="*/ 368541 h 475264"/>
              <a:gd name="connsiteX41" fmla="*/ 280581 w 588760"/>
              <a:gd name="connsiteY41" fmla="*/ 247951 h 475264"/>
              <a:gd name="connsiteX42" fmla="*/ 186947 w 588760"/>
              <a:gd name="connsiteY42" fmla="*/ 247951 h 475264"/>
              <a:gd name="connsiteX43" fmla="*/ 181272 w 588760"/>
              <a:gd name="connsiteY43" fmla="*/ 184110 h 475264"/>
              <a:gd name="connsiteX44" fmla="*/ 280581 w 588760"/>
              <a:gd name="connsiteY44" fmla="*/ 184110 h 475264"/>
              <a:gd name="connsiteX45" fmla="*/ 280581 w 588760"/>
              <a:gd name="connsiteY45" fmla="*/ 247951 h 475264"/>
              <a:gd name="connsiteX46" fmla="*/ 308955 w 588760"/>
              <a:gd name="connsiteY46" fmla="*/ 184110 h 475264"/>
              <a:gd name="connsiteX47" fmla="*/ 408264 w 588760"/>
              <a:gd name="connsiteY47" fmla="*/ 184110 h 475264"/>
              <a:gd name="connsiteX48" fmla="*/ 402589 w 588760"/>
              <a:gd name="connsiteY48" fmla="*/ 247951 h 475264"/>
              <a:gd name="connsiteX49" fmla="*/ 308955 w 588760"/>
              <a:gd name="connsiteY49" fmla="*/ 247951 h 475264"/>
              <a:gd name="connsiteX50" fmla="*/ 308955 w 588760"/>
              <a:gd name="connsiteY50" fmla="*/ 184110 h 475264"/>
              <a:gd name="connsiteX51" fmla="*/ 165666 w 588760"/>
              <a:gd name="connsiteY51" fmla="*/ 340167 h 475264"/>
              <a:gd name="connsiteX52" fmla="*/ 80544 w 588760"/>
              <a:gd name="connsiteY52" fmla="*/ 340167 h 475264"/>
              <a:gd name="connsiteX53" fmla="*/ 69904 w 588760"/>
              <a:gd name="connsiteY53" fmla="*/ 276325 h 475264"/>
              <a:gd name="connsiteX54" fmla="*/ 160701 w 588760"/>
              <a:gd name="connsiteY54" fmla="*/ 276325 h 475264"/>
              <a:gd name="connsiteX55" fmla="*/ 165666 w 588760"/>
              <a:gd name="connsiteY55" fmla="*/ 340167 h 475264"/>
              <a:gd name="connsiteX56" fmla="*/ 189075 w 588760"/>
              <a:gd name="connsiteY56" fmla="*/ 276325 h 475264"/>
              <a:gd name="connsiteX57" fmla="*/ 280581 w 588760"/>
              <a:gd name="connsiteY57" fmla="*/ 276325 h 475264"/>
              <a:gd name="connsiteX58" fmla="*/ 280581 w 588760"/>
              <a:gd name="connsiteY58" fmla="*/ 340167 h 475264"/>
              <a:gd name="connsiteX59" fmla="*/ 194040 w 588760"/>
              <a:gd name="connsiteY59" fmla="*/ 340167 h 475264"/>
              <a:gd name="connsiteX60" fmla="*/ 189075 w 588760"/>
              <a:gd name="connsiteY60" fmla="*/ 276325 h 475264"/>
              <a:gd name="connsiteX61" fmla="*/ 524598 w 588760"/>
              <a:gd name="connsiteY61" fmla="*/ 247951 h 475264"/>
              <a:gd name="connsiteX62" fmla="*/ 431673 w 588760"/>
              <a:gd name="connsiteY62" fmla="*/ 247951 h 475264"/>
              <a:gd name="connsiteX63" fmla="*/ 437348 w 588760"/>
              <a:gd name="connsiteY63" fmla="*/ 184110 h 475264"/>
              <a:gd name="connsiteX64" fmla="*/ 535947 w 588760"/>
              <a:gd name="connsiteY64" fmla="*/ 184110 h 475264"/>
              <a:gd name="connsiteX65" fmla="*/ 524598 w 588760"/>
              <a:gd name="connsiteY65" fmla="*/ 247951 h 475264"/>
              <a:gd name="connsiteX66" fmla="*/ 452244 w 588760"/>
              <a:gd name="connsiteY66" fmla="*/ 141549 h 475264"/>
              <a:gd name="connsiteX67" fmla="*/ 452244 w 588760"/>
              <a:gd name="connsiteY67" fmla="*/ 141549 h 475264"/>
              <a:gd name="connsiteX68" fmla="*/ 330236 w 588760"/>
              <a:gd name="connsiteY68" fmla="*/ 18831 h 475264"/>
              <a:gd name="connsiteX69" fmla="*/ 294768 w 588760"/>
              <a:gd name="connsiteY69" fmla="*/ 3935 h 475264"/>
              <a:gd name="connsiteX70" fmla="*/ 260010 w 588760"/>
              <a:gd name="connsiteY70" fmla="*/ 18831 h 475264"/>
              <a:gd name="connsiteX71" fmla="*/ 138002 w 588760"/>
              <a:gd name="connsiteY71" fmla="*/ 140839 h 475264"/>
              <a:gd name="connsiteX72" fmla="*/ 137292 w 588760"/>
              <a:gd name="connsiteY72" fmla="*/ 141549 h 475264"/>
              <a:gd name="connsiteX73" fmla="*/ 3935 w 588760"/>
              <a:gd name="connsiteY73" fmla="*/ 141549 h 475264"/>
              <a:gd name="connsiteX74" fmla="*/ 56427 w 588760"/>
              <a:gd name="connsiteY74" fmla="*/ 451535 h 475264"/>
              <a:gd name="connsiteX75" fmla="*/ 84091 w 588760"/>
              <a:gd name="connsiteY75" fmla="*/ 474943 h 475264"/>
              <a:gd name="connsiteX76" fmla="*/ 504026 w 588760"/>
              <a:gd name="connsiteY76" fmla="*/ 474943 h 475264"/>
              <a:gd name="connsiteX77" fmla="*/ 531691 w 588760"/>
              <a:gd name="connsiteY77" fmla="*/ 451535 h 475264"/>
              <a:gd name="connsiteX78" fmla="*/ 585602 w 588760"/>
              <a:gd name="connsiteY78" fmla="*/ 141549 h 475264"/>
              <a:gd name="connsiteX79" fmla="*/ 452244 w 588760"/>
              <a:gd name="connsiteY79" fmla="*/ 141549 h 47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88760" h="475264">
                <a:moveTo>
                  <a:pt x="416067" y="432382"/>
                </a:moveTo>
                <a:lnTo>
                  <a:pt x="421742" y="368541"/>
                </a:lnTo>
                <a:lnTo>
                  <a:pt x="504026" y="368541"/>
                </a:lnTo>
                <a:lnTo>
                  <a:pt x="493386" y="432382"/>
                </a:lnTo>
                <a:lnTo>
                  <a:pt x="416067" y="432382"/>
                </a:lnTo>
                <a:close/>
                <a:moveTo>
                  <a:pt x="85510" y="368541"/>
                </a:moveTo>
                <a:lnTo>
                  <a:pt x="167795" y="368541"/>
                </a:lnTo>
                <a:lnTo>
                  <a:pt x="173469" y="432382"/>
                </a:lnTo>
                <a:lnTo>
                  <a:pt x="96860" y="432382"/>
                </a:lnTo>
                <a:lnTo>
                  <a:pt x="85510" y="368541"/>
                </a:lnTo>
                <a:close/>
                <a:moveTo>
                  <a:pt x="152898" y="184110"/>
                </a:moveTo>
                <a:lnTo>
                  <a:pt x="158573" y="247951"/>
                </a:lnTo>
                <a:lnTo>
                  <a:pt x="64939" y="247951"/>
                </a:lnTo>
                <a:lnTo>
                  <a:pt x="54299" y="184110"/>
                </a:lnTo>
                <a:lnTo>
                  <a:pt x="152898" y="184110"/>
                </a:lnTo>
                <a:close/>
                <a:moveTo>
                  <a:pt x="289803" y="48624"/>
                </a:moveTo>
                <a:cubicBezTo>
                  <a:pt x="291931" y="46496"/>
                  <a:pt x="294059" y="46496"/>
                  <a:pt x="294768" y="46496"/>
                </a:cubicBezTo>
                <a:cubicBezTo>
                  <a:pt x="295478" y="46496"/>
                  <a:pt x="298315" y="46496"/>
                  <a:pt x="299734" y="48624"/>
                </a:cubicBezTo>
                <a:lnTo>
                  <a:pt x="392658" y="140839"/>
                </a:lnTo>
                <a:lnTo>
                  <a:pt x="196878" y="140839"/>
                </a:lnTo>
                <a:lnTo>
                  <a:pt x="289803" y="48624"/>
                </a:lnTo>
                <a:close/>
                <a:moveTo>
                  <a:pt x="428835" y="276325"/>
                </a:moveTo>
                <a:lnTo>
                  <a:pt x="519632" y="276325"/>
                </a:lnTo>
                <a:lnTo>
                  <a:pt x="508992" y="340167"/>
                </a:lnTo>
                <a:lnTo>
                  <a:pt x="423870" y="340167"/>
                </a:lnTo>
                <a:lnTo>
                  <a:pt x="428835" y="276325"/>
                </a:lnTo>
                <a:close/>
                <a:moveTo>
                  <a:pt x="308955" y="340167"/>
                </a:moveTo>
                <a:lnTo>
                  <a:pt x="308955" y="276325"/>
                </a:lnTo>
                <a:lnTo>
                  <a:pt x="400461" y="276325"/>
                </a:lnTo>
                <a:lnTo>
                  <a:pt x="394787" y="340167"/>
                </a:lnTo>
                <a:lnTo>
                  <a:pt x="308955" y="340167"/>
                </a:lnTo>
                <a:close/>
                <a:moveTo>
                  <a:pt x="308955" y="368541"/>
                </a:moveTo>
                <a:lnTo>
                  <a:pt x="392658" y="368541"/>
                </a:lnTo>
                <a:lnTo>
                  <a:pt x="386984" y="432382"/>
                </a:lnTo>
                <a:lnTo>
                  <a:pt x="308955" y="432382"/>
                </a:lnTo>
                <a:lnTo>
                  <a:pt x="308955" y="368541"/>
                </a:lnTo>
                <a:close/>
                <a:moveTo>
                  <a:pt x="280581" y="368541"/>
                </a:moveTo>
                <a:lnTo>
                  <a:pt x="280581" y="432382"/>
                </a:lnTo>
                <a:lnTo>
                  <a:pt x="201843" y="432382"/>
                </a:lnTo>
                <a:lnTo>
                  <a:pt x="196169" y="368541"/>
                </a:lnTo>
                <a:lnTo>
                  <a:pt x="280581" y="368541"/>
                </a:lnTo>
                <a:close/>
                <a:moveTo>
                  <a:pt x="280581" y="247951"/>
                </a:moveTo>
                <a:lnTo>
                  <a:pt x="186947" y="247951"/>
                </a:lnTo>
                <a:lnTo>
                  <a:pt x="181272" y="184110"/>
                </a:lnTo>
                <a:lnTo>
                  <a:pt x="280581" y="184110"/>
                </a:lnTo>
                <a:lnTo>
                  <a:pt x="280581" y="247951"/>
                </a:lnTo>
                <a:close/>
                <a:moveTo>
                  <a:pt x="308955" y="184110"/>
                </a:moveTo>
                <a:lnTo>
                  <a:pt x="408264" y="184110"/>
                </a:lnTo>
                <a:lnTo>
                  <a:pt x="402589" y="247951"/>
                </a:lnTo>
                <a:lnTo>
                  <a:pt x="308955" y="247951"/>
                </a:lnTo>
                <a:lnTo>
                  <a:pt x="308955" y="184110"/>
                </a:lnTo>
                <a:close/>
                <a:moveTo>
                  <a:pt x="165666" y="340167"/>
                </a:moveTo>
                <a:lnTo>
                  <a:pt x="80544" y="340167"/>
                </a:lnTo>
                <a:lnTo>
                  <a:pt x="69904" y="276325"/>
                </a:lnTo>
                <a:lnTo>
                  <a:pt x="160701" y="276325"/>
                </a:lnTo>
                <a:lnTo>
                  <a:pt x="165666" y="340167"/>
                </a:lnTo>
                <a:close/>
                <a:moveTo>
                  <a:pt x="189075" y="276325"/>
                </a:moveTo>
                <a:lnTo>
                  <a:pt x="280581" y="276325"/>
                </a:lnTo>
                <a:lnTo>
                  <a:pt x="280581" y="340167"/>
                </a:lnTo>
                <a:lnTo>
                  <a:pt x="194040" y="340167"/>
                </a:lnTo>
                <a:lnTo>
                  <a:pt x="189075" y="276325"/>
                </a:lnTo>
                <a:close/>
                <a:moveTo>
                  <a:pt x="524598" y="247951"/>
                </a:moveTo>
                <a:lnTo>
                  <a:pt x="431673" y="247951"/>
                </a:lnTo>
                <a:lnTo>
                  <a:pt x="437348" y="184110"/>
                </a:lnTo>
                <a:lnTo>
                  <a:pt x="535947" y="184110"/>
                </a:lnTo>
                <a:lnTo>
                  <a:pt x="524598" y="247951"/>
                </a:lnTo>
                <a:close/>
                <a:moveTo>
                  <a:pt x="452244" y="141549"/>
                </a:moveTo>
                <a:lnTo>
                  <a:pt x="452244" y="141549"/>
                </a:lnTo>
                <a:lnTo>
                  <a:pt x="330236" y="18831"/>
                </a:lnTo>
                <a:cubicBezTo>
                  <a:pt x="321014" y="9609"/>
                  <a:pt x="308246" y="3935"/>
                  <a:pt x="294768" y="3935"/>
                </a:cubicBezTo>
                <a:cubicBezTo>
                  <a:pt x="281291" y="3935"/>
                  <a:pt x="269232" y="8900"/>
                  <a:pt x="260010" y="18831"/>
                </a:cubicBezTo>
                <a:lnTo>
                  <a:pt x="138002" y="140839"/>
                </a:lnTo>
                <a:lnTo>
                  <a:pt x="137292" y="141549"/>
                </a:lnTo>
                <a:lnTo>
                  <a:pt x="3935" y="141549"/>
                </a:lnTo>
                <a:lnTo>
                  <a:pt x="56427" y="451535"/>
                </a:lnTo>
                <a:cubicBezTo>
                  <a:pt x="58555" y="465012"/>
                  <a:pt x="70614" y="474943"/>
                  <a:pt x="84091" y="474943"/>
                </a:cubicBezTo>
                <a:lnTo>
                  <a:pt x="504026" y="474943"/>
                </a:lnTo>
                <a:cubicBezTo>
                  <a:pt x="517504" y="474943"/>
                  <a:pt x="529563" y="465012"/>
                  <a:pt x="531691" y="451535"/>
                </a:cubicBezTo>
                <a:lnTo>
                  <a:pt x="585602" y="141549"/>
                </a:lnTo>
                <a:lnTo>
                  <a:pt x="452244" y="141549"/>
                </a:ln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28" name="Graphic 60" descr="Box">
            <a:extLst>
              <a:ext uri="{FF2B5EF4-FFF2-40B4-BE49-F238E27FC236}">
                <a16:creationId xmlns:a16="http://schemas.microsoft.com/office/drawing/2014/main" id="{6EADED5A-9AF3-48C5-9817-C24A99BE0F48}"/>
              </a:ext>
            </a:extLst>
          </p:cNvPr>
          <p:cNvGrpSpPr/>
          <p:nvPr/>
        </p:nvGrpSpPr>
        <p:grpSpPr>
          <a:xfrm>
            <a:off x="3198319" y="265244"/>
            <a:ext cx="680976" cy="680976"/>
            <a:chOff x="3198319" y="265244"/>
            <a:chExt cx="680976" cy="68097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B35E94-7340-4A57-B105-0EB3E56A9728}"/>
                </a:ext>
              </a:extLst>
            </p:cNvPr>
            <p:cNvSpPr/>
            <p:nvPr/>
          </p:nvSpPr>
          <p:spPr>
            <a:xfrm>
              <a:off x="3299401" y="398247"/>
              <a:ext cx="347582" cy="212805"/>
            </a:xfrm>
            <a:custGeom>
              <a:avLst/>
              <a:gdLst>
                <a:gd name="connsiteX0" fmla="*/ 111723 w 347581"/>
                <a:gd name="connsiteY0" fmla="*/ 5320 h 212805"/>
                <a:gd name="connsiteX1" fmla="*/ 5320 w 347581"/>
                <a:gd name="connsiteY1" fmla="*/ 69871 h 212805"/>
                <a:gd name="connsiteX2" fmla="*/ 239406 w 347581"/>
                <a:gd name="connsiteY2" fmla="*/ 211741 h 212805"/>
                <a:gd name="connsiteX3" fmla="*/ 345808 w 347581"/>
                <a:gd name="connsiteY3" fmla="*/ 147190 h 2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581" h="212805">
                  <a:moveTo>
                    <a:pt x="111723" y="5320"/>
                  </a:moveTo>
                  <a:lnTo>
                    <a:pt x="5320" y="69871"/>
                  </a:lnTo>
                  <a:lnTo>
                    <a:pt x="239406" y="211741"/>
                  </a:lnTo>
                  <a:lnTo>
                    <a:pt x="345808" y="14719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3871997-6904-4F2F-A304-0256DE215D57}"/>
                </a:ext>
              </a:extLst>
            </p:cNvPr>
            <p:cNvSpPr/>
            <p:nvPr/>
          </p:nvSpPr>
          <p:spPr>
            <a:xfrm>
              <a:off x="3432759" y="320928"/>
              <a:ext cx="340488" cy="212805"/>
            </a:xfrm>
            <a:custGeom>
              <a:avLst/>
              <a:gdLst>
                <a:gd name="connsiteX0" fmla="*/ 340133 w 340488"/>
                <a:gd name="connsiteY0" fmla="*/ 147190 h 212805"/>
                <a:gd name="connsiteX1" fmla="*/ 106048 w 340488"/>
                <a:gd name="connsiteY1" fmla="*/ 5320 h 212805"/>
                <a:gd name="connsiteX2" fmla="*/ 5320 w 340488"/>
                <a:gd name="connsiteY2" fmla="*/ 66324 h 212805"/>
                <a:gd name="connsiteX3" fmla="*/ 239406 w 340488"/>
                <a:gd name="connsiteY3" fmla="*/ 208194 h 2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488" h="212805">
                  <a:moveTo>
                    <a:pt x="340133" y="147190"/>
                  </a:moveTo>
                  <a:lnTo>
                    <a:pt x="106048" y="5320"/>
                  </a:lnTo>
                  <a:lnTo>
                    <a:pt x="5320" y="66324"/>
                  </a:lnTo>
                  <a:lnTo>
                    <a:pt x="239406" y="20819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189C6F5-8210-4A6D-9303-7208DEA85AED}"/>
                </a:ext>
              </a:extLst>
            </p:cNvPr>
            <p:cNvSpPr/>
            <p:nvPr/>
          </p:nvSpPr>
          <p:spPr>
            <a:xfrm>
              <a:off x="3299401" y="496137"/>
              <a:ext cx="226992" cy="390143"/>
            </a:xfrm>
            <a:custGeom>
              <a:avLst/>
              <a:gdLst>
                <a:gd name="connsiteX0" fmla="*/ 5320 w 226992"/>
                <a:gd name="connsiteY0" fmla="*/ 28729 h 390142"/>
                <a:gd name="connsiteX1" fmla="*/ 5320 w 226992"/>
                <a:gd name="connsiteY1" fmla="*/ 255721 h 390142"/>
                <a:gd name="connsiteX2" fmla="*/ 225219 w 226992"/>
                <a:gd name="connsiteY2" fmla="*/ 389079 h 390142"/>
                <a:gd name="connsiteX3" fmla="*/ 225219 w 226992"/>
                <a:gd name="connsiteY3" fmla="*/ 138678 h 390142"/>
                <a:gd name="connsiteX4" fmla="*/ 5320 w 226992"/>
                <a:gd name="connsiteY4" fmla="*/ 5320 h 39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992" h="390142">
                  <a:moveTo>
                    <a:pt x="5320" y="28729"/>
                  </a:moveTo>
                  <a:lnTo>
                    <a:pt x="5320" y="255721"/>
                  </a:lnTo>
                  <a:lnTo>
                    <a:pt x="225219" y="389079"/>
                  </a:lnTo>
                  <a:lnTo>
                    <a:pt x="225219" y="138678"/>
                  </a:lnTo>
                  <a:lnTo>
                    <a:pt x="5320" y="532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32226A9-9F17-4A4B-BB01-4979E5A905DE}"/>
                </a:ext>
              </a:extLst>
            </p:cNvPr>
            <p:cNvSpPr/>
            <p:nvPr/>
          </p:nvSpPr>
          <p:spPr>
            <a:xfrm>
              <a:off x="3547674" y="496137"/>
              <a:ext cx="226992" cy="390143"/>
            </a:xfrm>
            <a:custGeom>
              <a:avLst/>
              <a:gdLst>
                <a:gd name="connsiteX0" fmla="*/ 83349 w 226992"/>
                <a:gd name="connsiteY0" fmla="*/ 177692 h 390142"/>
                <a:gd name="connsiteX1" fmla="*/ 33694 w 226992"/>
                <a:gd name="connsiteY1" fmla="*/ 206066 h 390142"/>
                <a:gd name="connsiteX2" fmla="*/ 33694 w 226992"/>
                <a:gd name="connsiteY2" fmla="*/ 156412 h 390142"/>
                <a:gd name="connsiteX3" fmla="*/ 83349 w 226992"/>
                <a:gd name="connsiteY3" fmla="*/ 128038 h 390142"/>
                <a:gd name="connsiteX4" fmla="*/ 83349 w 226992"/>
                <a:gd name="connsiteY4" fmla="*/ 177692 h 390142"/>
                <a:gd name="connsiteX5" fmla="*/ 5320 w 226992"/>
                <a:gd name="connsiteY5" fmla="*/ 138678 h 390142"/>
                <a:gd name="connsiteX6" fmla="*/ 5320 w 226992"/>
                <a:gd name="connsiteY6" fmla="*/ 389079 h 390142"/>
                <a:gd name="connsiteX7" fmla="*/ 225219 w 226992"/>
                <a:gd name="connsiteY7" fmla="*/ 255721 h 390142"/>
                <a:gd name="connsiteX8" fmla="*/ 225219 w 226992"/>
                <a:gd name="connsiteY8" fmla="*/ 5320 h 390142"/>
                <a:gd name="connsiteX9" fmla="*/ 5320 w 226992"/>
                <a:gd name="connsiteY9" fmla="*/ 138678 h 39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992" h="390142">
                  <a:moveTo>
                    <a:pt x="83349" y="177692"/>
                  </a:moveTo>
                  <a:lnTo>
                    <a:pt x="33694" y="206066"/>
                  </a:lnTo>
                  <a:lnTo>
                    <a:pt x="33694" y="156412"/>
                  </a:lnTo>
                  <a:lnTo>
                    <a:pt x="83349" y="128038"/>
                  </a:lnTo>
                  <a:lnTo>
                    <a:pt x="83349" y="177692"/>
                  </a:lnTo>
                  <a:close/>
                  <a:moveTo>
                    <a:pt x="5320" y="138678"/>
                  </a:moveTo>
                  <a:lnTo>
                    <a:pt x="5320" y="389079"/>
                  </a:lnTo>
                  <a:lnTo>
                    <a:pt x="225219" y="255721"/>
                  </a:lnTo>
                  <a:lnTo>
                    <a:pt x="225219" y="5320"/>
                  </a:lnTo>
                  <a:lnTo>
                    <a:pt x="5320" y="13867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8" name="Graphic 61" descr="Tag">
            <a:extLst>
              <a:ext uri="{FF2B5EF4-FFF2-40B4-BE49-F238E27FC236}">
                <a16:creationId xmlns:a16="http://schemas.microsoft.com/office/drawing/2014/main" id="{C69399AC-8D88-46F6-B865-A499C97D24F3}"/>
              </a:ext>
            </a:extLst>
          </p:cNvPr>
          <p:cNvSpPr/>
          <p:nvPr/>
        </p:nvSpPr>
        <p:spPr>
          <a:xfrm>
            <a:off x="4267962" y="339338"/>
            <a:ext cx="503639" cy="532013"/>
          </a:xfrm>
          <a:custGeom>
            <a:avLst/>
            <a:gdLst>
              <a:gd name="connsiteX0" fmla="*/ 145805 w 503638"/>
              <a:gd name="connsiteY0" fmla="*/ 202553 h 532012"/>
              <a:gd name="connsiteX1" fmla="*/ 117431 w 503638"/>
              <a:gd name="connsiteY1" fmla="*/ 174179 h 532012"/>
              <a:gd name="connsiteX2" fmla="*/ 130908 w 503638"/>
              <a:gd name="connsiteY2" fmla="*/ 150061 h 532012"/>
              <a:gd name="connsiteX3" fmla="*/ 131618 w 503638"/>
              <a:gd name="connsiteY3" fmla="*/ 167085 h 532012"/>
              <a:gd name="connsiteX4" fmla="*/ 145805 w 503638"/>
              <a:gd name="connsiteY4" fmla="*/ 181272 h 532012"/>
              <a:gd name="connsiteX5" fmla="*/ 159992 w 503638"/>
              <a:gd name="connsiteY5" fmla="*/ 167085 h 532012"/>
              <a:gd name="connsiteX6" fmla="*/ 159282 w 503638"/>
              <a:gd name="connsiteY6" fmla="*/ 149351 h 532012"/>
              <a:gd name="connsiteX7" fmla="*/ 174179 w 503638"/>
              <a:gd name="connsiteY7" fmla="*/ 174179 h 532012"/>
              <a:gd name="connsiteX8" fmla="*/ 145805 w 503638"/>
              <a:gd name="connsiteY8" fmla="*/ 202553 h 532012"/>
              <a:gd name="connsiteX9" fmla="*/ 494805 w 503638"/>
              <a:gd name="connsiteY9" fmla="*/ 324561 h 532012"/>
              <a:gd name="connsiteX10" fmla="*/ 296187 w 503638"/>
              <a:gd name="connsiteY10" fmla="*/ 125943 h 532012"/>
              <a:gd name="connsiteX11" fmla="*/ 276325 w 503638"/>
              <a:gd name="connsiteY11" fmla="*/ 117431 h 532012"/>
              <a:gd name="connsiteX12" fmla="*/ 154317 w 503638"/>
              <a:gd name="connsiteY12" fmla="*/ 117431 h 532012"/>
              <a:gd name="connsiteX13" fmla="*/ 106081 w 503638"/>
              <a:gd name="connsiteY13" fmla="*/ 74870 h 532012"/>
              <a:gd name="connsiteX14" fmla="*/ 81254 w 503638"/>
              <a:gd name="connsiteY14" fmla="*/ 70614 h 532012"/>
              <a:gd name="connsiteX15" fmla="*/ 32309 w 503638"/>
              <a:gd name="connsiteY15" fmla="*/ 18122 h 532012"/>
              <a:gd name="connsiteX16" fmla="*/ 18122 w 503638"/>
              <a:gd name="connsiteY16" fmla="*/ 3935 h 532012"/>
              <a:gd name="connsiteX17" fmla="*/ 3935 w 503638"/>
              <a:gd name="connsiteY17" fmla="*/ 18122 h 532012"/>
              <a:gd name="connsiteX18" fmla="*/ 76998 w 503638"/>
              <a:gd name="connsiteY18" fmla="*/ 98988 h 532012"/>
              <a:gd name="connsiteX19" fmla="*/ 101116 w 503638"/>
              <a:gd name="connsiteY19" fmla="*/ 103244 h 532012"/>
              <a:gd name="connsiteX20" fmla="*/ 125943 w 503638"/>
              <a:gd name="connsiteY20" fmla="*/ 121687 h 532012"/>
              <a:gd name="connsiteX21" fmla="*/ 89766 w 503638"/>
              <a:gd name="connsiteY21" fmla="*/ 174888 h 532012"/>
              <a:gd name="connsiteX22" fmla="*/ 89766 w 503638"/>
              <a:gd name="connsiteY22" fmla="*/ 304699 h 532012"/>
              <a:gd name="connsiteX23" fmla="*/ 98278 w 503638"/>
              <a:gd name="connsiteY23" fmla="*/ 324561 h 532012"/>
              <a:gd name="connsiteX24" fmla="*/ 296896 w 503638"/>
              <a:gd name="connsiteY24" fmla="*/ 523179 h 532012"/>
              <a:gd name="connsiteX25" fmla="*/ 316049 w 503638"/>
              <a:gd name="connsiteY25" fmla="*/ 530982 h 532012"/>
              <a:gd name="connsiteX26" fmla="*/ 335910 w 503638"/>
              <a:gd name="connsiteY26" fmla="*/ 522470 h 532012"/>
              <a:gd name="connsiteX27" fmla="*/ 494096 w 503638"/>
              <a:gd name="connsiteY27" fmla="*/ 364284 h 532012"/>
              <a:gd name="connsiteX28" fmla="*/ 494805 w 503638"/>
              <a:gd name="connsiteY28" fmla="*/ 324561 h 5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3638" h="532012">
                <a:moveTo>
                  <a:pt x="145805" y="202553"/>
                </a:moveTo>
                <a:cubicBezTo>
                  <a:pt x="130199" y="202553"/>
                  <a:pt x="117431" y="189784"/>
                  <a:pt x="117431" y="174179"/>
                </a:cubicBezTo>
                <a:cubicBezTo>
                  <a:pt x="117431" y="164248"/>
                  <a:pt x="123105" y="155026"/>
                  <a:pt x="130908" y="150061"/>
                </a:cubicBezTo>
                <a:cubicBezTo>
                  <a:pt x="130908" y="155026"/>
                  <a:pt x="131618" y="160701"/>
                  <a:pt x="131618" y="167085"/>
                </a:cubicBezTo>
                <a:cubicBezTo>
                  <a:pt x="131618" y="174888"/>
                  <a:pt x="138002" y="181272"/>
                  <a:pt x="145805" y="181272"/>
                </a:cubicBezTo>
                <a:cubicBezTo>
                  <a:pt x="153608" y="181272"/>
                  <a:pt x="159992" y="174888"/>
                  <a:pt x="159992" y="167085"/>
                </a:cubicBezTo>
                <a:cubicBezTo>
                  <a:pt x="159992" y="160701"/>
                  <a:pt x="159992" y="155026"/>
                  <a:pt x="159282" y="149351"/>
                </a:cubicBezTo>
                <a:cubicBezTo>
                  <a:pt x="167795" y="154317"/>
                  <a:pt x="174179" y="163538"/>
                  <a:pt x="174179" y="174179"/>
                </a:cubicBezTo>
                <a:cubicBezTo>
                  <a:pt x="174179" y="189784"/>
                  <a:pt x="161410" y="202553"/>
                  <a:pt x="145805" y="202553"/>
                </a:cubicBezTo>
                <a:close/>
                <a:moveTo>
                  <a:pt x="494805" y="324561"/>
                </a:moveTo>
                <a:lnTo>
                  <a:pt x="296187" y="125943"/>
                </a:lnTo>
                <a:cubicBezTo>
                  <a:pt x="290512" y="120268"/>
                  <a:pt x="283419" y="117431"/>
                  <a:pt x="276325" y="117431"/>
                </a:cubicBezTo>
                <a:lnTo>
                  <a:pt x="154317" y="117431"/>
                </a:lnTo>
                <a:cubicBezTo>
                  <a:pt x="146514" y="92603"/>
                  <a:pt x="131618" y="79835"/>
                  <a:pt x="106081" y="74870"/>
                </a:cubicBezTo>
                <a:cubicBezTo>
                  <a:pt x="96860" y="73451"/>
                  <a:pt x="89057" y="72032"/>
                  <a:pt x="81254" y="70614"/>
                </a:cubicBezTo>
                <a:cubicBezTo>
                  <a:pt x="40821" y="64939"/>
                  <a:pt x="32309" y="63520"/>
                  <a:pt x="32309" y="18122"/>
                </a:cubicBezTo>
                <a:cubicBezTo>
                  <a:pt x="32309" y="10319"/>
                  <a:pt x="25925" y="3935"/>
                  <a:pt x="18122" y="3935"/>
                </a:cubicBezTo>
                <a:cubicBezTo>
                  <a:pt x="10319" y="3935"/>
                  <a:pt x="3935" y="10319"/>
                  <a:pt x="3935" y="18122"/>
                </a:cubicBezTo>
                <a:cubicBezTo>
                  <a:pt x="3935" y="84801"/>
                  <a:pt x="30181" y="91894"/>
                  <a:pt x="76998" y="98988"/>
                </a:cubicBezTo>
                <a:cubicBezTo>
                  <a:pt x="84091" y="100406"/>
                  <a:pt x="91894" y="101116"/>
                  <a:pt x="101116" y="103244"/>
                </a:cubicBezTo>
                <a:cubicBezTo>
                  <a:pt x="110337" y="105372"/>
                  <a:pt x="120268" y="106790"/>
                  <a:pt x="125943" y="121687"/>
                </a:cubicBezTo>
                <a:cubicBezTo>
                  <a:pt x="104662" y="130199"/>
                  <a:pt x="89766" y="150770"/>
                  <a:pt x="89766" y="174888"/>
                </a:cubicBezTo>
                <a:lnTo>
                  <a:pt x="89766" y="304699"/>
                </a:lnTo>
                <a:cubicBezTo>
                  <a:pt x="89766" y="312502"/>
                  <a:pt x="92603" y="319595"/>
                  <a:pt x="98278" y="324561"/>
                </a:cubicBezTo>
                <a:lnTo>
                  <a:pt x="296896" y="523179"/>
                </a:lnTo>
                <a:cubicBezTo>
                  <a:pt x="301862" y="528854"/>
                  <a:pt x="308955" y="530982"/>
                  <a:pt x="316049" y="530982"/>
                </a:cubicBezTo>
                <a:cubicBezTo>
                  <a:pt x="323142" y="530982"/>
                  <a:pt x="330236" y="528144"/>
                  <a:pt x="335910" y="522470"/>
                </a:cubicBezTo>
                <a:lnTo>
                  <a:pt x="494096" y="364284"/>
                </a:lnTo>
                <a:cubicBezTo>
                  <a:pt x="505445" y="353644"/>
                  <a:pt x="505445" y="335201"/>
                  <a:pt x="494805" y="324561"/>
                </a:cubicBez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0" name="Graphic 62" descr="Blackboard">
            <a:extLst>
              <a:ext uri="{FF2B5EF4-FFF2-40B4-BE49-F238E27FC236}">
                <a16:creationId xmlns:a16="http://schemas.microsoft.com/office/drawing/2014/main" id="{B0AE12E0-2DD7-4183-933D-9292BFAEC090}"/>
              </a:ext>
            </a:extLst>
          </p:cNvPr>
          <p:cNvSpPr/>
          <p:nvPr/>
        </p:nvSpPr>
        <p:spPr>
          <a:xfrm>
            <a:off x="5213856" y="403179"/>
            <a:ext cx="588761" cy="404330"/>
          </a:xfrm>
          <a:custGeom>
            <a:avLst/>
            <a:gdLst>
              <a:gd name="connsiteX0" fmla="*/ 576380 w 588760"/>
              <a:gd name="connsiteY0" fmla="*/ 172760 h 404329"/>
              <a:gd name="connsiteX1" fmla="*/ 571415 w 588760"/>
              <a:gd name="connsiteY1" fmla="*/ 168504 h 404329"/>
              <a:gd name="connsiteX2" fmla="*/ 571415 w 588760"/>
              <a:gd name="connsiteY2" fmla="*/ 32309 h 404329"/>
              <a:gd name="connsiteX3" fmla="*/ 543041 w 588760"/>
              <a:gd name="connsiteY3" fmla="*/ 3935 h 404329"/>
              <a:gd name="connsiteX4" fmla="*/ 32309 w 588760"/>
              <a:gd name="connsiteY4" fmla="*/ 3935 h 404329"/>
              <a:gd name="connsiteX5" fmla="*/ 3935 w 588760"/>
              <a:gd name="connsiteY5" fmla="*/ 32309 h 404329"/>
              <a:gd name="connsiteX6" fmla="*/ 3935 w 588760"/>
              <a:gd name="connsiteY6" fmla="*/ 372797 h 404329"/>
              <a:gd name="connsiteX7" fmla="*/ 32309 w 588760"/>
              <a:gd name="connsiteY7" fmla="*/ 401171 h 404329"/>
              <a:gd name="connsiteX8" fmla="*/ 543041 w 588760"/>
              <a:gd name="connsiteY8" fmla="*/ 401171 h 404329"/>
              <a:gd name="connsiteX9" fmla="*/ 571415 w 588760"/>
              <a:gd name="connsiteY9" fmla="*/ 372797 h 404329"/>
              <a:gd name="connsiteX10" fmla="*/ 571415 w 588760"/>
              <a:gd name="connsiteY10" fmla="*/ 238020 h 404329"/>
              <a:gd name="connsiteX11" fmla="*/ 576380 w 588760"/>
              <a:gd name="connsiteY11" fmla="*/ 233055 h 404329"/>
              <a:gd name="connsiteX12" fmla="*/ 589148 w 588760"/>
              <a:gd name="connsiteY12" fmla="*/ 203262 h 404329"/>
              <a:gd name="connsiteX13" fmla="*/ 576380 w 588760"/>
              <a:gd name="connsiteY13" fmla="*/ 172760 h 404329"/>
              <a:gd name="connsiteX14" fmla="*/ 528854 w 588760"/>
              <a:gd name="connsiteY14" fmla="*/ 358610 h 404329"/>
              <a:gd name="connsiteX15" fmla="*/ 46496 w 588760"/>
              <a:gd name="connsiteY15" fmla="*/ 358610 h 404329"/>
              <a:gd name="connsiteX16" fmla="*/ 46496 w 588760"/>
              <a:gd name="connsiteY16" fmla="*/ 46496 h 404329"/>
              <a:gd name="connsiteX17" fmla="*/ 528854 w 588760"/>
              <a:gd name="connsiteY17" fmla="*/ 46496 h 404329"/>
              <a:gd name="connsiteX18" fmla="*/ 528854 w 588760"/>
              <a:gd name="connsiteY18" fmla="*/ 163538 h 404329"/>
              <a:gd name="connsiteX19" fmla="*/ 516085 w 588760"/>
              <a:gd name="connsiteY19" fmla="*/ 172051 h 404329"/>
              <a:gd name="connsiteX20" fmla="*/ 500480 w 588760"/>
              <a:gd name="connsiteY20" fmla="*/ 188366 h 404329"/>
              <a:gd name="connsiteX21" fmla="*/ 500480 w 588760"/>
              <a:gd name="connsiteY21" fmla="*/ 74870 h 404329"/>
              <a:gd name="connsiteX22" fmla="*/ 74870 w 588760"/>
              <a:gd name="connsiteY22" fmla="*/ 74870 h 404329"/>
              <a:gd name="connsiteX23" fmla="*/ 74870 w 588760"/>
              <a:gd name="connsiteY23" fmla="*/ 330236 h 404329"/>
              <a:gd name="connsiteX24" fmla="*/ 500480 w 588760"/>
              <a:gd name="connsiteY24" fmla="*/ 330236 h 404329"/>
              <a:gd name="connsiteX25" fmla="*/ 500480 w 588760"/>
              <a:gd name="connsiteY25" fmla="*/ 302571 h 404329"/>
              <a:gd name="connsiteX26" fmla="*/ 516085 w 588760"/>
              <a:gd name="connsiteY26" fmla="*/ 292640 h 404329"/>
              <a:gd name="connsiteX27" fmla="*/ 528854 w 588760"/>
              <a:gd name="connsiteY27" fmla="*/ 280581 h 404329"/>
              <a:gd name="connsiteX28" fmla="*/ 528854 w 588760"/>
              <a:gd name="connsiteY28" fmla="*/ 358610 h 404329"/>
              <a:gd name="connsiteX29" fmla="*/ 303280 w 588760"/>
              <a:gd name="connsiteY29" fmla="*/ 216030 h 404329"/>
              <a:gd name="connsiteX30" fmla="*/ 299734 w 588760"/>
              <a:gd name="connsiteY30" fmla="*/ 253626 h 404329"/>
              <a:gd name="connsiteX31" fmla="*/ 272778 w 588760"/>
              <a:gd name="connsiteY31" fmla="*/ 249370 h 404329"/>
              <a:gd name="connsiteX32" fmla="*/ 167795 w 588760"/>
              <a:gd name="connsiteY32" fmla="*/ 159282 h 404329"/>
              <a:gd name="connsiteX33" fmla="*/ 167795 w 588760"/>
              <a:gd name="connsiteY33" fmla="*/ 139421 h 404329"/>
              <a:gd name="connsiteX34" fmla="*/ 187656 w 588760"/>
              <a:gd name="connsiteY34" fmla="*/ 139421 h 404329"/>
              <a:gd name="connsiteX35" fmla="*/ 274197 w 588760"/>
              <a:gd name="connsiteY35" fmla="*/ 216740 h 404329"/>
              <a:gd name="connsiteX36" fmla="*/ 266394 w 588760"/>
              <a:gd name="connsiteY36" fmla="*/ 169213 h 404329"/>
              <a:gd name="connsiteX37" fmla="*/ 280581 w 588760"/>
              <a:gd name="connsiteY37" fmla="*/ 135874 h 404329"/>
              <a:gd name="connsiteX38" fmla="*/ 357900 w 588760"/>
              <a:gd name="connsiteY38" fmla="*/ 180563 h 404329"/>
              <a:gd name="connsiteX39" fmla="*/ 416067 w 588760"/>
              <a:gd name="connsiteY39" fmla="*/ 247242 h 404329"/>
              <a:gd name="connsiteX40" fmla="*/ 411102 w 588760"/>
              <a:gd name="connsiteY40" fmla="*/ 266394 h 404329"/>
              <a:gd name="connsiteX41" fmla="*/ 404008 w 588760"/>
              <a:gd name="connsiteY41" fmla="*/ 268522 h 404329"/>
              <a:gd name="connsiteX42" fmla="*/ 391949 w 588760"/>
              <a:gd name="connsiteY42" fmla="*/ 261429 h 404329"/>
              <a:gd name="connsiteX43" fmla="*/ 294768 w 588760"/>
              <a:gd name="connsiteY43" fmla="*/ 165666 h 404329"/>
              <a:gd name="connsiteX44" fmla="*/ 303280 w 588760"/>
              <a:gd name="connsiteY44" fmla="*/ 216030 h 404329"/>
              <a:gd name="connsiteX45" fmla="*/ 556518 w 588760"/>
              <a:gd name="connsiteY45" fmla="*/ 212484 h 404329"/>
              <a:gd name="connsiteX46" fmla="*/ 496224 w 588760"/>
              <a:gd name="connsiteY46" fmla="*/ 272778 h 404329"/>
              <a:gd name="connsiteX47" fmla="*/ 476362 w 588760"/>
              <a:gd name="connsiteY47" fmla="*/ 272778 h 404329"/>
              <a:gd name="connsiteX48" fmla="*/ 476362 w 588760"/>
              <a:gd name="connsiteY48" fmla="*/ 252917 h 404329"/>
              <a:gd name="connsiteX49" fmla="*/ 536657 w 588760"/>
              <a:gd name="connsiteY49" fmla="*/ 192622 h 404329"/>
              <a:gd name="connsiteX50" fmla="*/ 556518 w 588760"/>
              <a:gd name="connsiteY50" fmla="*/ 192622 h 404329"/>
              <a:gd name="connsiteX51" fmla="*/ 556518 w 588760"/>
              <a:gd name="connsiteY51" fmla="*/ 212484 h 40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88760" h="404329">
                <a:moveTo>
                  <a:pt x="576380" y="172760"/>
                </a:moveTo>
                <a:cubicBezTo>
                  <a:pt x="574961" y="171341"/>
                  <a:pt x="572833" y="169923"/>
                  <a:pt x="571415" y="168504"/>
                </a:cubicBezTo>
                <a:lnTo>
                  <a:pt x="571415" y="32309"/>
                </a:lnTo>
                <a:cubicBezTo>
                  <a:pt x="571415" y="16703"/>
                  <a:pt x="558646" y="3935"/>
                  <a:pt x="543041" y="3935"/>
                </a:cubicBezTo>
                <a:lnTo>
                  <a:pt x="32309" y="3935"/>
                </a:lnTo>
                <a:cubicBezTo>
                  <a:pt x="16703" y="3935"/>
                  <a:pt x="3935" y="16703"/>
                  <a:pt x="3935" y="32309"/>
                </a:cubicBezTo>
                <a:lnTo>
                  <a:pt x="3935" y="372797"/>
                </a:lnTo>
                <a:cubicBezTo>
                  <a:pt x="3935" y="388402"/>
                  <a:pt x="16703" y="401171"/>
                  <a:pt x="32309" y="401171"/>
                </a:cubicBezTo>
                <a:lnTo>
                  <a:pt x="543041" y="401171"/>
                </a:lnTo>
                <a:cubicBezTo>
                  <a:pt x="558646" y="401171"/>
                  <a:pt x="571415" y="388402"/>
                  <a:pt x="571415" y="372797"/>
                </a:cubicBezTo>
                <a:lnTo>
                  <a:pt x="571415" y="238020"/>
                </a:lnTo>
                <a:lnTo>
                  <a:pt x="576380" y="233055"/>
                </a:lnTo>
                <a:cubicBezTo>
                  <a:pt x="584183" y="225252"/>
                  <a:pt x="589148" y="214612"/>
                  <a:pt x="589148" y="203262"/>
                </a:cubicBezTo>
                <a:cubicBezTo>
                  <a:pt x="589148" y="191203"/>
                  <a:pt x="584892" y="180563"/>
                  <a:pt x="576380" y="172760"/>
                </a:cubicBezTo>
                <a:close/>
                <a:moveTo>
                  <a:pt x="528854" y="358610"/>
                </a:moveTo>
                <a:lnTo>
                  <a:pt x="46496" y="358610"/>
                </a:lnTo>
                <a:lnTo>
                  <a:pt x="46496" y="46496"/>
                </a:lnTo>
                <a:lnTo>
                  <a:pt x="528854" y="46496"/>
                </a:lnTo>
                <a:lnTo>
                  <a:pt x="528854" y="163538"/>
                </a:lnTo>
                <a:cubicBezTo>
                  <a:pt x="524598" y="165666"/>
                  <a:pt x="520342" y="168504"/>
                  <a:pt x="516085" y="172051"/>
                </a:cubicBezTo>
                <a:lnTo>
                  <a:pt x="500480" y="188366"/>
                </a:lnTo>
                <a:lnTo>
                  <a:pt x="500480" y="74870"/>
                </a:lnTo>
                <a:lnTo>
                  <a:pt x="74870" y="74870"/>
                </a:lnTo>
                <a:lnTo>
                  <a:pt x="74870" y="330236"/>
                </a:lnTo>
                <a:lnTo>
                  <a:pt x="500480" y="330236"/>
                </a:lnTo>
                <a:lnTo>
                  <a:pt x="500480" y="302571"/>
                </a:lnTo>
                <a:cubicBezTo>
                  <a:pt x="506155" y="300443"/>
                  <a:pt x="511829" y="296896"/>
                  <a:pt x="516085" y="292640"/>
                </a:cubicBezTo>
                <a:lnTo>
                  <a:pt x="528854" y="280581"/>
                </a:lnTo>
                <a:lnTo>
                  <a:pt x="528854" y="358610"/>
                </a:lnTo>
                <a:close/>
                <a:moveTo>
                  <a:pt x="303280" y="216030"/>
                </a:moveTo>
                <a:cubicBezTo>
                  <a:pt x="307536" y="235183"/>
                  <a:pt x="309665" y="246532"/>
                  <a:pt x="299734" y="253626"/>
                </a:cubicBezTo>
                <a:cubicBezTo>
                  <a:pt x="289803" y="260719"/>
                  <a:pt x="278453" y="253626"/>
                  <a:pt x="272778" y="249370"/>
                </a:cubicBezTo>
                <a:cubicBezTo>
                  <a:pt x="230927" y="222414"/>
                  <a:pt x="169923" y="161410"/>
                  <a:pt x="167795" y="159282"/>
                </a:cubicBezTo>
                <a:cubicBezTo>
                  <a:pt x="162120" y="153608"/>
                  <a:pt x="162120" y="145095"/>
                  <a:pt x="167795" y="139421"/>
                </a:cubicBezTo>
                <a:cubicBezTo>
                  <a:pt x="173469" y="133746"/>
                  <a:pt x="181982" y="133746"/>
                  <a:pt x="187656" y="139421"/>
                </a:cubicBezTo>
                <a:cubicBezTo>
                  <a:pt x="188366" y="140130"/>
                  <a:pt x="236601" y="187656"/>
                  <a:pt x="274197" y="216740"/>
                </a:cubicBezTo>
                <a:cubicBezTo>
                  <a:pt x="271360" y="204681"/>
                  <a:pt x="268522" y="189075"/>
                  <a:pt x="266394" y="169213"/>
                </a:cubicBezTo>
                <a:cubicBezTo>
                  <a:pt x="263557" y="145805"/>
                  <a:pt x="274197" y="138711"/>
                  <a:pt x="280581" y="135874"/>
                </a:cubicBezTo>
                <a:cubicBezTo>
                  <a:pt x="291931" y="131618"/>
                  <a:pt x="310374" y="134455"/>
                  <a:pt x="357900" y="180563"/>
                </a:cubicBezTo>
                <a:cubicBezTo>
                  <a:pt x="382018" y="203971"/>
                  <a:pt x="408264" y="233764"/>
                  <a:pt x="416067" y="247242"/>
                </a:cubicBezTo>
                <a:cubicBezTo>
                  <a:pt x="420323" y="253626"/>
                  <a:pt x="418195" y="262847"/>
                  <a:pt x="411102" y="266394"/>
                </a:cubicBezTo>
                <a:cubicBezTo>
                  <a:pt x="408974" y="267813"/>
                  <a:pt x="406136" y="268522"/>
                  <a:pt x="404008" y="268522"/>
                </a:cubicBezTo>
                <a:cubicBezTo>
                  <a:pt x="399043" y="268522"/>
                  <a:pt x="394787" y="266394"/>
                  <a:pt x="391949" y="261429"/>
                </a:cubicBezTo>
                <a:cubicBezTo>
                  <a:pt x="372797" y="230217"/>
                  <a:pt x="315339" y="177725"/>
                  <a:pt x="294768" y="165666"/>
                </a:cubicBezTo>
                <a:cubicBezTo>
                  <a:pt x="296896" y="186947"/>
                  <a:pt x="300443" y="203971"/>
                  <a:pt x="303280" y="216030"/>
                </a:cubicBezTo>
                <a:close/>
                <a:moveTo>
                  <a:pt x="556518" y="212484"/>
                </a:moveTo>
                <a:lnTo>
                  <a:pt x="496224" y="272778"/>
                </a:lnTo>
                <a:cubicBezTo>
                  <a:pt x="490549" y="278453"/>
                  <a:pt x="482037" y="278453"/>
                  <a:pt x="476362" y="272778"/>
                </a:cubicBezTo>
                <a:cubicBezTo>
                  <a:pt x="470687" y="267104"/>
                  <a:pt x="470687" y="258591"/>
                  <a:pt x="476362" y="252917"/>
                </a:cubicBezTo>
                <a:lnTo>
                  <a:pt x="536657" y="192622"/>
                </a:lnTo>
                <a:cubicBezTo>
                  <a:pt x="542331" y="186947"/>
                  <a:pt x="550844" y="186947"/>
                  <a:pt x="556518" y="192622"/>
                </a:cubicBezTo>
                <a:cubicBezTo>
                  <a:pt x="562193" y="198297"/>
                  <a:pt x="562193" y="206809"/>
                  <a:pt x="556518" y="212484"/>
                </a:cubicBez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42" name="Graphic 63" descr="Globe">
            <a:extLst>
              <a:ext uri="{FF2B5EF4-FFF2-40B4-BE49-F238E27FC236}">
                <a16:creationId xmlns:a16="http://schemas.microsoft.com/office/drawing/2014/main" id="{608D203E-4271-41AB-9D6F-D3B56B15E57F}"/>
              </a:ext>
            </a:extLst>
          </p:cNvPr>
          <p:cNvGrpSpPr/>
          <p:nvPr/>
        </p:nvGrpSpPr>
        <p:grpSpPr>
          <a:xfrm>
            <a:off x="6142405" y="265244"/>
            <a:ext cx="680976" cy="680976"/>
            <a:chOff x="6142405" y="265244"/>
            <a:chExt cx="680976" cy="68097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9A8DCD9-AECD-497F-9175-4CAA6686AC0A}"/>
                </a:ext>
              </a:extLst>
            </p:cNvPr>
            <p:cNvSpPr/>
            <p:nvPr/>
          </p:nvSpPr>
          <p:spPr>
            <a:xfrm>
              <a:off x="6282468" y="289683"/>
              <a:ext cx="461078" cy="624228"/>
            </a:xfrm>
            <a:custGeom>
              <a:avLst/>
              <a:gdLst>
                <a:gd name="connsiteX0" fmla="*/ 434510 w 461077"/>
                <a:gd name="connsiteY0" fmla="*/ 157154 h 624228"/>
                <a:gd name="connsiteX1" fmla="*/ 277034 w 461077"/>
                <a:gd name="connsiteY1" fmla="*/ 3935 h 624228"/>
                <a:gd name="connsiteX2" fmla="*/ 266394 w 461077"/>
                <a:gd name="connsiteY2" fmla="*/ 30181 h 624228"/>
                <a:gd name="connsiteX3" fmla="*/ 408264 w 461077"/>
                <a:gd name="connsiteY3" fmla="*/ 168504 h 624228"/>
                <a:gd name="connsiteX4" fmla="*/ 411102 w 461077"/>
                <a:gd name="connsiteY4" fmla="*/ 366413 h 624228"/>
                <a:gd name="connsiteX5" fmla="*/ 272778 w 461077"/>
                <a:gd name="connsiteY5" fmla="*/ 508283 h 624228"/>
                <a:gd name="connsiteX6" fmla="*/ 74870 w 461077"/>
                <a:gd name="connsiteY6" fmla="*/ 511120 h 624228"/>
                <a:gd name="connsiteX7" fmla="*/ 64229 w 461077"/>
                <a:gd name="connsiteY7" fmla="*/ 537366 h 624228"/>
                <a:gd name="connsiteX8" fmla="*/ 145805 w 461077"/>
                <a:gd name="connsiteY8" fmla="*/ 556518 h 624228"/>
                <a:gd name="connsiteX9" fmla="*/ 145805 w 461077"/>
                <a:gd name="connsiteY9" fmla="*/ 584183 h 624228"/>
                <a:gd name="connsiteX10" fmla="*/ 3935 w 461077"/>
                <a:gd name="connsiteY10" fmla="*/ 584183 h 624228"/>
                <a:gd name="connsiteX11" fmla="*/ 3935 w 461077"/>
                <a:gd name="connsiteY11" fmla="*/ 626744 h 624228"/>
                <a:gd name="connsiteX12" fmla="*/ 344423 w 461077"/>
                <a:gd name="connsiteY12" fmla="*/ 626744 h 624228"/>
                <a:gd name="connsiteX13" fmla="*/ 344423 w 461077"/>
                <a:gd name="connsiteY13" fmla="*/ 584183 h 624228"/>
                <a:gd name="connsiteX14" fmla="*/ 202553 w 461077"/>
                <a:gd name="connsiteY14" fmla="*/ 584183 h 624228"/>
                <a:gd name="connsiteX15" fmla="*/ 202553 w 461077"/>
                <a:gd name="connsiteY15" fmla="*/ 555809 h 624228"/>
                <a:gd name="connsiteX16" fmla="*/ 284128 w 461077"/>
                <a:gd name="connsiteY16" fmla="*/ 534529 h 624228"/>
                <a:gd name="connsiteX17" fmla="*/ 437348 w 461077"/>
                <a:gd name="connsiteY17" fmla="*/ 377053 h 624228"/>
                <a:gd name="connsiteX18" fmla="*/ 434510 w 461077"/>
                <a:gd name="connsiteY18" fmla="*/ 157154 h 62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1077" h="624228">
                  <a:moveTo>
                    <a:pt x="434510" y="157154"/>
                  </a:moveTo>
                  <a:cubicBezTo>
                    <a:pt x="404008" y="86929"/>
                    <a:pt x="348679" y="32309"/>
                    <a:pt x="277034" y="3935"/>
                  </a:cubicBezTo>
                  <a:lnTo>
                    <a:pt x="266394" y="30181"/>
                  </a:lnTo>
                  <a:cubicBezTo>
                    <a:pt x="330236" y="55717"/>
                    <a:pt x="380600" y="104662"/>
                    <a:pt x="408264" y="168504"/>
                  </a:cubicBezTo>
                  <a:cubicBezTo>
                    <a:pt x="435219" y="232345"/>
                    <a:pt x="436638" y="302571"/>
                    <a:pt x="411102" y="366413"/>
                  </a:cubicBezTo>
                  <a:cubicBezTo>
                    <a:pt x="385565" y="430254"/>
                    <a:pt x="336620" y="480618"/>
                    <a:pt x="272778" y="508283"/>
                  </a:cubicBezTo>
                  <a:cubicBezTo>
                    <a:pt x="208937" y="535238"/>
                    <a:pt x="138711" y="536657"/>
                    <a:pt x="74870" y="511120"/>
                  </a:cubicBezTo>
                  <a:lnTo>
                    <a:pt x="64229" y="537366"/>
                  </a:lnTo>
                  <a:cubicBezTo>
                    <a:pt x="90475" y="548006"/>
                    <a:pt x="118140" y="554390"/>
                    <a:pt x="145805" y="556518"/>
                  </a:cubicBezTo>
                  <a:lnTo>
                    <a:pt x="145805" y="584183"/>
                  </a:lnTo>
                  <a:lnTo>
                    <a:pt x="3935" y="584183"/>
                  </a:lnTo>
                  <a:lnTo>
                    <a:pt x="3935" y="626744"/>
                  </a:lnTo>
                  <a:lnTo>
                    <a:pt x="344423" y="626744"/>
                  </a:lnTo>
                  <a:lnTo>
                    <a:pt x="344423" y="584183"/>
                  </a:lnTo>
                  <a:lnTo>
                    <a:pt x="202553" y="584183"/>
                  </a:lnTo>
                  <a:lnTo>
                    <a:pt x="202553" y="555809"/>
                  </a:lnTo>
                  <a:cubicBezTo>
                    <a:pt x="230217" y="552972"/>
                    <a:pt x="257173" y="545169"/>
                    <a:pt x="284128" y="534529"/>
                  </a:cubicBezTo>
                  <a:cubicBezTo>
                    <a:pt x="355063" y="504026"/>
                    <a:pt x="408974" y="448697"/>
                    <a:pt x="437348" y="377053"/>
                  </a:cubicBezTo>
                  <a:cubicBezTo>
                    <a:pt x="465722" y="305408"/>
                    <a:pt x="465012" y="228089"/>
                    <a:pt x="434510" y="157154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5016BCD-FA0C-4AD7-8CA6-9898B36E6C9D}"/>
                </a:ext>
              </a:extLst>
            </p:cNvPr>
            <p:cNvSpPr/>
            <p:nvPr/>
          </p:nvSpPr>
          <p:spPr>
            <a:xfrm>
              <a:off x="6220046" y="325860"/>
              <a:ext cx="468171" cy="468171"/>
            </a:xfrm>
            <a:custGeom>
              <a:avLst/>
              <a:gdLst>
                <a:gd name="connsiteX0" fmla="*/ 465012 w 468171"/>
                <a:gd name="connsiteY0" fmla="*/ 234473 h 468171"/>
                <a:gd name="connsiteX1" fmla="*/ 234473 w 468171"/>
                <a:gd name="connsiteY1" fmla="*/ 465012 h 468171"/>
                <a:gd name="connsiteX2" fmla="*/ 3935 w 468171"/>
                <a:gd name="connsiteY2" fmla="*/ 234473 h 468171"/>
                <a:gd name="connsiteX3" fmla="*/ 234473 w 468171"/>
                <a:gd name="connsiteY3" fmla="*/ 3935 h 468171"/>
                <a:gd name="connsiteX4" fmla="*/ 465012 w 468171"/>
                <a:gd name="connsiteY4" fmla="*/ 234473 h 46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171" h="468171">
                  <a:moveTo>
                    <a:pt x="465012" y="234473"/>
                  </a:moveTo>
                  <a:cubicBezTo>
                    <a:pt x="465012" y="361796"/>
                    <a:pt x="361796" y="465012"/>
                    <a:pt x="234473" y="465012"/>
                  </a:cubicBezTo>
                  <a:cubicBezTo>
                    <a:pt x="107150" y="465012"/>
                    <a:pt x="3935" y="361796"/>
                    <a:pt x="3935" y="234473"/>
                  </a:cubicBezTo>
                  <a:cubicBezTo>
                    <a:pt x="3935" y="107150"/>
                    <a:pt x="107150" y="3935"/>
                    <a:pt x="234473" y="3935"/>
                  </a:cubicBezTo>
                  <a:cubicBezTo>
                    <a:pt x="361796" y="3935"/>
                    <a:pt x="465012" y="107150"/>
                    <a:pt x="465012" y="234473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11" name="Graphic 64" descr="Clock">
            <a:extLst>
              <a:ext uri="{FF2B5EF4-FFF2-40B4-BE49-F238E27FC236}">
                <a16:creationId xmlns:a16="http://schemas.microsoft.com/office/drawing/2014/main" id="{08F3C5E7-A204-46D1-A918-BCF757D5C5C1}"/>
              </a:ext>
            </a:extLst>
          </p:cNvPr>
          <p:cNvGrpSpPr/>
          <p:nvPr/>
        </p:nvGrpSpPr>
        <p:grpSpPr>
          <a:xfrm>
            <a:off x="7123767" y="265244"/>
            <a:ext cx="680976" cy="680976"/>
            <a:chOff x="7123767" y="265244"/>
            <a:chExt cx="680976" cy="680976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22AFF69-9563-4F82-8A67-F5C8D19C3879}"/>
                </a:ext>
              </a:extLst>
            </p:cNvPr>
            <p:cNvSpPr/>
            <p:nvPr/>
          </p:nvSpPr>
          <p:spPr>
            <a:xfrm>
              <a:off x="7190767" y="332244"/>
              <a:ext cx="546200" cy="546200"/>
            </a:xfrm>
            <a:custGeom>
              <a:avLst/>
              <a:gdLst>
                <a:gd name="connsiteX0" fmla="*/ 273488 w 546199"/>
                <a:gd name="connsiteY0" fmla="*/ 500480 h 546199"/>
                <a:gd name="connsiteX1" fmla="*/ 46496 w 546199"/>
                <a:gd name="connsiteY1" fmla="*/ 273488 h 546199"/>
                <a:gd name="connsiteX2" fmla="*/ 273488 w 546199"/>
                <a:gd name="connsiteY2" fmla="*/ 46496 h 546199"/>
                <a:gd name="connsiteX3" fmla="*/ 500480 w 546199"/>
                <a:gd name="connsiteY3" fmla="*/ 273488 h 546199"/>
                <a:gd name="connsiteX4" fmla="*/ 273488 w 546199"/>
                <a:gd name="connsiteY4" fmla="*/ 500480 h 546199"/>
                <a:gd name="connsiteX5" fmla="*/ 273488 w 546199"/>
                <a:gd name="connsiteY5" fmla="*/ 3935 h 546199"/>
                <a:gd name="connsiteX6" fmla="*/ 3935 w 546199"/>
                <a:gd name="connsiteY6" fmla="*/ 273488 h 546199"/>
                <a:gd name="connsiteX7" fmla="*/ 273488 w 546199"/>
                <a:gd name="connsiteY7" fmla="*/ 543041 h 546199"/>
                <a:gd name="connsiteX8" fmla="*/ 543041 w 546199"/>
                <a:gd name="connsiteY8" fmla="*/ 273488 h 546199"/>
                <a:gd name="connsiteX9" fmla="*/ 273488 w 546199"/>
                <a:gd name="connsiteY9" fmla="*/ 3935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6199" h="546199">
                  <a:moveTo>
                    <a:pt x="273488" y="500480"/>
                  </a:moveTo>
                  <a:cubicBezTo>
                    <a:pt x="148642" y="500480"/>
                    <a:pt x="46496" y="398333"/>
                    <a:pt x="46496" y="273488"/>
                  </a:cubicBezTo>
                  <a:cubicBezTo>
                    <a:pt x="46496" y="148642"/>
                    <a:pt x="148642" y="46496"/>
                    <a:pt x="273488" y="46496"/>
                  </a:cubicBezTo>
                  <a:cubicBezTo>
                    <a:pt x="398333" y="46496"/>
                    <a:pt x="500480" y="148642"/>
                    <a:pt x="500480" y="273488"/>
                  </a:cubicBezTo>
                  <a:cubicBezTo>
                    <a:pt x="500480" y="398333"/>
                    <a:pt x="398333" y="500480"/>
                    <a:pt x="273488" y="500480"/>
                  </a:cubicBezTo>
                  <a:close/>
                  <a:moveTo>
                    <a:pt x="273488" y="3935"/>
                  </a:moveTo>
                  <a:cubicBezTo>
                    <a:pt x="124524" y="3935"/>
                    <a:pt x="3935" y="124524"/>
                    <a:pt x="3935" y="273488"/>
                  </a:cubicBezTo>
                  <a:cubicBezTo>
                    <a:pt x="3935" y="422451"/>
                    <a:pt x="124524" y="543041"/>
                    <a:pt x="273488" y="543041"/>
                  </a:cubicBezTo>
                  <a:cubicBezTo>
                    <a:pt x="422451" y="543041"/>
                    <a:pt x="543041" y="422451"/>
                    <a:pt x="543041" y="273488"/>
                  </a:cubicBezTo>
                  <a:cubicBezTo>
                    <a:pt x="543041" y="124524"/>
                    <a:pt x="422451" y="3935"/>
                    <a:pt x="273488" y="393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2E655D3-3AC4-40E8-AC48-37B70F360156}"/>
                </a:ext>
              </a:extLst>
            </p:cNvPr>
            <p:cNvSpPr/>
            <p:nvPr/>
          </p:nvSpPr>
          <p:spPr>
            <a:xfrm>
              <a:off x="7446133" y="459927"/>
              <a:ext cx="127683" cy="255366"/>
            </a:xfrm>
            <a:custGeom>
              <a:avLst/>
              <a:gdLst>
                <a:gd name="connsiteX0" fmla="*/ 32309 w 127683"/>
                <a:gd name="connsiteY0" fmla="*/ 3935 h 255366"/>
                <a:gd name="connsiteX1" fmla="*/ 3935 w 127683"/>
                <a:gd name="connsiteY1" fmla="*/ 3935 h 255366"/>
                <a:gd name="connsiteX2" fmla="*/ 3935 w 127683"/>
                <a:gd name="connsiteY2" fmla="*/ 145805 h 255366"/>
                <a:gd name="connsiteX3" fmla="*/ 8191 w 127683"/>
                <a:gd name="connsiteY3" fmla="*/ 155736 h 255366"/>
                <a:gd name="connsiteX4" fmla="*/ 108209 w 127683"/>
                <a:gd name="connsiteY4" fmla="*/ 255754 h 255366"/>
                <a:gd name="connsiteX5" fmla="*/ 128071 w 127683"/>
                <a:gd name="connsiteY5" fmla="*/ 235892 h 255366"/>
                <a:gd name="connsiteX6" fmla="*/ 32309 w 127683"/>
                <a:gd name="connsiteY6" fmla="*/ 140130 h 255366"/>
                <a:gd name="connsiteX7" fmla="*/ 32309 w 127683"/>
                <a:gd name="connsiteY7" fmla="*/ 3935 h 255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83" h="255366">
                  <a:moveTo>
                    <a:pt x="32309" y="3935"/>
                  </a:moveTo>
                  <a:lnTo>
                    <a:pt x="3935" y="3935"/>
                  </a:lnTo>
                  <a:lnTo>
                    <a:pt x="3935" y="145805"/>
                  </a:lnTo>
                  <a:cubicBezTo>
                    <a:pt x="3935" y="150061"/>
                    <a:pt x="5353" y="153608"/>
                    <a:pt x="8191" y="155736"/>
                  </a:cubicBezTo>
                  <a:lnTo>
                    <a:pt x="108209" y="255754"/>
                  </a:lnTo>
                  <a:lnTo>
                    <a:pt x="128071" y="235892"/>
                  </a:lnTo>
                  <a:lnTo>
                    <a:pt x="32309" y="140130"/>
                  </a:lnTo>
                  <a:lnTo>
                    <a:pt x="32309" y="3935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728C5CF-3DFF-466C-82B6-7DE3D844AEA4}"/>
                </a:ext>
              </a:extLst>
            </p:cNvPr>
            <p:cNvSpPr/>
            <p:nvPr/>
          </p:nvSpPr>
          <p:spPr>
            <a:xfrm>
              <a:off x="7446133" y="403179"/>
              <a:ext cx="35468" cy="35468"/>
            </a:xfrm>
            <a:custGeom>
              <a:avLst/>
              <a:gdLst>
                <a:gd name="connsiteX0" fmla="*/ 32309 w 35467"/>
                <a:gd name="connsiteY0" fmla="*/ 18122 h 35467"/>
                <a:gd name="connsiteX1" fmla="*/ 18122 w 35467"/>
                <a:gd name="connsiteY1" fmla="*/ 32309 h 35467"/>
                <a:gd name="connsiteX2" fmla="*/ 3935 w 35467"/>
                <a:gd name="connsiteY2" fmla="*/ 18122 h 35467"/>
                <a:gd name="connsiteX3" fmla="*/ 18122 w 35467"/>
                <a:gd name="connsiteY3" fmla="*/ 3935 h 35467"/>
                <a:gd name="connsiteX4" fmla="*/ 32309 w 35467"/>
                <a:gd name="connsiteY4" fmla="*/ 18122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7" h="35467">
                  <a:moveTo>
                    <a:pt x="32309" y="18122"/>
                  </a:moveTo>
                  <a:cubicBezTo>
                    <a:pt x="32309" y="25957"/>
                    <a:pt x="25957" y="32309"/>
                    <a:pt x="18122" y="32309"/>
                  </a:cubicBezTo>
                  <a:cubicBezTo>
                    <a:pt x="10286" y="32309"/>
                    <a:pt x="3935" y="25957"/>
                    <a:pt x="3935" y="18122"/>
                  </a:cubicBezTo>
                  <a:cubicBezTo>
                    <a:pt x="3935" y="10286"/>
                    <a:pt x="10286" y="3935"/>
                    <a:pt x="18122" y="3935"/>
                  </a:cubicBezTo>
                  <a:cubicBezTo>
                    <a:pt x="25957" y="3935"/>
                    <a:pt x="32309" y="10286"/>
                    <a:pt x="32309" y="1812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E30D0A7-5953-4384-A54D-249646E07A2C}"/>
                </a:ext>
              </a:extLst>
            </p:cNvPr>
            <p:cNvSpPr/>
            <p:nvPr/>
          </p:nvSpPr>
          <p:spPr>
            <a:xfrm>
              <a:off x="7446133" y="772041"/>
              <a:ext cx="35468" cy="35468"/>
            </a:xfrm>
            <a:custGeom>
              <a:avLst/>
              <a:gdLst>
                <a:gd name="connsiteX0" fmla="*/ 32309 w 35467"/>
                <a:gd name="connsiteY0" fmla="*/ 18122 h 35467"/>
                <a:gd name="connsiteX1" fmla="*/ 18122 w 35467"/>
                <a:gd name="connsiteY1" fmla="*/ 32309 h 35467"/>
                <a:gd name="connsiteX2" fmla="*/ 3935 w 35467"/>
                <a:gd name="connsiteY2" fmla="*/ 18122 h 35467"/>
                <a:gd name="connsiteX3" fmla="*/ 18122 w 35467"/>
                <a:gd name="connsiteY3" fmla="*/ 3935 h 35467"/>
                <a:gd name="connsiteX4" fmla="*/ 32309 w 35467"/>
                <a:gd name="connsiteY4" fmla="*/ 18122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7" h="35467">
                  <a:moveTo>
                    <a:pt x="32309" y="18122"/>
                  </a:moveTo>
                  <a:cubicBezTo>
                    <a:pt x="32309" y="25957"/>
                    <a:pt x="25957" y="32309"/>
                    <a:pt x="18122" y="32309"/>
                  </a:cubicBezTo>
                  <a:cubicBezTo>
                    <a:pt x="10286" y="32309"/>
                    <a:pt x="3935" y="25957"/>
                    <a:pt x="3935" y="18122"/>
                  </a:cubicBezTo>
                  <a:cubicBezTo>
                    <a:pt x="3935" y="10286"/>
                    <a:pt x="10286" y="3935"/>
                    <a:pt x="18122" y="3935"/>
                  </a:cubicBezTo>
                  <a:cubicBezTo>
                    <a:pt x="25957" y="3935"/>
                    <a:pt x="32309" y="10286"/>
                    <a:pt x="32309" y="1812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5113326-0233-4C90-9BC8-13A77D597E69}"/>
                </a:ext>
              </a:extLst>
            </p:cNvPr>
            <p:cNvSpPr/>
            <p:nvPr/>
          </p:nvSpPr>
          <p:spPr>
            <a:xfrm>
              <a:off x="7261702" y="587610"/>
              <a:ext cx="35468" cy="35468"/>
            </a:xfrm>
            <a:custGeom>
              <a:avLst/>
              <a:gdLst>
                <a:gd name="connsiteX0" fmla="*/ 32309 w 35467"/>
                <a:gd name="connsiteY0" fmla="*/ 18122 h 35467"/>
                <a:gd name="connsiteX1" fmla="*/ 18122 w 35467"/>
                <a:gd name="connsiteY1" fmla="*/ 32309 h 35467"/>
                <a:gd name="connsiteX2" fmla="*/ 3935 w 35467"/>
                <a:gd name="connsiteY2" fmla="*/ 18122 h 35467"/>
                <a:gd name="connsiteX3" fmla="*/ 18122 w 35467"/>
                <a:gd name="connsiteY3" fmla="*/ 3935 h 35467"/>
                <a:gd name="connsiteX4" fmla="*/ 32309 w 35467"/>
                <a:gd name="connsiteY4" fmla="*/ 18122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7" h="35467">
                  <a:moveTo>
                    <a:pt x="32309" y="18122"/>
                  </a:moveTo>
                  <a:cubicBezTo>
                    <a:pt x="32309" y="25957"/>
                    <a:pt x="25957" y="32309"/>
                    <a:pt x="18122" y="32309"/>
                  </a:cubicBezTo>
                  <a:cubicBezTo>
                    <a:pt x="10286" y="32309"/>
                    <a:pt x="3935" y="25957"/>
                    <a:pt x="3935" y="18122"/>
                  </a:cubicBezTo>
                  <a:cubicBezTo>
                    <a:pt x="3935" y="10286"/>
                    <a:pt x="10286" y="3935"/>
                    <a:pt x="18122" y="3935"/>
                  </a:cubicBezTo>
                  <a:cubicBezTo>
                    <a:pt x="25957" y="3935"/>
                    <a:pt x="32309" y="10286"/>
                    <a:pt x="32309" y="1812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561913-2328-417E-9660-9290CDE8E2DD}"/>
                </a:ext>
              </a:extLst>
            </p:cNvPr>
            <p:cNvSpPr/>
            <p:nvPr/>
          </p:nvSpPr>
          <p:spPr>
            <a:xfrm>
              <a:off x="7630564" y="587610"/>
              <a:ext cx="35468" cy="35468"/>
            </a:xfrm>
            <a:custGeom>
              <a:avLst/>
              <a:gdLst>
                <a:gd name="connsiteX0" fmla="*/ 32309 w 35467"/>
                <a:gd name="connsiteY0" fmla="*/ 18122 h 35467"/>
                <a:gd name="connsiteX1" fmla="*/ 18122 w 35467"/>
                <a:gd name="connsiteY1" fmla="*/ 32309 h 35467"/>
                <a:gd name="connsiteX2" fmla="*/ 3935 w 35467"/>
                <a:gd name="connsiteY2" fmla="*/ 18122 h 35467"/>
                <a:gd name="connsiteX3" fmla="*/ 18122 w 35467"/>
                <a:gd name="connsiteY3" fmla="*/ 3935 h 35467"/>
                <a:gd name="connsiteX4" fmla="*/ 32309 w 35467"/>
                <a:gd name="connsiteY4" fmla="*/ 18122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7" h="35467">
                  <a:moveTo>
                    <a:pt x="32309" y="18122"/>
                  </a:moveTo>
                  <a:cubicBezTo>
                    <a:pt x="32309" y="25957"/>
                    <a:pt x="25957" y="32309"/>
                    <a:pt x="18122" y="32309"/>
                  </a:cubicBezTo>
                  <a:cubicBezTo>
                    <a:pt x="10286" y="32309"/>
                    <a:pt x="3935" y="25957"/>
                    <a:pt x="3935" y="18122"/>
                  </a:cubicBezTo>
                  <a:cubicBezTo>
                    <a:pt x="3935" y="10286"/>
                    <a:pt x="10286" y="3935"/>
                    <a:pt x="18122" y="3935"/>
                  </a:cubicBezTo>
                  <a:cubicBezTo>
                    <a:pt x="25957" y="3935"/>
                    <a:pt x="32309" y="10286"/>
                    <a:pt x="32309" y="1812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18" name="Graphic 65" descr="Planet">
            <a:extLst>
              <a:ext uri="{FF2B5EF4-FFF2-40B4-BE49-F238E27FC236}">
                <a16:creationId xmlns:a16="http://schemas.microsoft.com/office/drawing/2014/main" id="{E07A86AF-7519-4525-93F2-22162690C214}"/>
              </a:ext>
            </a:extLst>
          </p:cNvPr>
          <p:cNvGrpSpPr/>
          <p:nvPr/>
        </p:nvGrpSpPr>
        <p:grpSpPr>
          <a:xfrm>
            <a:off x="8105129" y="265244"/>
            <a:ext cx="680976" cy="680976"/>
            <a:chOff x="8105129" y="265244"/>
            <a:chExt cx="680976" cy="680976"/>
          </a:xfrm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22A8232-A493-4B45-9768-B4968A24E67D}"/>
                </a:ext>
              </a:extLst>
            </p:cNvPr>
            <p:cNvSpPr/>
            <p:nvPr/>
          </p:nvSpPr>
          <p:spPr>
            <a:xfrm>
              <a:off x="8129311" y="431553"/>
              <a:ext cx="631322" cy="319208"/>
            </a:xfrm>
            <a:custGeom>
              <a:avLst/>
              <a:gdLst>
                <a:gd name="connsiteX0" fmla="*/ 627711 w 631321"/>
                <a:gd name="connsiteY0" fmla="*/ 46496 h 319207"/>
                <a:gd name="connsiteX1" fmla="*/ 585859 w 631321"/>
                <a:gd name="connsiteY1" fmla="*/ 36565 h 319207"/>
                <a:gd name="connsiteX2" fmla="*/ 444699 w 631321"/>
                <a:gd name="connsiteY2" fmla="*/ 63520 h 319207"/>
                <a:gd name="connsiteX3" fmla="*/ 315597 w 631321"/>
                <a:gd name="connsiteY3" fmla="*/ 3935 h 319207"/>
                <a:gd name="connsiteX4" fmla="*/ 145353 w 631321"/>
                <a:gd name="connsiteY4" fmla="*/ 174179 h 319207"/>
                <a:gd name="connsiteX5" fmla="*/ 146062 w 631321"/>
                <a:gd name="connsiteY5" fmla="*/ 185528 h 319207"/>
                <a:gd name="connsiteX6" fmla="*/ 4902 w 631321"/>
                <a:gd name="connsiteY6" fmla="*/ 304699 h 319207"/>
                <a:gd name="connsiteX7" fmla="*/ 43207 w 631321"/>
                <a:gd name="connsiteY7" fmla="*/ 317467 h 319207"/>
                <a:gd name="connsiteX8" fmla="*/ 339006 w 631321"/>
                <a:gd name="connsiteY8" fmla="*/ 235892 h 319207"/>
                <a:gd name="connsiteX9" fmla="*/ 627711 w 631321"/>
                <a:gd name="connsiteY9" fmla="*/ 46496 h 319207"/>
                <a:gd name="connsiteX10" fmla="*/ 154575 w 631321"/>
                <a:gd name="connsiteY10" fmla="*/ 229508 h 319207"/>
                <a:gd name="connsiteX11" fmla="*/ 164506 w 631321"/>
                <a:gd name="connsiteY11" fmla="*/ 252207 h 319207"/>
                <a:gd name="connsiteX12" fmla="*/ 87896 w 631321"/>
                <a:gd name="connsiteY12" fmla="*/ 270650 h 319207"/>
                <a:gd name="connsiteX13" fmla="*/ 154575 w 631321"/>
                <a:gd name="connsiteY13" fmla="*/ 229508 h 319207"/>
                <a:gd name="connsiteX14" fmla="*/ 478038 w 631321"/>
                <a:gd name="connsiteY14" fmla="*/ 122396 h 319207"/>
                <a:gd name="connsiteX15" fmla="*/ 469526 w 631321"/>
                <a:gd name="connsiteY15" fmla="*/ 100406 h 319207"/>
                <a:gd name="connsiteX16" fmla="*/ 550392 w 631321"/>
                <a:gd name="connsiteY16" fmla="*/ 81963 h 319207"/>
                <a:gd name="connsiteX17" fmla="*/ 478038 w 631321"/>
                <a:gd name="connsiteY17" fmla="*/ 122396 h 31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321" h="319207">
                  <a:moveTo>
                    <a:pt x="627711" y="46496"/>
                  </a:moveTo>
                  <a:cubicBezTo>
                    <a:pt x="624164" y="37983"/>
                    <a:pt x="607140" y="36565"/>
                    <a:pt x="585859" y="36565"/>
                  </a:cubicBezTo>
                  <a:cubicBezTo>
                    <a:pt x="553939" y="36565"/>
                    <a:pt x="504284" y="45786"/>
                    <a:pt x="444699" y="63520"/>
                  </a:cubicBezTo>
                  <a:cubicBezTo>
                    <a:pt x="413487" y="26634"/>
                    <a:pt x="367380" y="3935"/>
                    <a:pt x="315597" y="3935"/>
                  </a:cubicBezTo>
                  <a:cubicBezTo>
                    <a:pt x="221253" y="3935"/>
                    <a:pt x="145353" y="79835"/>
                    <a:pt x="145353" y="174179"/>
                  </a:cubicBezTo>
                  <a:cubicBezTo>
                    <a:pt x="145353" y="178435"/>
                    <a:pt x="145353" y="181982"/>
                    <a:pt x="146062" y="185528"/>
                  </a:cubicBezTo>
                  <a:cubicBezTo>
                    <a:pt x="53138" y="235183"/>
                    <a:pt x="-4320" y="282000"/>
                    <a:pt x="4902" y="304699"/>
                  </a:cubicBezTo>
                  <a:cubicBezTo>
                    <a:pt x="8448" y="313211"/>
                    <a:pt x="21926" y="317467"/>
                    <a:pt x="43207" y="317467"/>
                  </a:cubicBezTo>
                  <a:cubicBezTo>
                    <a:pt x="100664" y="317467"/>
                    <a:pt x="214160" y="286965"/>
                    <a:pt x="339006" y="235892"/>
                  </a:cubicBezTo>
                  <a:cubicBezTo>
                    <a:pt x="509959" y="165666"/>
                    <a:pt x="641189" y="79126"/>
                    <a:pt x="627711" y="46496"/>
                  </a:cubicBezTo>
                  <a:close/>
                  <a:moveTo>
                    <a:pt x="154575" y="229508"/>
                  </a:moveTo>
                  <a:cubicBezTo>
                    <a:pt x="157412" y="237311"/>
                    <a:pt x="160249" y="245114"/>
                    <a:pt x="164506" y="252207"/>
                  </a:cubicBezTo>
                  <a:cubicBezTo>
                    <a:pt x="134713" y="260719"/>
                    <a:pt x="109176" y="266394"/>
                    <a:pt x="87896" y="270650"/>
                  </a:cubicBezTo>
                  <a:cubicBezTo>
                    <a:pt x="104920" y="258591"/>
                    <a:pt x="127619" y="244404"/>
                    <a:pt x="154575" y="229508"/>
                  </a:cubicBezTo>
                  <a:close/>
                  <a:moveTo>
                    <a:pt x="478038" y="122396"/>
                  </a:moveTo>
                  <a:cubicBezTo>
                    <a:pt x="475910" y="114593"/>
                    <a:pt x="473073" y="107500"/>
                    <a:pt x="469526" y="100406"/>
                  </a:cubicBezTo>
                  <a:cubicBezTo>
                    <a:pt x="497191" y="92603"/>
                    <a:pt x="529821" y="85510"/>
                    <a:pt x="550392" y="81963"/>
                  </a:cubicBezTo>
                  <a:cubicBezTo>
                    <a:pt x="533368" y="93313"/>
                    <a:pt x="503575" y="108209"/>
                    <a:pt x="478038" y="122396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33FDE60-33E8-406F-B372-F09933D721AC}"/>
                </a:ext>
              </a:extLst>
            </p:cNvPr>
            <p:cNvSpPr/>
            <p:nvPr/>
          </p:nvSpPr>
          <p:spPr>
            <a:xfrm>
              <a:off x="8340245" y="627334"/>
              <a:ext cx="276647" cy="148964"/>
            </a:xfrm>
            <a:custGeom>
              <a:avLst/>
              <a:gdLst>
                <a:gd name="connsiteX0" fmla="*/ 3935 w 276646"/>
                <a:gd name="connsiteY0" fmla="*/ 115303 h 148963"/>
                <a:gd name="connsiteX1" fmla="*/ 104662 w 276646"/>
                <a:gd name="connsiteY1" fmla="*/ 148642 h 148963"/>
                <a:gd name="connsiteX2" fmla="*/ 272778 w 276646"/>
                <a:gd name="connsiteY2" fmla="*/ 3935 h 148963"/>
                <a:gd name="connsiteX3" fmla="*/ 138711 w 276646"/>
                <a:gd name="connsiteY3" fmla="*/ 66358 h 148963"/>
                <a:gd name="connsiteX4" fmla="*/ 3935 w 276646"/>
                <a:gd name="connsiteY4" fmla="*/ 115303 h 14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646" h="148963">
                  <a:moveTo>
                    <a:pt x="3935" y="115303"/>
                  </a:moveTo>
                  <a:cubicBezTo>
                    <a:pt x="32309" y="135874"/>
                    <a:pt x="67067" y="148642"/>
                    <a:pt x="104662" y="148642"/>
                  </a:cubicBezTo>
                  <a:cubicBezTo>
                    <a:pt x="189784" y="148642"/>
                    <a:pt x="260719" y="86219"/>
                    <a:pt x="272778" y="3935"/>
                  </a:cubicBezTo>
                  <a:cubicBezTo>
                    <a:pt x="232345" y="25215"/>
                    <a:pt x="186947" y="46496"/>
                    <a:pt x="138711" y="66358"/>
                  </a:cubicBezTo>
                  <a:cubicBezTo>
                    <a:pt x="91894" y="85510"/>
                    <a:pt x="46496" y="102534"/>
                    <a:pt x="3935" y="115303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1" name="Graphic 66" descr="Atom">
            <a:extLst>
              <a:ext uri="{FF2B5EF4-FFF2-40B4-BE49-F238E27FC236}">
                <a16:creationId xmlns:a16="http://schemas.microsoft.com/office/drawing/2014/main" id="{F5531D14-FAEC-4002-B122-AC9C664AC144}"/>
              </a:ext>
            </a:extLst>
          </p:cNvPr>
          <p:cNvGrpSpPr/>
          <p:nvPr/>
        </p:nvGrpSpPr>
        <p:grpSpPr>
          <a:xfrm>
            <a:off x="9086491" y="265244"/>
            <a:ext cx="680976" cy="680976"/>
            <a:chOff x="9086491" y="265244"/>
            <a:chExt cx="680976" cy="680976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250D9AE-15D7-41C9-B3C0-466C0235F7D0}"/>
                </a:ext>
              </a:extLst>
            </p:cNvPr>
            <p:cNvSpPr/>
            <p:nvPr/>
          </p:nvSpPr>
          <p:spPr>
            <a:xfrm>
              <a:off x="9378355" y="559236"/>
              <a:ext cx="92216" cy="92216"/>
            </a:xfrm>
            <a:custGeom>
              <a:avLst/>
              <a:gdLst>
                <a:gd name="connsiteX0" fmla="*/ 89057 w 92215"/>
                <a:gd name="connsiteY0" fmla="*/ 46496 h 92215"/>
                <a:gd name="connsiteX1" fmla="*/ 46496 w 92215"/>
                <a:gd name="connsiteY1" fmla="*/ 89057 h 92215"/>
                <a:gd name="connsiteX2" fmla="*/ 3935 w 92215"/>
                <a:gd name="connsiteY2" fmla="*/ 46496 h 92215"/>
                <a:gd name="connsiteX3" fmla="*/ 46496 w 92215"/>
                <a:gd name="connsiteY3" fmla="*/ 3935 h 92215"/>
                <a:gd name="connsiteX4" fmla="*/ 89057 w 92215"/>
                <a:gd name="connsiteY4" fmla="*/ 46496 h 9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15" h="92215">
                  <a:moveTo>
                    <a:pt x="89057" y="46496"/>
                  </a:moveTo>
                  <a:cubicBezTo>
                    <a:pt x="89057" y="70001"/>
                    <a:pt x="70001" y="89057"/>
                    <a:pt x="46496" y="89057"/>
                  </a:cubicBezTo>
                  <a:cubicBezTo>
                    <a:pt x="22990" y="89057"/>
                    <a:pt x="3935" y="70001"/>
                    <a:pt x="3935" y="46496"/>
                  </a:cubicBezTo>
                  <a:cubicBezTo>
                    <a:pt x="3935" y="22990"/>
                    <a:pt x="22990" y="3935"/>
                    <a:pt x="46496" y="3935"/>
                  </a:cubicBezTo>
                  <a:cubicBezTo>
                    <a:pt x="70001" y="3935"/>
                    <a:pt x="89057" y="22990"/>
                    <a:pt x="89057" y="46496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335A402-980E-4EC3-A35F-968A091EA503}"/>
                </a:ext>
              </a:extLst>
            </p:cNvPr>
            <p:cNvSpPr/>
            <p:nvPr/>
          </p:nvSpPr>
          <p:spPr>
            <a:xfrm>
              <a:off x="9168875" y="318057"/>
              <a:ext cx="510732" cy="574574"/>
            </a:xfrm>
            <a:custGeom>
              <a:avLst/>
              <a:gdLst>
                <a:gd name="connsiteX0" fmla="*/ 505667 w 510732"/>
                <a:gd name="connsiteY0" fmla="*/ 145805 h 574573"/>
                <a:gd name="connsiteX1" fmla="*/ 429767 w 510732"/>
                <a:gd name="connsiteY1" fmla="*/ 115303 h 574573"/>
                <a:gd name="connsiteX2" fmla="*/ 349610 w 510732"/>
                <a:gd name="connsiteY2" fmla="*/ 127362 h 574573"/>
                <a:gd name="connsiteX3" fmla="*/ 255976 w 510732"/>
                <a:gd name="connsiteY3" fmla="*/ 3935 h 574573"/>
                <a:gd name="connsiteX4" fmla="*/ 163051 w 510732"/>
                <a:gd name="connsiteY4" fmla="*/ 125943 h 574573"/>
                <a:gd name="connsiteX5" fmla="*/ 86441 w 510732"/>
                <a:gd name="connsiteY5" fmla="*/ 114593 h 574573"/>
                <a:gd name="connsiteX6" fmla="*/ 10541 w 510732"/>
                <a:gd name="connsiteY6" fmla="*/ 145095 h 574573"/>
                <a:gd name="connsiteX7" fmla="*/ 71545 w 510732"/>
                <a:gd name="connsiteY7" fmla="*/ 289093 h 574573"/>
                <a:gd name="connsiteX8" fmla="*/ 14088 w 510732"/>
                <a:gd name="connsiteY8" fmla="*/ 428835 h 574573"/>
                <a:gd name="connsiteX9" fmla="*/ 89988 w 510732"/>
                <a:gd name="connsiteY9" fmla="*/ 459337 h 574573"/>
                <a:gd name="connsiteX10" fmla="*/ 163051 w 510732"/>
                <a:gd name="connsiteY10" fmla="*/ 449407 h 574573"/>
                <a:gd name="connsiteX11" fmla="*/ 255976 w 510732"/>
                <a:gd name="connsiteY11" fmla="*/ 571415 h 574573"/>
                <a:gd name="connsiteX12" fmla="*/ 348901 w 510732"/>
                <a:gd name="connsiteY12" fmla="*/ 449407 h 574573"/>
                <a:gd name="connsiteX13" fmla="*/ 425511 w 510732"/>
                <a:gd name="connsiteY13" fmla="*/ 460756 h 574573"/>
                <a:gd name="connsiteX14" fmla="*/ 501411 w 510732"/>
                <a:gd name="connsiteY14" fmla="*/ 430254 h 574573"/>
                <a:gd name="connsiteX15" fmla="*/ 443954 w 510732"/>
                <a:gd name="connsiteY15" fmla="*/ 290512 h 574573"/>
                <a:gd name="connsiteX16" fmla="*/ 505667 w 510732"/>
                <a:gd name="connsiteY16" fmla="*/ 145805 h 574573"/>
                <a:gd name="connsiteX17" fmla="*/ 429767 w 510732"/>
                <a:gd name="connsiteY17" fmla="*/ 143677 h 574573"/>
                <a:gd name="connsiteX18" fmla="*/ 480840 w 510732"/>
                <a:gd name="connsiteY18" fmla="*/ 159992 h 574573"/>
                <a:gd name="connsiteX19" fmla="*/ 424092 w 510732"/>
                <a:gd name="connsiteY19" fmla="*/ 269941 h 574573"/>
                <a:gd name="connsiteX20" fmla="*/ 366634 w 510732"/>
                <a:gd name="connsiteY20" fmla="*/ 223833 h 574573"/>
                <a:gd name="connsiteX21" fmla="*/ 355994 w 510732"/>
                <a:gd name="connsiteY21" fmla="*/ 154317 h 574573"/>
                <a:gd name="connsiteX22" fmla="*/ 429767 w 510732"/>
                <a:gd name="connsiteY22" fmla="*/ 143677 h 574573"/>
                <a:gd name="connsiteX23" fmla="*/ 302793 w 510732"/>
                <a:gd name="connsiteY23" fmla="*/ 361447 h 574573"/>
                <a:gd name="connsiteX24" fmla="*/ 258104 w 510732"/>
                <a:gd name="connsiteY24" fmla="*/ 384856 h 574573"/>
                <a:gd name="connsiteX25" fmla="*/ 213415 w 510732"/>
                <a:gd name="connsiteY25" fmla="*/ 361447 h 574573"/>
                <a:gd name="connsiteX26" fmla="*/ 172273 w 510732"/>
                <a:gd name="connsiteY26" fmla="*/ 335910 h 574573"/>
                <a:gd name="connsiteX27" fmla="*/ 170854 w 510732"/>
                <a:gd name="connsiteY27" fmla="*/ 287675 h 574573"/>
                <a:gd name="connsiteX28" fmla="*/ 172273 w 510732"/>
                <a:gd name="connsiteY28" fmla="*/ 242276 h 574573"/>
                <a:gd name="connsiteX29" fmla="*/ 217671 w 510732"/>
                <a:gd name="connsiteY29" fmla="*/ 213902 h 574573"/>
                <a:gd name="connsiteX30" fmla="*/ 258104 w 510732"/>
                <a:gd name="connsiteY30" fmla="*/ 192622 h 574573"/>
                <a:gd name="connsiteX31" fmla="*/ 298537 w 510732"/>
                <a:gd name="connsiteY31" fmla="*/ 213902 h 574573"/>
                <a:gd name="connsiteX32" fmla="*/ 339679 w 510732"/>
                <a:gd name="connsiteY32" fmla="*/ 239439 h 574573"/>
                <a:gd name="connsiteX33" fmla="*/ 341098 w 510732"/>
                <a:gd name="connsiteY33" fmla="*/ 287675 h 574573"/>
                <a:gd name="connsiteX34" fmla="*/ 338970 w 510732"/>
                <a:gd name="connsiteY34" fmla="*/ 338748 h 574573"/>
                <a:gd name="connsiteX35" fmla="*/ 302793 w 510732"/>
                <a:gd name="connsiteY35" fmla="*/ 361447 h 574573"/>
                <a:gd name="connsiteX36" fmla="*/ 335423 w 510732"/>
                <a:gd name="connsiteY36" fmla="*/ 374925 h 574573"/>
                <a:gd name="connsiteX37" fmla="*/ 329039 w 510732"/>
                <a:gd name="connsiteY37" fmla="*/ 413939 h 574573"/>
                <a:gd name="connsiteX38" fmla="*/ 291443 w 510732"/>
                <a:gd name="connsiteY38" fmla="*/ 399752 h 574573"/>
                <a:gd name="connsiteX39" fmla="*/ 316980 w 510732"/>
                <a:gd name="connsiteY39" fmla="*/ 385565 h 574573"/>
                <a:gd name="connsiteX40" fmla="*/ 335423 w 510732"/>
                <a:gd name="connsiteY40" fmla="*/ 374925 h 574573"/>
                <a:gd name="connsiteX41" fmla="*/ 224764 w 510732"/>
                <a:gd name="connsiteY41" fmla="*/ 399752 h 574573"/>
                <a:gd name="connsiteX42" fmla="*/ 183622 w 510732"/>
                <a:gd name="connsiteY42" fmla="*/ 414648 h 574573"/>
                <a:gd name="connsiteX43" fmla="*/ 176529 w 510732"/>
                <a:gd name="connsiteY43" fmla="*/ 372087 h 574573"/>
                <a:gd name="connsiteX44" fmla="*/ 199937 w 510732"/>
                <a:gd name="connsiteY44" fmla="*/ 386274 h 574573"/>
                <a:gd name="connsiteX45" fmla="*/ 224764 w 510732"/>
                <a:gd name="connsiteY45" fmla="*/ 399752 h 574573"/>
                <a:gd name="connsiteX46" fmla="*/ 143189 w 510732"/>
                <a:gd name="connsiteY46" fmla="*/ 314630 h 574573"/>
                <a:gd name="connsiteX47" fmla="*/ 112687 w 510732"/>
                <a:gd name="connsiteY47" fmla="*/ 289093 h 574573"/>
                <a:gd name="connsiteX48" fmla="*/ 143189 w 510732"/>
                <a:gd name="connsiteY48" fmla="*/ 263557 h 574573"/>
                <a:gd name="connsiteX49" fmla="*/ 142480 w 510732"/>
                <a:gd name="connsiteY49" fmla="*/ 287675 h 574573"/>
                <a:gd name="connsiteX50" fmla="*/ 143189 w 510732"/>
                <a:gd name="connsiteY50" fmla="*/ 314630 h 574573"/>
                <a:gd name="connsiteX51" fmla="*/ 175819 w 510732"/>
                <a:gd name="connsiteY51" fmla="*/ 206099 h 574573"/>
                <a:gd name="connsiteX52" fmla="*/ 182913 w 510732"/>
                <a:gd name="connsiteY52" fmla="*/ 161410 h 574573"/>
                <a:gd name="connsiteX53" fmla="*/ 224764 w 510732"/>
                <a:gd name="connsiteY53" fmla="*/ 177016 h 574573"/>
                <a:gd name="connsiteX54" fmla="*/ 202775 w 510732"/>
                <a:gd name="connsiteY54" fmla="*/ 189075 h 574573"/>
                <a:gd name="connsiteX55" fmla="*/ 175819 w 510732"/>
                <a:gd name="connsiteY55" fmla="*/ 206099 h 574573"/>
                <a:gd name="connsiteX56" fmla="*/ 290734 w 510732"/>
                <a:gd name="connsiteY56" fmla="*/ 177016 h 574573"/>
                <a:gd name="connsiteX57" fmla="*/ 329039 w 510732"/>
                <a:gd name="connsiteY57" fmla="*/ 162829 h 574573"/>
                <a:gd name="connsiteX58" fmla="*/ 336132 w 510732"/>
                <a:gd name="connsiteY58" fmla="*/ 203262 h 574573"/>
                <a:gd name="connsiteX59" fmla="*/ 312724 w 510732"/>
                <a:gd name="connsiteY59" fmla="*/ 189075 h 574573"/>
                <a:gd name="connsiteX60" fmla="*/ 290734 w 510732"/>
                <a:gd name="connsiteY60" fmla="*/ 177016 h 574573"/>
                <a:gd name="connsiteX61" fmla="*/ 368763 w 510732"/>
                <a:gd name="connsiteY61" fmla="*/ 260719 h 574573"/>
                <a:gd name="connsiteX62" fmla="*/ 403521 w 510732"/>
                <a:gd name="connsiteY62" fmla="*/ 289803 h 574573"/>
                <a:gd name="connsiteX63" fmla="*/ 368763 w 510732"/>
                <a:gd name="connsiteY63" fmla="*/ 318177 h 574573"/>
                <a:gd name="connsiteX64" fmla="*/ 369472 w 510732"/>
                <a:gd name="connsiteY64" fmla="*/ 288384 h 574573"/>
                <a:gd name="connsiteX65" fmla="*/ 368763 w 510732"/>
                <a:gd name="connsiteY65" fmla="*/ 260719 h 574573"/>
                <a:gd name="connsiteX66" fmla="*/ 255976 w 510732"/>
                <a:gd name="connsiteY66" fmla="*/ 32309 h 574573"/>
                <a:gd name="connsiteX67" fmla="*/ 322655 w 510732"/>
                <a:gd name="connsiteY67" fmla="*/ 135164 h 574573"/>
                <a:gd name="connsiteX68" fmla="*/ 258104 w 510732"/>
                <a:gd name="connsiteY68" fmla="*/ 160701 h 574573"/>
                <a:gd name="connsiteX69" fmla="*/ 190006 w 510732"/>
                <a:gd name="connsiteY69" fmla="*/ 133746 h 574573"/>
                <a:gd name="connsiteX70" fmla="*/ 255976 w 510732"/>
                <a:gd name="connsiteY70" fmla="*/ 32309 h 574573"/>
                <a:gd name="connsiteX71" fmla="*/ 34659 w 510732"/>
                <a:gd name="connsiteY71" fmla="*/ 159992 h 574573"/>
                <a:gd name="connsiteX72" fmla="*/ 85732 w 510732"/>
                <a:gd name="connsiteY72" fmla="*/ 143677 h 574573"/>
                <a:gd name="connsiteX73" fmla="*/ 155248 w 510732"/>
                <a:gd name="connsiteY73" fmla="*/ 153608 h 574573"/>
                <a:gd name="connsiteX74" fmla="*/ 144608 w 510732"/>
                <a:gd name="connsiteY74" fmla="*/ 226671 h 574573"/>
                <a:gd name="connsiteX75" fmla="*/ 91407 w 510732"/>
                <a:gd name="connsiteY75" fmla="*/ 269941 h 574573"/>
                <a:gd name="connsiteX76" fmla="*/ 34659 w 510732"/>
                <a:gd name="connsiteY76" fmla="*/ 159992 h 574573"/>
                <a:gd name="connsiteX77" fmla="*/ 89988 w 510732"/>
                <a:gd name="connsiteY77" fmla="*/ 431673 h 574573"/>
                <a:gd name="connsiteX78" fmla="*/ 38915 w 510732"/>
                <a:gd name="connsiteY78" fmla="*/ 415358 h 574573"/>
                <a:gd name="connsiteX79" fmla="*/ 92116 w 510732"/>
                <a:gd name="connsiteY79" fmla="*/ 308955 h 574573"/>
                <a:gd name="connsiteX80" fmla="*/ 145317 w 510732"/>
                <a:gd name="connsiteY80" fmla="*/ 351516 h 574573"/>
                <a:gd name="connsiteX81" fmla="*/ 155958 w 510732"/>
                <a:gd name="connsiteY81" fmla="*/ 422451 h 574573"/>
                <a:gd name="connsiteX82" fmla="*/ 89988 w 510732"/>
                <a:gd name="connsiteY82" fmla="*/ 431673 h 574573"/>
                <a:gd name="connsiteX83" fmla="*/ 255976 w 510732"/>
                <a:gd name="connsiteY83" fmla="*/ 543041 h 574573"/>
                <a:gd name="connsiteX84" fmla="*/ 190006 w 510732"/>
                <a:gd name="connsiteY84" fmla="*/ 442313 h 574573"/>
                <a:gd name="connsiteX85" fmla="*/ 258104 w 510732"/>
                <a:gd name="connsiteY85" fmla="*/ 416067 h 574573"/>
                <a:gd name="connsiteX86" fmla="*/ 321945 w 510732"/>
                <a:gd name="connsiteY86" fmla="*/ 440894 h 574573"/>
                <a:gd name="connsiteX87" fmla="*/ 255976 w 510732"/>
                <a:gd name="connsiteY87" fmla="*/ 543041 h 574573"/>
                <a:gd name="connsiteX88" fmla="*/ 477293 w 510732"/>
                <a:gd name="connsiteY88" fmla="*/ 415358 h 574573"/>
                <a:gd name="connsiteX89" fmla="*/ 426220 w 510732"/>
                <a:gd name="connsiteY89" fmla="*/ 431673 h 574573"/>
                <a:gd name="connsiteX90" fmla="*/ 356704 w 510732"/>
                <a:gd name="connsiteY90" fmla="*/ 421742 h 574573"/>
                <a:gd name="connsiteX91" fmla="*/ 366634 w 510732"/>
                <a:gd name="connsiteY91" fmla="*/ 354354 h 574573"/>
                <a:gd name="connsiteX92" fmla="*/ 424092 w 510732"/>
                <a:gd name="connsiteY92" fmla="*/ 308955 h 574573"/>
                <a:gd name="connsiteX93" fmla="*/ 477293 w 510732"/>
                <a:gd name="connsiteY93" fmla="*/ 415358 h 57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10732" h="574573">
                  <a:moveTo>
                    <a:pt x="505667" y="145805"/>
                  </a:moveTo>
                  <a:cubicBezTo>
                    <a:pt x="493608" y="125234"/>
                    <a:pt x="466653" y="115303"/>
                    <a:pt x="429767" y="115303"/>
                  </a:cubicBezTo>
                  <a:cubicBezTo>
                    <a:pt x="406358" y="115303"/>
                    <a:pt x="379403" y="119559"/>
                    <a:pt x="349610" y="127362"/>
                  </a:cubicBezTo>
                  <a:cubicBezTo>
                    <a:pt x="329039" y="52880"/>
                    <a:pt x="294990" y="3935"/>
                    <a:pt x="255976" y="3935"/>
                  </a:cubicBezTo>
                  <a:cubicBezTo>
                    <a:pt x="217671" y="3935"/>
                    <a:pt x="182913" y="52170"/>
                    <a:pt x="163051" y="125943"/>
                  </a:cubicBezTo>
                  <a:cubicBezTo>
                    <a:pt x="134677" y="118849"/>
                    <a:pt x="109140" y="114593"/>
                    <a:pt x="86441" y="114593"/>
                  </a:cubicBezTo>
                  <a:cubicBezTo>
                    <a:pt x="49555" y="114593"/>
                    <a:pt x="22600" y="124524"/>
                    <a:pt x="10541" y="145095"/>
                  </a:cubicBezTo>
                  <a:cubicBezTo>
                    <a:pt x="-9321" y="179144"/>
                    <a:pt x="16925" y="233764"/>
                    <a:pt x="71545" y="289093"/>
                  </a:cubicBezTo>
                  <a:cubicBezTo>
                    <a:pt x="19053" y="343004"/>
                    <a:pt x="-5065" y="395496"/>
                    <a:pt x="14088" y="428835"/>
                  </a:cubicBezTo>
                  <a:cubicBezTo>
                    <a:pt x="26146" y="449407"/>
                    <a:pt x="53102" y="459337"/>
                    <a:pt x="89988" y="459337"/>
                  </a:cubicBezTo>
                  <a:cubicBezTo>
                    <a:pt x="111268" y="459337"/>
                    <a:pt x="136096" y="455791"/>
                    <a:pt x="163051" y="449407"/>
                  </a:cubicBezTo>
                  <a:cubicBezTo>
                    <a:pt x="183622" y="523179"/>
                    <a:pt x="217671" y="571415"/>
                    <a:pt x="255976" y="571415"/>
                  </a:cubicBezTo>
                  <a:cubicBezTo>
                    <a:pt x="294281" y="571415"/>
                    <a:pt x="329039" y="523179"/>
                    <a:pt x="348901" y="449407"/>
                  </a:cubicBezTo>
                  <a:cubicBezTo>
                    <a:pt x="377275" y="456500"/>
                    <a:pt x="402811" y="460756"/>
                    <a:pt x="425511" y="460756"/>
                  </a:cubicBezTo>
                  <a:cubicBezTo>
                    <a:pt x="462397" y="460756"/>
                    <a:pt x="489352" y="450825"/>
                    <a:pt x="501411" y="430254"/>
                  </a:cubicBezTo>
                  <a:cubicBezTo>
                    <a:pt x="520563" y="396915"/>
                    <a:pt x="496446" y="344423"/>
                    <a:pt x="443954" y="290512"/>
                  </a:cubicBezTo>
                  <a:cubicBezTo>
                    <a:pt x="499992" y="234473"/>
                    <a:pt x="525529" y="179853"/>
                    <a:pt x="505667" y="145805"/>
                  </a:cubicBezTo>
                  <a:close/>
                  <a:moveTo>
                    <a:pt x="429767" y="143677"/>
                  </a:moveTo>
                  <a:cubicBezTo>
                    <a:pt x="456013" y="143677"/>
                    <a:pt x="475165" y="150061"/>
                    <a:pt x="480840" y="159992"/>
                  </a:cubicBezTo>
                  <a:cubicBezTo>
                    <a:pt x="491480" y="178435"/>
                    <a:pt x="472328" y="221705"/>
                    <a:pt x="424092" y="269941"/>
                  </a:cubicBezTo>
                  <a:cubicBezTo>
                    <a:pt x="407067" y="254335"/>
                    <a:pt x="387915" y="238730"/>
                    <a:pt x="366634" y="223833"/>
                  </a:cubicBezTo>
                  <a:cubicBezTo>
                    <a:pt x="364506" y="199715"/>
                    <a:pt x="360960" y="176307"/>
                    <a:pt x="355994" y="154317"/>
                  </a:cubicBezTo>
                  <a:cubicBezTo>
                    <a:pt x="382950" y="147223"/>
                    <a:pt x="408486" y="143677"/>
                    <a:pt x="429767" y="143677"/>
                  </a:cubicBezTo>
                  <a:close/>
                  <a:moveTo>
                    <a:pt x="302793" y="361447"/>
                  </a:moveTo>
                  <a:cubicBezTo>
                    <a:pt x="287897" y="369959"/>
                    <a:pt x="273000" y="377762"/>
                    <a:pt x="258104" y="384856"/>
                  </a:cubicBezTo>
                  <a:cubicBezTo>
                    <a:pt x="243208" y="377762"/>
                    <a:pt x="228311" y="369959"/>
                    <a:pt x="213415" y="361447"/>
                  </a:cubicBezTo>
                  <a:cubicBezTo>
                    <a:pt x="199228" y="352935"/>
                    <a:pt x="185041" y="344423"/>
                    <a:pt x="172273" y="335910"/>
                  </a:cubicBezTo>
                  <a:cubicBezTo>
                    <a:pt x="170854" y="320305"/>
                    <a:pt x="170854" y="304699"/>
                    <a:pt x="170854" y="287675"/>
                  </a:cubicBezTo>
                  <a:cubicBezTo>
                    <a:pt x="170854" y="272069"/>
                    <a:pt x="171563" y="257173"/>
                    <a:pt x="172273" y="242276"/>
                  </a:cubicBezTo>
                  <a:cubicBezTo>
                    <a:pt x="186460" y="232345"/>
                    <a:pt x="201356" y="223124"/>
                    <a:pt x="217671" y="213902"/>
                  </a:cubicBezTo>
                  <a:cubicBezTo>
                    <a:pt x="231149" y="206099"/>
                    <a:pt x="244626" y="199006"/>
                    <a:pt x="258104" y="192622"/>
                  </a:cubicBezTo>
                  <a:cubicBezTo>
                    <a:pt x="271582" y="199006"/>
                    <a:pt x="285059" y="206099"/>
                    <a:pt x="298537" y="213902"/>
                  </a:cubicBezTo>
                  <a:cubicBezTo>
                    <a:pt x="312724" y="222414"/>
                    <a:pt x="326911" y="230927"/>
                    <a:pt x="339679" y="239439"/>
                  </a:cubicBezTo>
                  <a:cubicBezTo>
                    <a:pt x="341098" y="255045"/>
                    <a:pt x="341098" y="270650"/>
                    <a:pt x="341098" y="287675"/>
                  </a:cubicBezTo>
                  <a:cubicBezTo>
                    <a:pt x="341098" y="305408"/>
                    <a:pt x="340389" y="322433"/>
                    <a:pt x="338970" y="338748"/>
                  </a:cubicBezTo>
                  <a:cubicBezTo>
                    <a:pt x="327620" y="346551"/>
                    <a:pt x="315561" y="353644"/>
                    <a:pt x="302793" y="361447"/>
                  </a:cubicBezTo>
                  <a:close/>
                  <a:moveTo>
                    <a:pt x="335423" y="374925"/>
                  </a:moveTo>
                  <a:cubicBezTo>
                    <a:pt x="333295" y="388402"/>
                    <a:pt x="331167" y="401880"/>
                    <a:pt x="329039" y="413939"/>
                  </a:cubicBezTo>
                  <a:cubicBezTo>
                    <a:pt x="316980" y="409683"/>
                    <a:pt x="304212" y="405427"/>
                    <a:pt x="291443" y="399752"/>
                  </a:cubicBezTo>
                  <a:cubicBezTo>
                    <a:pt x="299956" y="395496"/>
                    <a:pt x="308468" y="390530"/>
                    <a:pt x="316980" y="385565"/>
                  </a:cubicBezTo>
                  <a:cubicBezTo>
                    <a:pt x="323364" y="382018"/>
                    <a:pt x="329748" y="378471"/>
                    <a:pt x="335423" y="374925"/>
                  </a:cubicBezTo>
                  <a:close/>
                  <a:moveTo>
                    <a:pt x="224764" y="399752"/>
                  </a:moveTo>
                  <a:cubicBezTo>
                    <a:pt x="210577" y="405427"/>
                    <a:pt x="197100" y="410392"/>
                    <a:pt x="183622" y="414648"/>
                  </a:cubicBezTo>
                  <a:cubicBezTo>
                    <a:pt x="180785" y="401171"/>
                    <a:pt x="178657" y="386984"/>
                    <a:pt x="176529" y="372087"/>
                  </a:cubicBezTo>
                  <a:cubicBezTo>
                    <a:pt x="184332" y="377053"/>
                    <a:pt x="191425" y="381309"/>
                    <a:pt x="199937" y="386274"/>
                  </a:cubicBezTo>
                  <a:cubicBezTo>
                    <a:pt x="207740" y="390530"/>
                    <a:pt x="216252" y="395496"/>
                    <a:pt x="224764" y="399752"/>
                  </a:cubicBezTo>
                  <a:close/>
                  <a:moveTo>
                    <a:pt x="143189" y="314630"/>
                  </a:moveTo>
                  <a:cubicBezTo>
                    <a:pt x="131840" y="306118"/>
                    <a:pt x="121909" y="297606"/>
                    <a:pt x="112687" y="289093"/>
                  </a:cubicBezTo>
                  <a:cubicBezTo>
                    <a:pt x="121909" y="280581"/>
                    <a:pt x="132549" y="272069"/>
                    <a:pt x="143189" y="263557"/>
                  </a:cubicBezTo>
                  <a:cubicBezTo>
                    <a:pt x="143189" y="271360"/>
                    <a:pt x="142480" y="279162"/>
                    <a:pt x="142480" y="287675"/>
                  </a:cubicBezTo>
                  <a:cubicBezTo>
                    <a:pt x="142480" y="296896"/>
                    <a:pt x="142480" y="306118"/>
                    <a:pt x="143189" y="314630"/>
                  </a:cubicBezTo>
                  <a:close/>
                  <a:moveTo>
                    <a:pt x="175819" y="206099"/>
                  </a:moveTo>
                  <a:cubicBezTo>
                    <a:pt x="177947" y="190494"/>
                    <a:pt x="180075" y="175597"/>
                    <a:pt x="182913" y="161410"/>
                  </a:cubicBezTo>
                  <a:cubicBezTo>
                    <a:pt x="196390" y="165666"/>
                    <a:pt x="210577" y="171341"/>
                    <a:pt x="224764" y="177016"/>
                  </a:cubicBezTo>
                  <a:cubicBezTo>
                    <a:pt x="217671" y="180563"/>
                    <a:pt x="209868" y="184819"/>
                    <a:pt x="202775" y="189075"/>
                  </a:cubicBezTo>
                  <a:cubicBezTo>
                    <a:pt x="194262" y="194750"/>
                    <a:pt x="185041" y="200425"/>
                    <a:pt x="175819" y="206099"/>
                  </a:cubicBezTo>
                  <a:close/>
                  <a:moveTo>
                    <a:pt x="290734" y="177016"/>
                  </a:moveTo>
                  <a:cubicBezTo>
                    <a:pt x="303502" y="171341"/>
                    <a:pt x="316271" y="167085"/>
                    <a:pt x="329039" y="162829"/>
                  </a:cubicBezTo>
                  <a:cubicBezTo>
                    <a:pt x="331876" y="175597"/>
                    <a:pt x="334004" y="189075"/>
                    <a:pt x="336132" y="203262"/>
                  </a:cubicBezTo>
                  <a:cubicBezTo>
                    <a:pt x="328330" y="198297"/>
                    <a:pt x="321236" y="194040"/>
                    <a:pt x="312724" y="189075"/>
                  </a:cubicBezTo>
                  <a:cubicBezTo>
                    <a:pt x="305630" y="185528"/>
                    <a:pt x="298537" y="181272"/>
                    <a:pt x="290734" y="177016"/>
                  </a:cubicBezTo>
                  <a:close/>
                  <a:moveTo>
                    <a:pt x="368763" y="260719"/>
                  </a:moveTo>
                  <a:cubicBezTo>
                    <a:pt x="381531" y="270650"/>
                    <a:pt x="392880" y="279872"/>
                    <a:pt x="403521" y="289803"/>
                  </a:cubicBezTo>
                  <a:cubicBezTo>
                    <a:pt x="392880" y="299024"/>
                    <a:pt x="381531" y="308955"/>
                    <a:pt x="368763" y="318177"/>
                  </a:cubicBezTo>
                  <a:cubicBezTo>
                    <a:pt x="369472" y="308246"/>
                    <a:pt x="369472" y="298315"/>
                    <a:pt x="369472" y="288384"/>
                  </a:cubicBezTo>
                  <a:cubicBezTo>
                    <a:pt x="369472" y="278453"/>
                    <a:pt x="369472" y="269232"/>
                    <a:pt x="368763" y="260719"/>
                  </a:cubicBezTo>
                  <a:close/>
                  <a:moveTo>
                    <a:pt x="255976" y="32309"/>
                  </a:moveTo>
                  <a:cubicBezTo>
                    <a:pt x="277256" y="32309"/>
                    <a:pt x="304921" y="69904"/>
                    <a:pt x="322655" y="135164"/>
                  </a:cubicBezTo>
                  <a:cubicBezTo>
                    <a:pt x="302084" y="142258"/>
                    <a:pt x="280094" y="150770"/>
                    <a:pt x="258104" y="160701"/>
                  </a:cubicBezTo>
                  <a:cubicBezTo>
                    <a:pt x="234695" y="150061"/>
                    <a:pt x="211996" y="140839"/>
                    <a:pt x="190006" y="133746"/>
                  </a:cubicBezTo>
                  <a:cubicBezTo>
                    <a:pt x="207740" y="69195"/>
                    <a:pt x="234695" y="32309"/>
                    <a:pt x="255976" y="32309"/>
                  </a:cubicBezTo>
                  <a:close/>
                  <a:moveTo>
                    <a:pt x="34659" y="159992"/>
                  </a:moveTo>
                  <a:cubicBezTo>
                    <a:pt x="41043" y="149351"/>
                    <a:pt x="59486" y="143677"/>
                    <a:pt x="85732" y="143677"/>
                  </a:cubicBezTo>
                  <a:cubicBezTo>
                    <a:pt x="106303" y="143677"/>
                    <a:pt x="129712" y="147223"/>
                    <a:pt x="155248" y="153608"/>
                  </a:cubicBezTo>
                  <a:cubicBezTo>
                    <a:pt x="150283" y="176307"/>
                    <a:pt x="146736" y="201134"/>
                    <a:pt x="144608" y="226671"/>
                  </a:cubicBezTo>
                  <a:cubicBezTo>
                    <a:pt x="124746" y="240858"/>
                    <a:pt x="107012" y="255045"/>
                    <a:pt x="91407" y="269941"/>
                  </a:cubicBezTo>
                  <a:cubicBezTo>
                    <a:pt x="43880" y="221705"/>
                    <a:pt x="24018" y="178435"/>
                    <a:pt x="34659" y="159992"/>
                  </a:cubicBezTo>
                  <a:close/>
                  <a:moveTo>
                    <a:pt x="89988" y="431673"/>
                  </a:moveTo>
                  <a:cubicBezTo>
                    <a:pt x="63742" y="431673"/>
                    <a:pt x="44590" y="425289"/>
                    <a:pt x="38915" y="415358"/>
                  </a:cubicBezTo>
                  <a:cubicBezTo>
                    <a:pt x="28275" y="396915"/>
                    <a:pt x="46718" y="355772"/>
                    <a:pt x="92116" y="308955"/>
                  </a:cubicBezTo>
                  <a:cubicBezTo>
                    <a:pt x="108431" y="323142"/>
                    <a:pt x="126165" y="337329"/>
                    <a:pt x="145317" y="351516"/>
                  </a:cubicBezTo>
                  <a:cubicBezTo>
                    <a:pt x="147445" y="376343"/>
                    <a:pt x="150992" y="400461"/>
                    <a:pt x="155958" y="422451"/>
                  </a:cubicBezTo>
                  <a:cubicBezTo>
                    <a:pt x="132549" y="428835"/>
                    <a:pt x="109850" y="431673"/>
                    <a:pt x="89988" y="431673"/>
                  </a:cubicBezTo>
                  <a:close/>
                  <a:moveTo>
                    <a:pt x="255976" y="543041"/>
                  </a:moveTo>
                  <a:cubicBezTo>
                    <a:pt x="234695" y="543041"/>
                    <a:pt x="207740" y="506155"/>
                    <a:pt x="190006" y="442313"/>
                  </a:cubicBezTo>
                  <a:cubicBezTo>
                    <a:pt x="211996" y="435220"/>
                    <a:pt x="234695" y="426707"/>
                    <a:pt x="258104" y="416067"/>
                  </a:cubicBezTo>
                  <a:cubicBezTo>
                    <a:pt x="280094" y="425998"/>
                    <a:pt x="301374" y="434510"/>
                    <a:pt x="321945" y="440894"/>
                  </a:cubicBezTo>
                  <a:cubicBezTo>
                    <a:pt x="304212" y="506155"/>
                    <a:pt x="277256" y="543041"/>
                    <a:pt x="255976" y="543041"/>
                  </a:cubicBezTo>
                  <a:close/>
                  <a:moveTo>
                    <a:pt x="477293" y="415358"/>
                  </a:moveTo>
                  <a:cubicBezTo>
                    <a:pt x="470909" y="425998"/>
                    <a:pt x="452466" y="431673"/>
                    <a:pt x="426220" y="431673"/>
                  </a:cubicBezTo>
                  <a:cubicBezTo>
                    <a:pt x="405649" y="431673"/>
                    <a:pt x="381531" y="428126"/>
                    <a:pt x="356704" y="421742"/>
                  </a:cubicBezTo>
                  <a:cubicBezTo>
                    <a:pt x="360960" y="400461"/>
                    <a:pt x="364506" y="378471"/>
                    <a:pt x="366634" y="354354"/>
                  </a:cubicBezTo>
                  <a:cubicBezTo>
                    <a:pt x="387915" y="339457"/>
                    <a:pt x="407067" y="324561"/>
                    <a:pt x="424092" y="308955"/>
                  </a:cubicBezTo>
                  <a:cubicBezTo>
                    <a:pt x="469490" y="355772"/>
                    <a:pt x="487933" y="396915"/>
                    <a:pt x="477293" y="415358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4" name="Graphic 67" descr="Palette">
            <a:extLst>
              <a:ext uri="{FF2B5EF4-FFF2-40B4-BE49-F238E27FC236}">
                <a16:creationId xmlns:a16="http://schemas.microsoft.com/office/drawing/2014/main" id="{174CC101-9B59-414E-92F5-18E7087AE1B8}"/>
              </a:ext>
            </a:extLst>
          </p:cNvPr>
          <p:cNvSpPr/>
          <p:nvPr/>
        </p:nvSpPr>
        <p:spPr>
          <a:xfrm>
            <a:off x="10120666" y="403179"/>
            <a:ext cx="574574" cy="404330"/>
          </a:xfrm>
          <a:custGeom>
            <a:avLst/>
            <a:gdLst>
              <a:gd name="connsiteX0" fmla="*/ 500480 w 574573"/>
              <a:gd name="connsiteY0" fmla="*/ 223833 h 404329"/>
              <a:gd name="connsiteX1" fmla="*/ 465012 w 574573"/>
              <a:gd name="connsiteY1" fmla="*/ 199006 h 404329"/>
              <a:gd name="connsiteX2" fmla="*/ 500480 w 574573"/>
              <a:gd name="connsiteY2" fmla="*/ 174179 h 404329"/>
              <a:gd name="connsiteX3" fmla="*/ 535947 w 574573"/>
              <a:gd name="connsiteY3" fmla="*/ 199006 h 404329"/>
              <a:gd name="connsiteX4" fmla="*/ 500480 w 574573"/>
              <a:gd name="connsiteY4" fmla="*/ 223833 h 404329"/>
              <a:gd name="connsiteX5" fmla="*/ 465012 w 574573"/>
              <a:gd name="connsiteY5" fmla="*/ 301862 h 404329"/>
              <a:gd name="connsiteX6" fmla="*/ 429545 w 574573"/>
              <a:gd name="connsiteY6" fmla="*/ 277034 h 404329"/>
              <a:gd name="connsiteX7" fmla="*/ 465012 w 574573"/>
              <a:gd name="connsiteY7" fmla="*/ 252207 h 404329"/>
              <a:gd name="connsiteX8" fmla="*/ 500480 w 574573"/>
              <a:gd name="connsiteY8" fmla="*/ 277034 h 404329"/>
              <a:gd name="connsiteX9" fmla="*/ 465012 w 574573"/>
              <a:gd name="connsiteY9" fmla="*/ 301862 h 404329"/>
              <a:gd name="connsiteX10" fmla="*/ 386984 w 574573"/>
              <a:gd name="connsiteY10" fmla="*/ 103244 h 404329"/>
              <a:gd name="connsiteX11" fmla="*/ 351516 w 574573"/>
              <a:gd name="connsiteY11" fmla="*/ 78416 h 404329"/>
              <a:gd name="connsiteX12" fmla="*/ 386984 w 574573"/>
              <a:gd name="connsiteY12" fmla="*/ 53589 h 404329"/>
              <a:gd name="connsiteX13" fmla="*/ 422451 w 574573"/>
              <a:gd name="connsiteY13" fmla="*/ 78416 h 404329"/>
              <a:gd name="connsiteX14" fmla="*/ 386984 w 574573"/>
              <a:gd name="connsiteY14" fmla="*/ 103244 h 404329"/>
              <a:gd name="connsiteX15" fmla="*/ 386984 w 574573"/>
              <a:gd name="connsiteY15" fmla="*/ 344423 h 404329"/>
              <a:gd name="connsiteX16" fmla="*/ 351516 w 574573"/>
              <a:gd name="connsiteY16" fmla="*/ 319595 h 404329"/>
              <a:gd name="connsiteX17" fmla="*/ 386984 w 574573"/>
              <a:gd name="connsiteY17" fmla="*/ 294768 h 404329"/>
              <a:gd name="connsiteX18" fmla="*/ 422451 w 574573"/>
              <a:gd name="connsiteY18" fmla="*/ 319595 h 404329"/>
              <a:gd name="connsiteX19" fmla="*/ 386984 w 574573"/>
              <a:gd name="connsiteY19" fmla="*/ 344423 h 404329"/>
              <a:gd name="connsiteX20" fmla="*/ 287675 w 574573"/>
              <a:gd name="connsiteY20" fmla="*/ 365703 h 404329"/>
              <a:gd name="connsiteX21" fmla="*/ 252207 w 574573"/>
              <a:gd name="connsiteY21" fmla="*/ 340876 h 404329"/>
              <a:gd name="connsiteX22" fmla="*/ 287675 w 574573"/>
              <a:gd name="connsiteY22" fmla="*/ 316049 h 404329"/>
              <a:gd name="connsiteX23" fmla="*/ 323142 w 574573"/>
              <a:gd name="connsiteY23" fmla="*/ 340876 h 404329"/>
              <a:gd name="connsiteX24" fmla="*/ 287675 w 574573"/>
              <a:gd name="connsiteY24" fmla="*/ 365703 h 404329"/>
              <a:gd name="connsiteX25" fmla="*/ 249370 w 574573"/>
              <a:gd name="connsiteY25" fmla="*/ 79126 h 404329"/>
              <a:gd name="connsiteX26" fmla="*/ 283419 w 574573"/>
              <a:gd name="connsiteY26" fmla="*/ 73451 h 404329"/>
              <a:gd name="connsiteX27" fmla="*/ 277744 w 574573"/>
              <a:gd name="connsiteY27" fmla="*/ 107500 h 404329"/>
              <a:gd name="connsiteX28" fmla="*/ 243695 w 574573"/>
              <a:gd name="connsiteY28" fmla="*/ 113175 h 404329"/>
              <a:gd name="connsiteX29" fmla="*/ 249370 w 574573"/>
              <a:gd name="connsiteY29" fmla="*/ 79126 h 404329"/>
              <a:gd name="connsiteX30" fmla="*/ 188366 w 574573"/>
              <a:gd name="connsiteY30" fmla="*/ 351516 h 404329"/>
              <a:gd name="connsiteX31" fmla="*/ 152898 w 574573"/>
              <a:gd name="connsiteY31" fmla="*/ 326689 h 404329"/>
              <a:gd name="connsiteX32" fmla="*/ 188366 w 574573"/>
              <a:gd name="connsiteY32" fmla="*/ 301862 h 404329"/>
              <a:gd name="connsiteX33" fmla="*/ 223833 w 574573"/>
              <a:gd name="connsiteY33" fmla="*/ 326689 h 404329"/>
              <a:gd name="connsiteX34" fmla="*/ 188366 w 574573"/>
              <a:gd name="connsiteY34" fmla="*/ 351516 h 404329"/>
              <a:gd name="connsiteX35" fmla="*/ 465012 w 574573"/>
              <a:gd name="connsiteY35" fmla="*/ 103244 h 404329"/>
              <a:gd name="connsiteX36" fmla="*/ 500480 w 574573"/>
              <a:gd name="connsiteY36" fmla="*/ 128071 h 404329"/>
              <a:gd name="connsiteX37" fmla="*/ 465012 w 574573"/>
              <a:gd name="connsiteY37" fmla="*/ 152898 h 404329"/>
              <a:gd name="connsiteX38" fmla="*/ 429545 w 574573"/>
              <a:gd name="connsiteY38" fmla="*/ 128071 h 404329"/>
              <a:gd name="connsiteX39" fmla="*/ 465012 w 574573"/>
              <a:gd name="connsiteY39" fmla="*/ 103244 h 404329"/>
              <a:gd name="connsiteX40" fmla="*/ 287675 w 574573"/>
              <a:gd name="connsiteY40" fmla="*/ 3935 h 404329"/>
              <a:gd name="connsiteX41" fmla="*/ 167085 w 574573"/>
              <a:gd name="connsiteY41" fmla="*/ 81963 h 404329"/>
              <a:gd name="connsiteX42" fmla="*/ 202553 w 574573"/>
              <a:gd name="connsiteY42" fmla="*/ 117431 h 404329"/>
              <a:gd name="connsiteX43" fmla="*/ 171341 w 574573"/>
              <a:gd name="connsiteY43" fmla="*/ 155736 h 404329"/>
              <a:gd name="connsiteX44" fmla="*/ 82673 w 574573"/>
              <a:gd name="connsiteY44" fmla="*/ 117431 h 404329"/>
              <a:gd name="connsiteX45" fmla="*/ 3935 w 574573"/>
              <a:gd name="connsiteY45" fmla="*/ 202553 h 404329"/>
              <a:gd name="connsiteX46" fmla="*/ 287675 w 574573"/>
              <a:gd name="connsiteY46" fmla="*/ 401171 h 404329"/>
              <a:gd name="connsiteX47" fmla="*/ 571415 w 574573"/>
              <a:gd name="connsiteY47" fmla="*/ 202553 h 404329"/>
              <a:gd name="connsiteX48" fmla="*/ 287675 w 574573"/>
              <a:gd name="connsiteY48" fmla="*/ 3935 h 40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74573" h="404329">
                <a:moveTo>
                  <a:pt x="500480" y="223833"/>
                </a:moveTo>
                <a:cubicBezTo>
                  <a:pt x="480618" y="223833"/>
                  <a:pt x="465012" y="212484"/>
                  <a:pt x="465012" y="199006"/>
                </a:cubicBezTo>
                <a:cubicBezTo>
                  <a:pt x="465012" y="185528"/>
                  <a:pt x="480618" y="174179"/>
                  <a:pt x="500480" y="174179"/>
                </a:cubicBezTo>
                <a:cubicBezTo>
                  <a:pt x="520342" y="174179"/>
                  <a:pt x="535947" y="185528"/>
                  <a:pt x="535947" y="199006"/>
                </a:cubicBezTo>
                <a:cubicBezTo>
                  <a:pt x="535947" y="212484"/>
                  <a:pt x="520342" y="223833"/>
                  <a:pt x="500480" y="223833"/>
                </a:cubicBezTo>
                <a:close/>
                <a:moveTo>
                  <a:pt x="465012" y="301862"/>
                </a:moveTo>
                <a:cubicBezTo>
                  <a:pt x="445150" y="301862"/>
                  <a:pt x="429545" y="290512"/>
                  <a:pt x="429545" y="277034"/>
                </a:cubicBezTo>
                <a:cubicBezTo>
                  <a:pt x="429545" y="263557"/>
                  <a:pt x="445150" y="252207"/>
                  <a:pt x="465012" y="252207"/>
                </a:cubicBezTo>
                <a:cubicBezTo>
                  <a:pt x="484874" y="252207"/>
                  <a:pt x="500480" y="263557"/>
                  <a:pt x="500480" y="277034"/>
                </a:cubicBezTo>
                <a:cubicBezTo>
                  <a:pt x="500480" y="290512"/>
                  <a:pt x="484874" y="301862"/>
                  <a:pt x="465012" y="301862"/>
                </a:cubicBezTo>
                <a:close/>
                <a:moveTo>
                  <a:pt x="386984" y="103244"/>
                </a:moveTo>
                <a:cubicBezTo>
                  <a:pt x="367122" y="103244"/>
                  <a:pt x="351516" y="91894"/>
                  <a:pt x="351516" y="78416"/>
                </a:cubicBezTo>
                <a:cubicBezTo>
                  <a:pt x="351516" y="64939"/>
                  <a:pt x="367122" y="53589"/>
                  <a:pt x="386984" y="53589"/>
                </a:cubicBezTo>
                <a:cubicBezTo>
                  <a:pt x="406846" y="53589"/>
                  <a:pt x="422451" y="64939"/>
                  <a:pt x="422451" y="78416"/>
                </a:cubicBezTo>
                <a:cubicBezTo>
                  <a:pt x="422451" y="91894"/>
                  <a:pt x="406846" y="103244"/>
                  <a:pt x="386984" y="103244"/>
                </a:cubicBezTo>
                <a:close/>
                <a:moveTo>
                  <a:pt x="386984" y="344423"/>
                </a:moveTo>
                <a:cubicBezTo>
                  <a:pt x="367122" y="344423"/>
                  <a:pt x="351516" y="333073"/>
                  <a:pt x="351516" y="319595"/>
                </a:cubicBezTo>
                <a:cubicBezTo>
                  <a:pt x="351516" y="306118"/>
                  <a:pt x="367122" y="294768"/>
                  <a:pt x="386984" y="294768"/>
                </a:cubicBezTo>
                <a:cubicBezTo>
                  <a:pt x="406846" y="294768"/>
                  <a:pt x="422451" y="306118"/>
                  <a:pt x="422451" y="319595"/>
                </a:cubicBezTo>
                <a:cubicBezTo>
                  <a:pt x="422451" y="333073"/>
                  <a:pt x="406846" y="344423"/>
                  <a:pt x="386984" y="344423"/>
                </a:cubicBezTo>
                <a:close/>
                <a:moveTo>
                  <a:pt x="287675" y="365703"/>
                </a:moveTo>
                <a:cubicBezTo>
                  <a:pt x="267813" y="365703"/>
                  <a:pt x="252207" y="354354"/>
                  <a:pt x="252207" y="340876"/>
                </a:cubicBezTo>
                <a:cubicBezTo>
                  <a:pt x="252207" y="327398"/>
                  <a:pt x="267813" y="316049"/>
                  <a:pt x="287675" y="316049"/>
                </a:cubicBezTo>
                <a:cubicBezTo>
                  <a:pt x="307536" y="316049"/>
                  <a:pt x="323142" y="327398"/>
                  <a:pt x="323142" y="340876"/>
                </a:cubicBezTo>
                <a:cubicBezTo>
                  <a:pt x="323142" y="354354"/>
                  <a:pt x="307536" y="365703"/>
                  <a:pt x="287675" y="365703"/>
                </a:cubicBezTo>
                <a:close/>
                <a:moveTo>
                  <a:pt x="249370" y="79126"/>
                </a:moveTo>
                <a:cubicBezTo>
                  <a:pt x="260719" y="67776"/>
                  <a:pt x="275616" y="65648"/>
                  <a:pt x="283419" y="73451"/>
                </a:cubicBezTo>
                <a:cubicBezTo>
                  <a:pt x="291221" y="81254"/>
                  <a:pt x="288384" y="96150"/>
                  <a:pt x="277744" y="107500"/>
                </a:cubicBezTo>
                <a:cubicBezTo>
                  <a:pt x="266394" y="118849"/>
                  <a:pt x="251498" y="120977"/>
                  <a:pt x="243695" y="113175"/>
                </a:cubicBezTo>
                <a:cubicBezTo>
                  <a:pt x="235183" y="105372"/>
                  <a:pt x="238020" y="89766"/>
                  <a:pt x="249370" y="79126"/>
                </a:cubicBezTo>
                <a:close/>
                <a:moveTo>
                  <a:pt x="188366" y="351516"/>
                </a:moveTo>
                <a:cubicBezTo>
                  <a:pt x="168504" y="351516"/>
                  <a:pt x="152898" y="340167"/>
                  <a:pt x="152898" y="326689"/>
                </a:cubicBezTo>
                <a:cubicBezTo>
                  <a:pt x="152898" y="313211"/>
                  <a:pt x="168504" y="301862"/>
                  <a:pt x="188366" y="301862"/>
                </a:cubicBezTo>
                <a:cubicBezTo>
                  <a:pt x="208227" y="301862"/>
                  <a:pt x="223833" y="313211"/>
                  <a:pt x="223833" y="326689"/>
                </a:cubicBezTo>
                <a:cubicBezTo>
                  <a:pt x="223833" y="340167"/>
                  <a:pt x="208227" y="351516"/>
                  <a:pt x="188366" y="351516"/>
                </a:cubicBezTo>
                <a:close/>
                <a:moveTo>
                  <a:pt x="465012" y="103244"/>
                </a:moveTo>
                <a:cubicBezTo>
                  <a:pt x="484874" y="103244"/>
                  <a:pt x="500480" y="114593"/>
                  <a:pt x="500480" y="128071"/>
                </a:cubicBezTo>
                <a:cubicBezTo>
                  <a:pt x="500480" y="141549"/>
                  <a:pt x="484874" y="152898"/>
                  <a:pt x="465012" y="152898"/>
                </a:cubicBezTo>
                <a:cubicBezTo>
                  <a:pt x="445150" y="152898"/>
                  <a:pt x="429545" y="141549"/>
                  <a:pt x="429545" y="128071"/>
                </a:cubicBezTo>
                <a:cubicBezTo>
                  <a:pt x="429545" y="114593"/>
                  <a:pt x="445150" y="103244"/>
                  <a:pt x="465012" y="103244"/>
                </a:cubicBezTo>
                <a:close/>
                <a:moveTo>
                  <a:pt x="287675" y="3935"/>
                </a:moveTo>
                <a:cubicBezTo>
                  <a:pt x="126652" y="3935"/>
                  <a:pt x="152189" y="67067"/>
                  <a:pt x="167085" y="81963"/>
                </a:cubicBezTo>
                <a:lnTo>
                  <a:pt x="202553" y="117431"/>
                </a:lnTo>
                <a:cubicBezTo>
                  <a:pt x="225252" y="140839"/>
                  <a:pt x="197587" y="167085"/>
                  <a:pt x="171341" y="155736"/>
                </a:cubicBezTo>
                <a:lnTo>
                  <a:pt x="82673" y="117431"/>
                </a:lnTo>
                <a:cubicBezTo>
                  <a:pt x="20250" y="90475"/>
                  <a:pt x="3935" y="166376"/>
                  <a:pt x="3935" y="202553"/>
                </a:cubicBezTo>
                <a:cubicBezTo>
                  <a:pt x="3935" y="312502"/>
                  <a:pt x="130908" y="401171"/>
                  <a:pt x="287675" y="401171"/>
                </a:cubicBezTo>
                <a:cubicBezTo>
                  <a:pt x="444441" y="401171"/>
                  <a:pt x="571415" y="312502"/>
                  <a:pt x="571415" y="202553"/>
                </a:cubicBezTo>
                <a:cubicBezTo>
                  <a:pt x="571415" y="92603"/>
                  <a:pt x="444441" y="3935"/>
                  <a:pt x="287675" y="3935"/>
                </a:cubicBez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5" name="Graphic 71" descr="Music">
            <a:extLst>
              <a:ext uri="{FF2B5EF4-FFF2-40B4-BE49-F238E27FC236}">
                <a16:creationId xmlns:a16="http://schemas.microsoft.com/office/drawing/2014/main" id="{DE44CF32-D846-4C64-9CF3-7344E43F50F6}"/>
              </a:ext>
            </a:extLst>
          </p:cNvPr>
          <p:cNvSpPr/>
          <p:nvPr/>
        </p:nvSpPr>
        <p:spPr>
          <a:xfrm>
            <a:off x="11133574" y="194816"/>
            <a:ext cx="510732" cy="517826"/>
          </a:xfrm>
          <a:custGeom>
            <a:avLst/>
            <a:gdLst>
              <a:gd name="connsiteX0" fmla="*/ 508655 w 510732"/>
              <a:gd name="connsiteY0" fmla="*/ 3935 h 517825"/>
              <a:gd name="connsiteX1" fmla="*/ 132699 w 510732"/>
              <a:gd name="connsiteY1" fmla="*/ 91894 h 517825"/>
              <a:gd name="connsiteX2" fmla="*/ 132699 w 510732"/>
              <a:gd name="connsiteY2" fmla="*/ 396205 h 517825"/>
              <a:gd name="connsiteX3" fmla="*/ 69567 w 510732"/>
              <a:gd name="connsiteY3" fmla="*/ 401880 h 517825"/>
              <a:gd name="connsiteX4" fmla="*/ 6435 w 510732"/>
              <a:gd name="connsiteY4" fmla="*/ 487711 h 517825"/>
              <a:gd name="connsiteX5" fmla="*/ 110000 w 510732"/>
              <a:gd name="connsiteY5" fmla="*/ 513248 h 517825"/>
              <a:gd name="connsiteX6" fmla="*/ 175260 w 510732"/>
              <a:gd name="connsiteY6" fmla="*/ 436638 h 517825"/>
              <a:gd name="connsiteX7" fmla="*/ 175260 w 510732"/>
              <a:gd name="connsiteY7" fmla="*/ 140839 h 517825"/>
              <a:gd name="connsiteX8" fmla="*/ 466094 w 510732"/>
              <a:gd name="connsiteY8" fmla="*/ 72742 h 517825"/>
              <a:gd name="connsiteX9" fmla="*/ 466094 w 510732"/>
              <a:gd name="connsiteY9" fmla="*/ 331654 h 517825"/>
              <a:gd name="connsiteX10" fmla="*/ 402252 w 510732"/>
              <a:gd name="connsiteY10" fmla="*/ 337329 h 517825"/>
              <a:gd name="connsiteX11" fmla="*/ 339120 w 510732"/>
              <a:gd name="connsiteY11" fmla="*/ 423161 h 517825"/>
              <a:gd name="connsiteX12" fmla="*/ 442685 w 510732"/>
              <a:gd name="connsiteY12" fmla="*/ 448697 h 517825"/>
              <a:gd name="connsiteX13" fmla="*/ 508655 w 510732"/>
              <a:gd name="connsiteY13" fmla="*/ 379181 h 517825"/>
              <a:gd name="connsiteX14" fmla="*/ 508655 w 510732"/>
              <a:gd name="connsiteY14" fmla="*/ 379181 h 517825"/>
              <a:gd name="connsiteX15" fmla="*/ 508655 w 510732"/>
              <a:gd name="connsiteY15" fmla="*/ 3935 h 51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0732" h="517825">
                <a:moveTo>
                  <a:pt x="508655" y="3935"/>
                </a:moveTo>
                <a:lnTo>
                  <a:pt x="132699" y="91894"/>
                </a:lnTo>
                <a:lnTo>
                  <a:pt x="132699" y="396205"/>
                </a:lnTo>
                <a:cubicBezTo>
                  <a:pt x="114256" y="391949"/>
                  <a:pt x="91557" y="393368"/>
                  <a:pt x="69567" y="401880"/>
                </a:cubicBezTo>
                <a:cubicBezTo>
                  <a:pt x="23459" y="418904"/>
                  <a:pt x="-4915" y="457209"/>
                  <a:pt x="6435" y="487711"/>
                </a:cubicBezTo>
                <a:cubicBezTo>
                  <a:pt x="17785" y="518213"/>
                  <a:pt x="63892" y="529563"/>
                  <a:pt x="110000" y="513248"/>
                </a:cubicBezTo>
                <a:cubicBezTo>
                  <a:pt x="151852" y="498352"/>
                  <a:pt x="178807" y="465012"/>
                  <a:pt x="175260" y="436638"/>
                </a:cubicBezTo>
                <a:lnTo>
                  <a:pt x="175260" y="140839"/>
                </a:lnTo>
                <a:lnTo>
                  <a:pt x="466094" y="72742"/>
                </a:lnTo>
                <a:lnTo>
                  <a:pt x="466094" y="331654"/>
                </a:lnTo>
                <a:cubicBezTo>
                  <a:pt x="447651" y="327398"/>
                  <a:pt x="424952" y="328817"/>
                  <a:pt x="402252" y="337329"/>
                </a:cubicBezTo>
                <a:cubicBezTo>
                  <a:pt x="356145" y="354354"/>
                  <a:pt x="327771" y="392659"/>
                  <a:pt x="339120" y="423161"/>
                </a:cubicBezTo>
                <a:cubicBezTo>
                  <a:pt x="350470" y="453663"/>
                  <a:pt x="396578" y="465012"/>
                  <a:pt x="442685" y="448697"/>
                </a:cubicBezTo>
                <a:cubicBezTo>
                  <a:pt x="480990" y="434510"/>
                  <a:pt x="506527" y="406136"/>
                  <a:pt x="508655" y="379181"/>
                </a:cubicBezTo>
                <a:lnTo>
                  <a:pt x="508655" y="379181"/>
                </a:lnTo>
                <a:lnTo>
                  <a:pt x="508655" y="3935"/>
                </a:ln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26" name="Graphic 68" descr="Guitar">
            <a:extLst>
              <a:ext uri="{FF2B5EF4-FFF2-40B4-BE49-F238E27FC236}">
                <a16:creationId xmlns:a16="http://schemas.microsoft.com/office/drawing/2014/main" id="{E8F3948B-9CA0-4828-89AF-BD4C0667765F}"/>
              </a:ext>
            </a:extLst>
          </p:cNvPr>
          <p:cNvGrpSpPr/>
          <p:nvPr/>
        </p:nvGrpSpPr>
        <p:grpSpPr>
          <a:xfrm>
            <a:off x="1097007" y="1282534"/>
            <a:ext cx="680976" cy="680976"/>
            <a:chOff x="1097007" y="1282534"/>
            <a:chExt cx="680976" cy="680976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6FA61FA-02A4-472B-BA92-0003BB7BF539}"/>
                </a:ext>
              </a:extLst>
            </p:cNvPr>
            <p:cNvSpPr/>
            <p:nvPr/>
          </p:nvSpPr>
          <p:spPr>
            <a:xfrm>
              <a:off x="1145412" y="1336799"/>
              <a:ext cx="574574" cy="574574"/>
            </a:xfrm>
            <a:custGeom>
              <a:avLst/>
              <a:gdLst>
                <a:gd name="connsiteX0" fmla="*/ 553124 w 574573"/>
                <a:gd name="connsiteY0" fmla="*/ 25182 h 574573"/>
                <a:gd name="connsiteX1" fmla="*/ 523331 w 574573"/>
                <a:gd name="connsiteY1" fmla="*/ 5320 h 574573"/>
                <a:gd name="connsiteX2" fmla="*/ 463036 w 574573"/>
                <a:gd name="connsiteY2" fmla="*/ 75546 h 574573"/>
                <a:gd name="connsiteX3" fmla="*/ 465164 w 574573"/>
                <a:gd name="connsiteY3" fmla="*/ 91861 h 574573"/>
                <a:gd name="connsiteX4" fmla="*/ 282861 w 574573"/>
                <a:gd name="connsiteY4" fmla="*/ 257139 h 574573"/>
                <a:gd name="connsiteX5" fmla="*/ 187809 w 574573"/>
                <a:gd name="connsiteY5" fmla="*/ 240824 h 574573"/>
                <a:gd name="connsiteX6" fmla="*/ 162981 w 574573"/>
                <a:gd name="connsiteY6" fmla="*/ 296154 h 574573"/>
                <a:gd name="connsiteX7" fmla="*/ 37426 w 574573"/>
                <a:gd name="connsiteY7" fmla="*/ 341552 h 574573"/>
                <a:gd name="connsiteX8" fmla="*/ 61544 w 574573"/>
                <a:gd name="connsiteY8" fmla="*/ 516761 h 574573"/>
                <a:gd name="connsiteX9" fmla="*/ 237463 w 574573"/>
                <a:gd name="connsiteY9" fmla="*/ 541589 h 574573"/>
                <a:gd name="connsiteX10" fmla="*/ 282861 w 574573"/>
                <a:gd name="connsiteY10" fmla="*/ 416034 h 574573"/>
                <a:gd name="connsiteX11" fmla="*/ 338191 w 574573"/>
                <a:gd name="connsiteY11" fmla="*/ 391207 h 574573"/>
                <a:gd name="connsiteX12" fmla="*/ 321876 w 574573"/>
                <a:gd name="connsiteY12" fmla="*/ 296154 h 574573"/>
                <a:gd name="connsiteX13" fmla="*/ 487864 w 574573"/>
                <a:gd name="connsiteY13" fmla="*/ 113141 h 574573"/>
                <a:gd name="connsiteX14" fmla="*/ 504179 w 574573"/>
                <a:gd name="connsiteY14" fmla="*/ 115269 h 574573"/>
                <a:gd name="connsiteX15" fmla="*/ 574404 w 574573"/>
                <a:gd name="connsiteY15" fmla="*/ 54975 h 574573"/>
                <a:gd name="connsiteX16" fmla="*/ 553124 w 574573"/>
                <a:gd name="connsiteY16" fmla="*/ 25182 h 574573"/>
                <a:gd name="connsiteX17" fmla="*/ 187099 w 574573"/>
                <a:gd name="connsiteY17" fmla="*/ 440861 h 574573"/>
                <a:gd name="connsiteX18" fmla="*/ 136735 w 574573"/>
                <a:gd name="connsiteY18" fmla="*/ 390497 h 574573"/>
                <a:gd name="connsiteX19" fmla="*/ 156597 w 574573"/>
                <a:gd name="connsiteY19" fmla="*/ 370635 h 574573"/>
                <a:gd name="connsiteX20" fmla="*/ 206961 w 574573"/>
                <a:gd name="connsiteY20" fmla="*/ 420999 h 574573"/>
                <a:gd name="connsiteX21" fmla="*/ 187099 w 574573"/>
                <a:gd name="connsiteY21" fmla="*/ 440861 h 574573"/>
                <a:gd name="connsiteX22" fmla="*/ 252359 w 574573"/>
                <a:gd name="connsiteY22" fmla="*/ 376310 h 574573"/>
                <a:gd name="connsiteX23" fmla="*/ 201996 w 574573"/>
                <a:gd name="connsiteY23" fmla="*/ 376310 h 574573"/>
                <a:gd name="connsiteX24" fmla="*/ 201996 w 574573"/>
                <a:gd name="connsiteY24" fmla="*/ 325946 h 574573"/>
                <a:gd name="connsiteX25" fmla="*/ 252359 w 574573"/>
                <a:gd name="connsiteY25" fmla="*/ 325946 h 574573"/>
                <a:gd name="connsiteX26" fmla="*/ 252359 w 574573"/>
                <a:gd name="connsiteY26" fmla="*/ 376310 h 57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74573" h="574573">
                  <a:moveTo>
                    <a:pt x="553124" y="25182"/>
                  </a:moveTo>
                  <a:cubicBezTo>
                    <a:pt x="536099" y="8158"/>
                    <a:pt x="523331" y="5320"/>
                    <a:pt x="523331" y="5320"/>
                  </a:cubicBezTo>
                  <a:lnTo>
                    <a:pt x="463036" y="75546"/>
                  </a:lnTo>
                  <a:lnTo>
                    <a:pt x="465164" y="91861"/>
                  </a:lnTo>
                  <a:lnTo>
                    <a:pt x="282861" y="257139"/>
                  </a:lnTo>
                  <a:cubicBezTo>
                    <a:pt x="225404" y="207485"/>
                    <a:pt x="202705" y="227347"/>
                    <a:pt x="187809" y="240824"/>
                  </a:cubicBezTo>
                  <a:cubicBezTo>
                    <a:pt x="173622" y="252883"/>
                    <a:pt x="177878" y="281257"/>
                    <a:pt x="162981" y="296154"/>
                  </a:cubicBezTo>
                  <a:cubicBezTo>
                    <a:pt x="138863" y="320272"/>
                    <a:pt x="82825" y="296154"/>
                    <a:pt x="37426" y="341552"/>
                  </a:cubicBezTo>
                  <a:cubicBezTo>
                    <a:pt x="-36346" y="413906"/>
                    <a:pt x="36717" y="491225"/>
                    <a:pt x="61544" y="516761"/>
                  </a:cubicBezTo>
                  <a:cubicBezTo>
                    <a:pt x="87081" y="541589"/>
                    <a:pt x="164400" y="614652"/>
                    <a:pt x="237463" y="541589"/>
                  </a:cubicBezTo>
                  <a:cubicBezTo>
                    <a:pt x="282861" y="496190"/>
                    <a:pt x="258744" y="440152"/>
                    <a:pt x="282861" y="416034"/>
                  </a:cubicBezTo>
                  <a:cubicBezTo>
                    <a:pt x="297758" y="401137"/>
                    <a:pt x="325422" y="404684"/>
                    <a:pt x="338191" y="391207"/>
                  </a:cubicBezTo>
                  <a:cubicBezTo>
                    <a:pt x="351668" y="376310"/>
                    <a:pt x="371530" y="353611"/>
                    <a:pt x="321876" y="296154"/>
                  </a:cubicBezTo>
                  <a:lnTo>
                    <a:pt x="487864" y="113141"/>
                  </a:lnTo>
                  <a:lnTo>
                    <a:pt x="504179" y="115269"/>
                  </a:lnTo>
                  <a:lnTo>
                    <a:pt x="574404" y="54975"/>
                  </a:lnTo>
                  <a:cubicBezTo>
                    <a:pt x="572986" y="54975"/>
                    <a:pt x="570148" y="41497"/>
                    <a:pt x="553124" y="25182"/>
                  </a:cubicBezTo>
                  <a:close/>
                  <a:moveTo>
                    <a:pt x="187099" y="440861"/>
                  </a:moveTo>
                  <a:lnTo>
                    <a:pt x="136735" y="390497"/>
                  </a:lnTo>
                  <a:lnTo>
                    <a:pt x="156597" y="370635"/>
                  </a:lnTo>
                  <a:lnTo>
                    <a:pt x="206961" y="420999"/>
                  </a:lnTo>
                  <a:lnTo>
                    <a:pt x="187099" y="440861"/>
                  </a:lnTo>
                  <a:close/>
                  <a:moveTo>
                    <a:pt x="252359" y="376310"/>
                  </a:moveTo>
                  <a:cubicBezTo>
                    <a:pt x="238172" y="390497"/>
                    <a:pt x="216183" y="390497"/>
                    <a:pt x="201996" y="376310"/>
                  </a:cubicBezTo>
                  <a:cubicBezTo>
                    <a:pt x="187809" y="362123"/>
                    <a:pt x="187809" y="340133"/>
                    <a:pt x="201996" y="325946"/>
                  </a:cubicBezTo>
                  <a:cubicBezTo>
                    <a:pt x="216183" y="311759"/>
                    <a:pt x="238172" y="311759"/>
                    <a:pt x="252359" y="325946"/>
                  </a:cubicBezTo>
                  <a:cubicBezTo>
                    <a:pt x="266546" y="339424"/>
                    <a:pt x="266546" y="362123"/>
                    <a:pt x="252359" y="37631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AC7FCBA-E7BC-4E9A-9F0A-3F285B8D8B19}"/>
                </a:ext>
              </a:extLst>
            </p:cNvPr>
            <p:cNvSpPr/>
            <p:nvPr/>
          </p:nvSpPr>
          <p:spPr>
            <a:xfrm>
              <a:off x="1622990" y="1330415"/>
              <a:ext cx="28374" cy="28374"/>
            </a:xfrm>
            <a:custGeom>
              <a:avLst/>
              <a:gdLst>
                <a:gd name="connsiteX0" fmla="*/ 26601 w 28374"/>
                <a:gd name="connsiteY0" fmla="*/ 15960 h 28374"/>
                <a:gd name="connsiteX1" fmla="*/ 15960 w 28374"/>
                <a:gd name="connsiteY1" fmla="*/ 26601 h 28374"/>
                <a:gd name="connsiteX2" fmla="*/ 5320 w 28374"/>
                <a:gd name="connsiteY2" fmla="*/ 15960 h 28374"/>
                <a:gd name="connsiteX3" fmla="*/ 15960 w 28374"/>
                <a:gd name="connsiteY3" fmla="*/ 5320 h 28374"/>
                <a:gd name="connsiteX4" fmla="*/ 26601 w 28374"/>
                <a:gd name="connsiteY4" fmla="*/ 15960 h 2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4" h="28374">
                  <a:moveTo>
                    <a:pt x="26601" y="15960"/>
                  </a:moveTo>
                  <a:cubicBezTo>
                    <a:pt x="26601" y="21837"/>
                    <a:pt x="21837" y="26601"/>
                    <a:pt x="15960" y="26601"/>
                  </a:cubicBezTo>
                  <a:cubicBezTo>
                    <a:pt x="10084" y="26601"/>
                    <a:pt x="5320" y="21837"/>
                    <a:pt x="5320" y="15960"/>
                  </a:cubicBezTo>
                  <a:cubicBezTo>
                    <a:pt x="5320" y="10084"/>
                    <a:pt x="10084" y="5320"/>
                    <a:pt x="15960" y="5320"/>
                  </a:cubicBezTo>
                  <a:cubicBezTo>
                    <a:pt x="21837" y="5320"/>
                    <a:pt x="26601" y="10084"/>
                    <a:pt x="26601" y="1596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170FD14-E36C-42F3-A8EE-EACD8541391F}"/>
                </a:ext>
              </a:extLst>
            </p:cNvPr>
            <p:cNvSpPr/>
            <p:nvPr/>
          </p:nvSpPr>
          <p:spPr>
            <a:xfrm>
              <a:off x="1698181" y="1405606"/>
              <a:ext cx="28374" cy="28374"/>
            </a:xfrm>
            <a:custGeom>
              <a:avLst/>
              <a:gdLst>
                <a:gd name="connsiteX0" fmla="*/ 26601 w 28374"/>
                <a:gd name="connsiteY0" fmla="*/ 15960 h 28374"/>
                <a:gd name="connsiteX1" fmla="*/ 15960 w 28374"/>
                <a:gd name="connsiteY1" fmla="*/ 26601 h 28374"/>
                <a:gd name="connsiteX2" fmla="*/ 5320 w 28374"/>
                <a:gd name="connsiteY2" fmla="*/ 15960 h 28374"/>
                <a:gd name="connsiteX3" fmla="*/ 15960 w 28374"/>
                <a:gd name="connsiteY3" fmla="*/ 5320 h 28374"/>
                <a:gd name="connsiteX4" fmla="*/ 26601 w 28374"/>
                <a:gd name="connsiteY4" fmla="*/ 15960 h 2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4" h="28374">
                  <a:moveTo>
                    <a:pt x="26601" y="15960"/>
                  </a:moveTo>
                  <a:cubicBezTo>
                    <a:pt x="26601" y="21837"/>
                    <a:pt x="21837" y="26601"/>
                    <a:pt x="15960" y="26601"/>
                  </a:cubicBezTo>
                  <a:cubicBezTo>
                    <a:pt x="10084" y="26601"/>
                    <a:pt x="5320" y="21837"/>
                    <a:pt x="5320" y="15960"/>
                  </a:cubicBezTo>
                  <a:cubicBezTo>
                    <a:pt x="5320" y="10084"/>
                    <a:pt x="10084" y="5320"/>
                    <a:pt x="15960" y="5320"/>
                  </a:cubicBezTo>
                  <a:cubicBezTo>
                    <a:pt x="21837" y="5320"/>
                    <a:pt x="26601" y="10084"/>
                    <a:pt x="26601" y="1596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7F88367-9DCA-4EBD-B861-F71A268E6E16}"/>
                </a:ext>
              </a:extLst>
            </p:cNvPr>
            <p:cNvSpPr/>
            <p:nvPr/>
          </p:nvSpPr>
          <p:spPr>
            <a:xfrm>
              <a:off x="1597453" y="1355952"/>
              <a:ext cx="28374" cy="28374"/>
            </a:xfrm>
            <a:custGeom>
              <a:avLst/>
              <a:gdLst>
                <a:gd name="connsiteX0" fmla="*/ 26601 w 28374"/>
                <a:gd name="connsiteY0" fmla="*/ 15960 h 28374"/>
                <a:gd name="connsiteX1" fmla="*/ 15960 w 28374"/>
                <a:gd name="connsiteY1" fmla="*/ 26601 h 28374"/>
                <a:gd name="connsiteX2" fmla="*/ 5320 w 28374"/>
                <a:gd name="connsiteY2" fmla="*/ 15960 h 28374"/>
                <a:gd name="connsiteX3" fmla="*/ 15960 w 28374"/>
                <a:gd name="connsiteY3" fmla="*/ 5320 h 28374"/>
                <a:gd name="connsiteX4" fmla="*/ 26601 w 28374"/>
                <a:gd name="connsiteY4" fmla="*/ 15960 h 2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4" h="28374">
                  <a:moveTo>
                    <a:pt x="26601" y="15960"/>
                  </a:moveTo>
                  <a:cubicBezTo>
                    <a:pt x="26601" y="21837"/>
                    <a:pt x="21837" y="26601"/>
                    <a:pt x="15960" y="26601"/>
                  </a:cubicBezTo>
                  <a:cubicBezTo>
                    <a:pt x="10084" y="26601"/>
                    <a:pt x="5320" y="21837"/>
                    <a:pt x="5320" y="15960"/>
                  </a:cubicBezTo>
                  <a:cubicBezTo>
                    <a:pt x="5320" y="10084"/>
                    <a:pt x="10084" y="5320"/>
                    <a:pt x="15960" y="5320"/>
                  </a:cubicBezTo>
                  <a:cubicBezTo>
                    <a:pt x="21837" y="5320"/>
                    <a:pt x="26601" y="10084"/>
                    <a:pt x="26601" y="1596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3CDE5C9-32E5-4C2F-A952-E38B4DEC238A}"/>
                </a:ext>
              </a:extLst>
            </p:cNvPr>
            <p:cNvSpPr/>
            <p:nvPr/>
          </p:nvSpPr>
          <p:spPr>
            <a:xfrm>
              <a:off x="1672645" y="1431143"/>
              <a:ext cx="28374" cy="28374"/>
            </a:xfrm>
            <a:custGeom>
              <a:avLst/>
              <a:gdLst>
                <a:gd name="connsiteX0" fmla="*/ 26601 w 28374"/>
                <a:gd name="connsiteY0" fmla="*/ 15960 h 28374"/>
                <a:gd name="connsiteX1" fmla="*/ 15960 w 28374"/>
                <a:gd name="connsiteY1" fmla="*/ 26601 h 28374"/>
                <a:gd name="connsiteX2" fmla="*/ 5320 w 28374"/>
                <a:gd name="connsiteY2" fmla="*/ 15960 h 28374"/>
                <a:gd name="connsiteX3" fmla="*/ 15960 w 28374"/>
                <a:gd name="connsiteY3" fmla="*/ 5320 h 28374"/>
                <a:gd name="connsiteX4" fmla="*/ 26601 w 28374"/>
                <a:gd name="connsiteY4" fmla="*/ 15960 h 2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4" h="28374">
                  <a:moveTo>
                    <a:pt x="26601" y="15960"/>
                  </a:moveTo>
                  <a:cubicBezTo>
                    <a:pt x="26601" y="21837"/>
                    <a:pt x="21837" y="26601"/>
                    <a:pt x="15960" y="26601"/>
                  </a:cubicBezTo>
                  <a:cubicBezTo>
                    <a:pt x="10084" y="26601"/>
                    <a:pt x="5320" y="21837"/>
                    <a:pt x="5320" y="15960"/>
                  </a:cubicBezTo>
                  <a:cubicBezTo>
                    <a:pt x="5320" y="10084"/>
                    <a:pt x="10084" y="5320"/>
                    <a:pt x="15960" y="5320"/>
                  </a:cubicBezTo>
                  <a:cubicBezTo>
                    <a:pt x="21837" y="5320"/>
                    <a:pt x="26601" y="10084"/>
                    <a:pt x="26601" y="1596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32" name="Graphic 69" descr="Saxophone">
            <a:extLst>
              <a:ext uri="{FF2B5EF4-FFF2-40B4-BE49-F238E27FC236}">
                <a16:creationId xmlns:a16="http://schemas.microsoft.com/office/drawing/2014/main" id="{8B1DDC1C-2407-44AF-BF4C-9D794BED59E4}"/>
              </a:ext>
            </a:extLst>
          </p:cNvPr>
          <p:cNvSpPr/>
          <p:nvPr/>
        </p:nvSpPr>
        <p:spPr>
          <a:xfrm>
            <a:off x="2063457" y="1321160"/>
            <a:ext cx="397236" cy="602948"/>
          </a:xfrm>
          <a:custGeom>
            <a:avLst/>
            <a:gdLst>
              <a:gd name="connsiteX0" fmla="*/ 389821 w 397236"/>
              <a:gd name="connsiteY0" fmla="*/ 398333 h 602947"/>
              <a:gd name="connsiteX1" fmla="*/ 255045 w 397236"/>
              <a:gd name="connsiteY1" fmla="*/ 263557 h 602947"/>
              <a:gd name="connsiteX2" fmla="*/ 235183 w 397236"/>
              <a:gd name="connsiteY2" fmla="*/ 263557 h 602947"/>
              <a:gd name="connsiteX3" fmla="*/ 235183 w 397236"/>
              <a:gd name="connsiteY3" fmla="*/ 283419 h 602947"/>
              <a:gd name="connsiteX4" fmla="*/ 249370 w 397236"/>
              <a:gd name="connsiteY4" fmla="*/ 297606 h 602947"/>
              <a:gd name="connsiteX5" fmla="*/ 216740 w 397236"/>
              <a:gd name="connsiteY5" fmla="*/ 469268 h 602947"/>
              <a:gd name="connsiteX6" fmla="*/ 216740 w 397236"/>
              <a:gd name="connsiteY6" fmla="*/ 479199 h 602947"/>
              <a:gd name="connsiteX7" fmla="*/ 195459 w 397236"/>
              <a:gd name="connsiteY7" fmla="*/ 500480 h 602947"/>
              <a:gd name="connsiteX8" fmla="*/ 174179 w 397236"/>
              <a:gd name="connsiteY8" fmla="*/ 479199 h 602947"/>
              <a:gd name="connsiteX9" fmla="*/ 174179 w 397236"/>
              <a:gd name="connsiteY9" fmla="*/ 60683 h 602947"/>
              <a:gd name="connsiteX10" fmla="*/ 118140 w 397236"/>
              <a:gd name="connsiteY10" fmla="*/ 4644 h 602947"/>
              <a:gd name="connsiteX11" fmla="*/ 54299 w 397236"/>
              <a:gd name="connsiteY11" fmla="*/ 53589 h 602947"/>
              <a:gd name="connsiteX12" fmla="*/ 11028 w 397236"/>
              <a:gd name="connsiteY12" fmla="*/ 53589 h 602947"/>
              <a:gd name="connsiteX13" fmla="*/ 3935 w 397236"/>
              <a:gd name="connsiteY13" fmla="*/ 60683 h 602947"/>
              <a:gd name="connsiteX14" fmla="*/ 39402 w 397236"/>
              <a:gd name="connsiteY14" fmla="*/ 81963 h 602947"/>
              <a:gd name="connsiteX15" fmla="*/ 74870 w 397236"/>
              <a:gd name="connsiteY15" fmla="*/ 60683 h 602947"/>
              <a:gd name="connsiteX16" fmla="*/ 131618 w 397236"/>
              <a:gd name="connsiteY16" fmla="*/ 60683 h 602947"/>
              <a:gd name="connsiteX17" fmla="*/ 90475 w 397236"/>
              <a:gd name="connsiteY17" fmla="*/ 465012 h 602947"/>
              <a:gd name="connsiteX18" fmla="*/ 89057 w 397236"/>
              <a:gd name="connsiteY18" fmla="*/ 482746 h 602947"/>
              <a:gd name="connsiteX19" fmla="*/ 206099 w 397236"/>
              <a:gd name="connsiteY19" fmla="*/ 599789 h 602947"/>
              <a:gd name="connsiteX20" fmla="*/ 308246 w 397236"/>
              <a:gd name="connsiteY20" fmla="*/ 540203 h 602947"/>
              <a:gd name="connsiteX21" fmla="*/ 355063 w 397236"/>
              <a:gd name="connsiteY21" fmla="*/ 404008 h 602947"/>
              <a:gd name="connsiteX22" fmla="*/ 369959 w 397236"/>
              <a:gd name="connsiteY22" fmla="*/ 418904 h 602947"/>
              <a:gd name="connsiteX23" fmla="*/ 379890 w 397236"/>
              <a:gd name="connsiteY23" fmla="*/ 423161 h 602947"/>
              <a:gd name="connsiteX24" fmla="*/ 389821 w 397236"/>
              <a:gd name="connsiteY24" fmla="*/ 418904 h 602947"/>
              <a:gd name="connsiteX25" fmla="*/ 389821 w 397236"/>
              <a:gd name="connsiteY25" fmla="*/ 398333 h 602947"/>
              <a:gd name="connsiteX26" fmla="*/ 145805 w 397236"/>
              <a:gd name="connsiteY26" fmla="*/ 408264 h 602947"/>
              <a:gd name="connsiteX27" fmla="*/ 131618 w 397236"/>
              <a:gd name="connsiteY27" fmla="*/ 394077 h 602947"/>
              <a:gd name="connsiteX28" fmla="*/ 145805 w 397236"/>
              <a:gd name="connsiteY28" fmla="*/ 379890 h 602947"/>
              <a:gd name="connsiteX29" fmla="*/ 159992 w 397236"/>
              <a:gd name="connsiteY29" fmla="*/ 394077 h 602947"/>
              <a:gd name="connsiteX30" fmla="*/ 145805 w 397236"/>
              <a:gd name="connsiteY30" fmla="*/ 408264 h 602947"/>
              <a:gd name="connsiteX31" fmla="*/ 145805 w 397236"/>
              <a:gd name="connsiteY31" fmla="*/ 351516 h 602947"/>
              <a:gd name="connsiteX32" fmla="*/ 131618 w 397236"/>
              <a:gd name="connsiteY32" fmla="*/ 337329 h 602947"/>
              <a:gd name="connsiteX33" fmla="*/ 145805 w 397236"/>
              <a:gd name="connsiteY33" fmla="*/ 323142 h 602947"/>
              <a:gd name="connsiteX34" fmla="*/ 159992 w 397236"/>
              <a:gd name="connsiteY34" fmla="*/ 337329 h 602947"/>
              <a:gd name="connsiteX35" fmla="*/ 145805 w 397236"/>
              <a:gd name="connsiteY35" fmla="*/ 351516 h 602947"/>
              <a:gd name="connsiteX36" fmla="*/ 145805 w 397236"/>
              <a:gd name="connsiteY36" fmla="*/ 294768 h 602947"/>
              <a:gd name="connsiteX37" fmla="*/ 131618 w 397236"/>
              <a:gd name="connsiteY37" fmla="*/ 280581 h 602947"/>
              <a:gd name="connsiteX38" fmla="*/ 145805 w 397236"/>
              <a:gd name="connsiteY38" fmla="*/ 266394 h 602947"/>
              <a:gd name="connsiteX39" fmla="*/ 159992 w 397236"/>
              <a:gd name="connsiteY39" fmla="*/ 280581 h 602947"/>
              <a:gd name="connsiteX40" fmla="*/ 145805 w 397236"/>
              <a:gd name="connsiteY40" fmla="*/ 294768 h 602947"/>
              <a:gd name="connsiteX41" fmla="*/ 145805 w 397236"/>
              <a:gd name="connsiteY41" fmla="*/ 238020 h 602947"/>
              <a:gd name="connsiteX42" fmla="*/ 131618 w 397236"/>
              <a:gd name="connsiteY42" fmla="*/ 223833 h 602947"/>
              <a:gd name="connsiteX43" fmla="*/ 145805 w 397236"/>
              <a:gd name="connsiteY43" fmla="*/ 209646 h 602947"/>
              <a:gd name="connsiteX44" fmla="*/ 159992 w 397236"/>
              <a:gd name="connsiteY44" fmla="*/ 223833 h 602947"/>
              <a:gd name="connsiteX45" fmla="*/ 145805 w 397236"/>
              <a:gd name="connsiteY45" fmla="*/ 238020 h 60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97236" h="602947">
                <a:moveTo>
                  <a:pt x="389821" y="398333"/>
                </a:moveTo>
                <a:lnTo>
                  <a:pt x="255045" y="263557"/>
                </a:lnTo>
                <a:cubicBezTo>
                  <a:pt x="249370" y="257882"/>
                  <a:pt x="240858" y="257882"/>
                  <a:pt x="235183" y="263557"/>
                </a:cubicBezTo>
                <a:cubicBezTo>
                  <a:pt x="229508" y="269232"/>
                  <a:pt x="229508" y="277744"/>
                  <a:pt x="235183" y="283419"/>
                </a:cubicBezTo>
                <a:lnTo>
                  <a:pt x="249370" y="297606"/>
                </a:lnTo>
                <a:cubicBezTo>
                  <a:pt x="177725" y="372087"/>
                  <a:pt x="213193" y="427417"/>
                  <a:pt x="216740" y="469268"/>
                </a:cubicBezTo>
                <a:lnTo>
                  <a:pt x="216740" y="479199"/>
                </a:lnTo>
                <a:cubicBezTo>
                  <a:pt x="216740" y="491258"/>
                  <a:pt x="207518" y="500480"/>
                  <a:pt x="195459" y="500480"/>
                </a:cubicBezTo>
                <a:cubicBezTo>
                  <a:pt x="183400" y="500480"/>
                  <a:pt x="174179" y="491258"/>
                  <a:pt x="174179" y="479199"/>
                </a:cubicBezTo>
                <a:lnTo>
                  <a:pt x="174179" y="60683"/>
                </a:lnTo>
                <a:cubicBezTo>
                  <a:pt x="175597" y="-1740"/>
                  <a:pt x="130908" y="3225"/>
                  <a:pt x="118140" y="4644"/>
                </a:cubicBezTo>
                <a:cubicBezTo>
                  <a:pt x="90475" y="6063"/>
                  <a:pt x="59264" y="28053"/>
                  <a:pt x="54299" y="53589"/>
                </a:cubicBezTo>
                <a:lnTo>
                  <a:pt x="11028" y="53589"/>
                </a:lnTo>
                <a:cubicBezTo>
                  <a:pt x="6772" y="53589"/>
                  <a:pt x="3935" y="56427"/>
                  <a:pt x="3935" y="60683"/>
                </a:cubicBezTo>
                <a:cubicBezTo>
                  <a:pt x="13156" y="73451"/>
                  <a:pt x="22378" y="81963"/>
                  <a:pt x="39402" y="81963"/>
                </a:cubicBezTo>
                <a:cubicBezTo>
                  <a:pt x="56427" y="81963"/>
                  <a:pt x="69904" y="77707"/>
                  <a:pt x="74870" y="60683"/>
                </a:cubicBezTo>
                <a:cubicBezTo>
                  <a:pt x="85510" y="19540"/>
                  <a:pt x="135164" y="28053"/>
                  <a:pt x="131618" y="60683"/>
                </a:cubicBezTo>
                <a:lnTo>
                  <a:pt x="90475" y="465012"/>
                </a:lnTo>
                <a:cubicBezTo>
                  <a:pt x="89766" y="470687"/>
                  <a:pt x="89057" y="476362"/>
                  <a:pt x="89057" y="482746"/>
                </a:cubicBezTo>
                <a:cubicBezTo>
                  <a:pt x="89057" y="547297"/>
                  <a:pt x="141549" y="599789"/>
                  <a:pt x="206099" y="599789"/>
                </a:cubicBezTo>
                <a:cubicBezTo>
                  <a:pt x="250079" y="599789"/>
                  <a:pt x="288384" y="575671"/>
                  <a:pt x="308246" y="540203"/>
                </a:cubicBezTo>
                <a:cubicBezTo>
                  <a:pt x="330236" y="488421"/>
                  <a:pt x="304699" y="418195"/>
                  <a:pt x="355063" y="404008"/>
                </a:cubicBezTo>
                <a:lnTo>
                  <a:pt x="369959" y="418904"/>
                </a:lnTo>
                <a:cubicBezTo>
                  <a:pt x="372797" y="421742"/>
                  <a:pt x="376343" y="423161"/>
                  <a:pt x="379890" y="423161"/>
                </a:cubicBezTo>
                <a:cubicBezTo>
                  <a:pt x="383437" y="423161"/>
                  <a:pt x="386984" y="421742"/>
                  <a:pt x="389821" y="418904"/>
                </a:cubicBezTo>
                <a:cubicBezTo>
                  <a:pt x="395496" y="412520"/>
                  <a:pt x="395496" y="404008"/>
                  <a:pt x="389821" y="398333"/>
                </a:cubicBezTo>
                <a:close/>
                <a:moveTo>
                  <a:pt x="145805" y="408264"/>
                </a:moveTo>
                <a:cubicBezTo>
                  <a:pt x="138002" y="408264"/>
                  <a:pt x="131618" y="401880"/>
                  <a:pt x="131618" y="394077"/>
                </a:cubicBezTo>
                <a:cubicBezTo>
                  <a:pt x="131618" y="386274"/>
                  <a:pt x="138002" y="379890"/>
                  <a:pt x="145805" y="379890"/>
                </a:cubicBezTo>
                <a:cubicBezTo>
                  <a:pt x="153608" y="379890"/>
                  <a:pt x="159992" y="386274"/>
                  <a:pt x="159992" y="394077"/>
                </a:cubicBezTo>
                <a:cubicBezTo>
                  <a:pt x="159992" y="401880"/>
                  <a:pt x="153608" y="408264"/>
                  <a:pt x="145805" y="408264"/>
                </a:cubicBezTo>
                <a:close/>
                <a:moveTo>
                  <a:pt x="145805" y="351516"/>
                </a:moveTo>
                <a:cubicBezTo>
                  <a:pt x="138002" y="351516"/>
                  <a:pt x="131618" y="345132"/>
                  <a:pt x="131618" y="337329"/>
                </a:cubicBezTo>
                <a:cubicBezTo>
                  <a:pt x="131618" y="329526"/>
                  <a:pt x="138002" y="323142"/>
                  <a:pt x="145805" y="323142"/>
                </a:cubicBezTo>
                <a:cubicBezTo>
                  <a:pt x="153608" y="323142"/>
                  <a:pt x="159992" y="329526"/>
                  <a:pt x="159992" y="337329"/>
                </a:cubicBezTo>
                <a:cubicBezTo>
                  <a:pt x="159992" y="345132"/>
                  <a:pt x="153608" y="351516"/>
                  <a:pt x="145805" y="351516"/>
                </a:cubicBezTo>
                <a:close/>
                <a:moveTo>
                  <a:pt x="145805" y="294768"/>
                </a:moveTo>
                <a:cubicBezTo>
                  <a:pt x="138002" y="294768"/>
                  <a:pt x="131618" y="288384"/>
                  <a:pt x="131618" y="280581"/>
                </a:cubicBezTo>
                <a:cubicBezTo>
                  <a:pt x="131618" y="272778"/>
                  <a:pt x="138002" y="266394"/>
                  <a:pt x="145805" y="266394"/>
                </a:cubicBezTo>
                <a:cubicBezTo>
                  <a:pt x="153608" y="266394"/>
                  <a:pt x="159992" y="272778"/>
                  <a:pt x="159992" y="280581"/>
                </a:cubicBezTo>
                <a:cubicBezTo>
                  <a:pt x="159992" y="288384"/>
                  <a:pt x="153608" y="294768"/>
                  <a:pt x="145805" y="294768"/>
                </a:cubicBezTo>
                <a:close/>
                <a:moveTo>
                  <a:pt x="145805" y="238020"/>
                </a:moveTo>
                <a:cubicBezTo>
                  <a:pt x="138002" y="238020"/>
                  <a:pt x="131618" y="231636"/>
                  <a:pt x="131618" y="223833"/>
                </a:cubicBezTo>
                <a:cubicBezTo>
                  <a:pt x="131618" y="216030"/>
                  <a:pt x="138002" y="209646"/>
                  <a:pt x="145805" y="209646"/>
                </a:cubicBezTo>
                <a:cubicBezTo>
                  <a:pt x="153608" y="209646"/>
                  <a:pt x="159992" y="216030"/>
                  <a:pt x="159992" y="223833"/>
                </a:cubicBezTo>
                <a:cubicBezTo>
                  <a:pt x="159992" y="231636"/>
                  <a:pt x="153608" y="238020"/>
                  <a:pt x="145805" y="238020"/>
                </a:cubicBez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3" name="Graphic 72" descr="Clapper board">
            <a:extLst>
              <a:ext uri="{FF2B5EF4-FFF2-40B4-BE49-F238E27FC236}">
                <a16:creationId xmlns:a16="http://schemas.microsoft.com/office/drawing/2014/main" id="{8F4163FB-49B9-4344-9925-29A3CC6DB434}"/>
              </a:ext>
            </a:extLst>
          </p:cNvPr>
          <p:cNvSpPr/>
          <p:nvPr/>
        </p:nvSpPr>
        <p:spPr>
          <a:xfrm>
            <a:off x="2789825" y="1363721"/>
            <a:ext cx="588761" cy="517826"/>
          </a:xfrm>
          <a:custGeom>
            <a:avLst/>
            <a:gdLst>
              <a:gd name="connsiteX0" fmla="*/ 173469 w 588760"/>
              <a:gd name="connsiteY0" fmla="*/ 188366 h 517825"/>
              <a:gd name="connsiteX1" fmla="*/ 582055 w 588760"/>
              <a:gd name="connsiteY1" fmla="*/ 116012 h 517825"/>
              <a:gd name="connsiteX2" fmla="*/ 562193 w 588760"/>
              <a:gd name="connsiteY2" fmla="*/ 3935 h 517825"/>
              <a:gd name="connsiteX3" fmla="*/ 3935 w 588760"/>
              <a:gd name="connsiteY3" fmla="*/ 103244 h 517825"/>
              <a:gd name="connsiteX4" fmla="*/ 22378 w 588760"/>
              <a:gd name="connsiteY4" fmla="*/ 207518 h 517825"/>
              <a:gd name="connsiteX5" fmla="*/ 23796 w 588760"/>
              <a:gd name="connsiteY5" fmla="*/ 486293 h 517825"/>
              <a:gd name="connsiteX6" fmla="*/ 52170 w 588760"/>
              <a:gd name="connsiteY6" fmla="*/ 514667 h 517825"/>
              <a:gd name="connsiteX7" fmla="*/ 562903 w 588760"/>
              <a:gd name="connsiteY7" fmla="*/ 514667 h 517825"/>
              <a:gd name="connsiteX8" fmla="*/ 591277 w 588760"/>
              <a:gd name="connsiteY8" fmla="*/ 486293 h 517825"/>
              <a:gd name="connsiteX9" fmla="*/ 591277 w 588760"/>
              <a:gd name="connsiteY9" fmla="*/ 188366 h 517825"/>
              <a:gd name="connsiteX10" fmla="*/ 173469 w 588760"/>
              <a:gd name="connsiteY10" fmla="*/ 188366 h 517825"/>
              <a:gd name="connsiteX11" fmla="*/ 491968 w 588760"/>
              <a:gd name="connsiteY11" fmla="*/ 45077 h 517825"/>
              <a:gd name="connsiteX12" fmla="*/ 539494 w 588760"/>
              <a:gd name="connsiteY12" fmla="*/ 36565 h 517825"/>
              <a:gd name="connsiteX13" fmla="*/ 540913 w 588760"/>
              <a:gd name="connsiteY13" fmla="*/ 45077 h 517825"/>
              <a:gd name="connsiteX14" fmla="*/ 501898 w 588760"/>
              <a:gd name="connsiteY14" fmla="*/ 100406 h 517825"/>
              <a:gd name="connsiteX15" fmla="*/ 446569 w 588760"/>
              <a:gd name="connsiteY15" fmla="*/ 111047 h 517825"/>
              <a:gd name="connsiteX16" fmla="*/ 491968 w 588760"/>
              <a:gd name="connsiteY16" fmla="*/ 45077 h 517825"/>
              <a:gd name="connsiteX17" fmla="*/ 377053 w 588760"/>
              <a:gd name="connsiteY17" fmla="*/ 65648 h 517825"/>
              <a:gd name="connsiteX18" fmla="*/ 433091 w 588760"/>
              <a:gd name="connsiteY18" fmla="*/ 55717 h 517825"/>
              <a:gd name="connsiteX19" fmla="*/ 386984 w 588760"/>
              <a:gd name="connsiteY19" fmla="*/ 121687 h 517825"/>
              <a:gd name="connsiteX20" fmla="*/ 330945 w 588760"/>
              <a:gd name="connsiteY20" fmla="*/ 131618 h 517825"/>
              <a:gd name="connsiteX21" fmla="*/ 377053 w 588760"/>
              <a:gd name="connsiteY21" fmla="*/ 65648 h 517825"/>
              <a:gd name="connsiteX22" fmla="*/ 261429 w 588760"/>
              <a:gd name="connsiteY22" fmla="*/ 86219 h 517825"/>
              <a:gd name="connsiteX23" fmla="*/ 317467 w 588760"/>
              <a:gd name="connsiteY23" fmla="*/ 76288 h 517825"/>
              <a:gd name="connsiteX24" fmla="*/ 271360 w 588760"/>
              <a:gd name="connsiteY24" fmla="*/ 142258 h 517825"/>
              <a:gd name="connsiteX25" fmla="*/ 215321 w 588760"/>
              <a:gd name="connsiteY25" fmla="*/ 152189 h 517825"/>
              <a:gd name="connsiteX26" fmla="*/ 261429 w 588760"/>
              <a:gd name="connsiteY26" fmla="*/ 86219 h 517825"/>
              <a:gd name="connsiteX27" fmla="*/ 146514 w 588760"/>
              <a:gd name="connsiteY27" fmla="*/ 106790 h 517825"/>
              <a:gd name="connsiteX28" fmla="*/ 202553 w 588760"/>
              <a:gd name="connsiteY28" fmla="*/ 96860 h 517825"/>
              <a:gd name="connsiteX29" fmla="*/ 156445 w 588760"/>
              <a:gd name="connsiteY29" fmla="*/ 162829 h 517825"/>
              <a:gd name="connsiteX30" fmla="*/ 100406 w 588760"/>
              <a:gd name="connsiteY30" fmla="*/ 172760 h 517825"/>
              <a:gd name="connsiteX31" fmla="*/ 146514 w 588760"/>
              <a:gd name="connsiteY31" fmla="*/ 106790 h 517825"/>
              <a:gd name="connsiteX32" fmla="*/ 86929 w 588760"/>
              <a:gd name="connsiteY32" fmla="*/ 117431 h 517825"/>
              <a:gd name="connsiteX33" fmla="*/ 45786 w 588760"/>
              <a:gd name="connsiteY33" fmla="*/ 176307 h 517825"/>
              <a:gd name="connsiteX34" fmla="*/ 36565 w 588760"/>
              <a:gd name="connsiteY34" fmla="*/ 125943 h 517825"/>
              <a:gd name="connsiteX35" fmla="*/ 86929 w 588760"/>
              <a:gd name="connsiteY35" fmla="*/ 117431 h 517825"/>
              <a:gd name="connsiteX36" fmla="*/ 477781 w 588760"/>
              <a:gd name="connsiteY36" fmla="*/ 365703 h 517825"/>
              <a:gd name="connsiteX37" fmla="*/ 137292 w 588760"/>
              <a:gd name="connsiteY37" fmla="*/ 365703 h 517825"/>
              <a:gd name="connsiteX38" fmla="*/ 137292 w 588760"/>
              <a:gd name="connsiteY38" fmla="*/ 280581 h 517825"/>
              <a:gd name="connsiteX39" fmla="*/ 477781 w 588760"/>
              <a:gd name="connsiteY39" fmla="*/ 280581 h 517825"/>
              <a:gd name="connsiteX40" fmla="*/ 477781 w 588760"/>
              <a:gd name="connsiteY40" fmla="*/ 365703 h 51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88760" h="517825">
                <a:moveTo>
                  <a:pt x="173469" y="188366"/>
                </a:moveTo>
                <a:lnTo>
                  <a:pt x="582055" y="116012"/>
                </a:lnTo>
                <a:lnTo>
                  <a:pt x="562193" y="3935"/>
                </a:lnTo>
                <a:lnTo>
                  <a:pt x="3935" y="103244"/>
                </a:lnTo>
                <a:lnTo>
                  <a:pt x="22378" y="207518"/>
                </a:lnTo>
                <a:lnTo>
                  <a:pt x="23796" y="486293"/>
                </a:lnTo>
                <a:cubicBezTo>
                  <a:pt x="23796" y="501898"/>
                  <a:pt x="36565" y="514667"/>
                  <a:pt x="52170" y="514667"/>
                </a:cubicBezTo>
                <a:lnTo>
                  <a:pt x="562903" y="514667"/>
                </a:lnTo>
                <a:cubicBezTo>
                  <a:pt x="578508" y="514667"/>
                  <a:pt x="591277" y="501898"/>
                  <a:pt x="591277" y="486293"/>
                </a:cubicBezTo>
                <a:lnTo>
                  <a:pt x="591277" y="188366"/>
                </a:lnTo>
                <a:lnTo>
                  <a:pt x="173469" y="188366"/>
                </a:lnTo>
                <a:close/>
                <a:moveTo>
                  <a:pt x="491968" y="45077"/>
                </a:moveTo>
                <a:lnTo>
                  <a:pt x="539494" y="36565"/>
                </a:lnTo>
                <a:lnTo>
                  <a:pt x="540913" y="45077"/>
                </a:lnTo>
                <a:lnTo>
                  <a:pt x="501898" y="100406"/>
                </a:lnTo>
                <a:lnTo>
                  <a:pt x="446569" y="111047"/>
                </a:lnTo>
                <a:lnTo>
                  <a:pt x="491968" y="45077"/>
                </a:lnTo>
                <a:close/>
                <a:moveTo>
                  <a:pt x="377053" y="65648"/>
                </a:moveTo>
                <a:lnTo>
                  <a:pt x="433091" y="55717"/>
                </a:lnTo>
                <a:lnTo>
                  <a:pt x="386984" y="121687"/>
                </a:lnTo>
                <a:lnTo>
                  <a:pt x="330945" y="131618"/>
                </a:lnTo>
                <a:lnTo>
                  <a:pt x="377053" y="65648"/>
                </a:lnTo>
                <a:close/>
                <a:moveTo>
                  <a:pt x="261429" y="86219"/>
                </a:moveTo>
                <a:lnTo>
                  <a:pt x="317467" y="76288"/>
                </a:lnTo>
                <a:lnTo>
                  <a:pt x="271360" y="142258"/>
                </a:lnTo>
                <a:lnTo>
                  <a:pt x="215321" y="152189"/>
                </a:lnTo>
                <a:lnTo>
                  <a:pt x="261429" y="86219"/>
                </a:lnTo>
                <a:close/>
                <a:moveTo>
                  <a:pt x="146514" y="106790"/>
                </a:moveTo>
                <a:lnTo>
                  <a:pt x="202553" y="96860"/>
                </a:lnTo>
                <a:lnTo>
                  <a:pt x="156445" y="162829"/>
                </a:lnTo>
                <a:lnTo>
                  <a:pt x="100406" y="172760"/>
                </a:lnTo>
                <a:lnTo>
                  <a:pt x="146514" y="106790"/>
                </a:lnTo>
                <a:close/>
                <a:moveTo>
                  <a:pt x="86929" y="117431"/>
                </a:moveTo>
                <a:lnTo>
                  <a:pt x="45786" y="176307"/>
                </a:lnTo>
                <a:lnTo>
                  <a:pt x="36565" y="125943"/>
                </a:lnTo>
                <a:lnTo>
                  <a:pt x="86929" y="117431"/>
                </a:lnTo>
                <a:close/>
                <a:moveTo>
                  <a:pt x="477781" y="365703"/>
                </a:moveTo>
                <a:lnTo>
                  <a:pt x="137292" y="365703"/>
                </a:lnTo>
                <a:lnTo>
                  <a:pt x="137292" y="280581"/>
                </a:lnTo>
                <a:lnTo>
                  <a:pt x="477781" y="280581"/>
                </a:lnTo>
                <a:lnTo>
                  <a:pt x="477781" y="365703"/>
                </a:ln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34" name="Graphic 73" descr="Video camera">
            <a:extLst>
              <a:ext uri="{FF2B5EF4-FFF2-40B4-BE49-F238E27FC236}">
                <a16:creationId xmlns:a16="http://schemas.microsoft.com/office/drawing/2014/main" id="{56D3EE80-51A8-4C29-85EE-372DE83BD017}"/>
              </a:ext>
            </a:extLst>
          </p:cNvPr>
          <p:cNvGrpSpPr/>
          <p:nvPr/>
        </p:nvGrpSpPr>
        <p:grpSpPr>
          <a:xfrm>
            <a:off x="3571911" y="1282534"/>
            <a:ext cx="680976" cy="680976"/>
            <a:chOff x="3571911" y="1282534"/>
            <a:chExt cx="680976" cy="680976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BCC478B-8831-44A6-90AA-5D6BA9930512}"/>
                </a:ext>
              </a:extLst>
            </p:cNvPr>
            <p:cNvSpPr/>
            <p:nvPr/>
          </p:nvSpPr>
          <p:spPr>
            <a:xfrm>
              <a:off x="3731127" y="1491404"/>
              <a:ext cx="35468" cy="35468"/>
            </a:xfrm>
            <a:custGeom>
              <a:avLst/>
              <a:gdLst>
                <a:gd name="connsiteX0" fmla="*/ 32309 w 35467"/>
                <a:gd name="connsiteY0" fmla="*/ 18122 h 35467"/>
                <a:gd name="connsiteX1" fmla="*/ 18122 w 35467"/>
                <a:gd name="connsiteY1" fmla="*/ 32309 h 35467"/>
                <a:gd name="connsiteX2" fmla="*/ 3935 w 35467"/>
                <a:gd name="connsiteY2" fmla="*/ 18122 h 35467"/>
                <a:gd name="connsiteX3" fmla="*/ 18122 w 35467"/>
                <a:gd name="connsiteY3" fmla="*/ 3935 h 35467"/>
                <a:gd name="connsiteX4" fmla="*/ 32309 w 35467"/>
                <a:gd name="connsiteY4" fmla="*/ 18122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7" h="35467">
                  <a:moveTo>
                    <a:pt x="32309" y="18122"/>
                  </a:moveTo>
                  <a:cubicBezTo>
                    <a:pt x="32309" y="25957"/>
                    <a:pt x="25957" y="32309"/>
                    <a:pt x="18122" y="32309"/>
                  </a:cubicBezTo>
                  <a:cubicBezTo>
                    <a:pt x="10286" y="32309"/>
                    <a:pt x="3935" y="25957"/>
                    <a:pt x="3935" y="18122"/>
                  </a:cubicBezTo>
                  <a:cubicBezTo>
                    <a:pt x="3935" y="10286"/>
                    <a:pt x="10286" y="3935"/>
                    <a:pt x="18122" y="3935"/>
                  </a:cubicBezTo>
                  <a:cubicBezTo>
                    <a:pt x="25957" y="3935"/>
                    <a:pt x="32309" y="10286"/>
                    <a:pt x="32309" y="1812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E0C7DD4-3DFC-4D72-92D4-8DAEBD98A269}"/>
                </a:ext>
              </a:extLst>
            </p:cNvPr>
            <p:cNvSpPr/>
            <p:nvPr/>
          </p:nvSpPr>
          <p:spPr>
            <a:xfrm>
              <a:off x="3731127" y="1548152"/>
              <a:ext cx="35468" cy="35468"/>
            </a:xfrm>
            <a:custGeom>
              <a:avLst/>
              <a:gdLst>
                <a:gd name="connsiteX0" fmla="*/ 32309 w 35467"/>
                <a:gd name="connsiteY0" fmla="*/ 18122 h 35467"/>
                <a:gd name="connsiteX1" fmla="*/ 18122 w 35467"/>
                <a:gd name="connsiteY1" fmla="*/ 32309 h 35467"/>
                <a:gd name="connsiteX2" fmla="*/ 3935 w 35467"/>
                <a:gd name="connsiteY2" fmla="*/ 18122 h 35467"/>
                <a:gd name="connsiteX3" fmla="*/ 18122 w 35467"/>
                <a:gd name="connsiteY3" fmla="*/ 3935 h 35467"/>
                <a:gd name="connsiteX4" fmla="*/ 32309 w 35467"/>
                <a:gd name="connsiteY4" fmla="*/ 18122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7" h="35467">
                  <a:moveTo>
                    <a:pt x="32309" y="18122"/>
                  </a:moveTo>
                  <a:cubicBezTo>
                    <a:pt x="32309" y="25957"/>
                    <a:pt x="25957" y="32309"/>
                    <a:pt x="18122" y="32309"/>
                  </a:cubicBezTo>
                  <a:cubicBezTo>
                    <a:pt x="10286" y="32309"/>
                    <a:pt x="3935" y="25957"/>
                    <a:pt x="3935" y="18122"/>
                  </a:cubicBezTo>
                  <a:cubicBezTo>
                    <a:pt x="3935" y="10286"/>
                    <a:pt x="10286" y="3935"/>
                    <a:pt x="18122" y="3935"/>
                  </a:cubicBezTo>
                  <a:cubicBezTo>
                    <a:pt x="25957" y="3935"/>
                    <a:pt x="32309" y="10286"/>
                    <a:pt x="32309" y="1812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567DD58-F9F4-4393-940B-15303A1C31D6}"/>
                </a:ext>
              </a:extLst>
            </p:cNvPr>
            <p:cNvSpPr/>
            <p:nvPr/>
          </p:nvSpPr>
          <p:spPr>
            <a:xfrm>
              <a:off x="3702753" y="1519778"/>
              <a:ext cx="35468" cy="35468"/>
            </a:xfrm>
            <a:custGeom>
              <a:avLst/>
              <a:gdLst>
                <a:gd name="connsiteX0" fmla="*/ 32309 w 35467"/>
                <a:gd name="connsiteY0" fmla="*/ 18122 h 35467"/>
                <a:gd name="connsiteX1" fmla="*/ 18122 w 35467"/>
                <a:gd name="connsiteY1" fmla="*/ 32309 h 35467"/>
                <a:gd name="connsiteX2" fmla="*/ 3935 w 35467"/>
                <a:gd name="connsiteY2" fmla="*/ 18122 h 35467"/>
                <a:gd name="connsiteX3" fmla="*/ 18122 w 35467"/>
                <a:gd name="connsiteY3" fmla="*/ 3935 h 35467"/>
                <a:gd name="connsiteX4" fmla="*/ 32309 w 35467"/>
                <a:gd name="connsiteY4" fmla="*/ 18122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7" h="35467">
                  <a:moveTo>
                    <a:pt x="32309" y="18122"/>
                  </a:moveTo>
                  <a:cubicBezTo>
                    <a:pt x="32309" y="25957"/>
                    <a:pt x="25957" y="32309"/>
                    <a:pt x="18122" y="32309"/>
                  </a:cubicBezTo>
                  <a:cubicBezTo>
                    <a:pt x="10286" y="32309"/>
                    <a:pt x="3935" y="25957"/>
                    <a:pt x="3935" y="18122"/>
                  </a:cubicBezTo>
                  <a:cubicBezTo>
                    <a:pt x="3935" y="10286"/>
                    <a:pt x="10286" y="3935"/>
                    <a:pt x="18122" y="3935"/>
                  </a:cubicBezTo>
                  <a:cubicBezTo>
                    <a:pt x="25957" y="3935"/>
                    <a:pt x="32309" y="10286"/>
                    <a:pt x="32309" y="1812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1361184-02C1-40E9-AAAC-83E6498C382D}"/>
                </a:ext>
              </a:extLst>
            </p:cNvPr>
            <p:cNvSpPr/>
            <p:nvPr/>
          </p:nvSpPr>
          <p:spPr>
            <a:xfrm>
              <a:off x="3759501" y="1519778"/>
              <a:ext cx="35468" cy="35468"/>
            </a:xfrm>
            <a:custGeom>
              <a:avLst/>
              <a:gdLst>
                <a:gd name="connsiteX0" fmla="*/ 32309 w 35467"/>
                <a:gd name="connsiteY0" fmla="*/ 18122 h 35467"/>
                <a:gd name="connsiteX1" fmla="*/ 18122 w 35467"/>
                <a:gd name="connsiteY1" fmla="*/ 32309 h 35467"/>
                <a:gd name="connsiteX2" fmla="*/ 3935 w 35467"/>
                <a:gd name="connsiteY2" fmla="*/ 18122 h 35467"/>
                <a:gd name="connsiteX3" fmla="*/ 18122 w 35467"/>
                <a:gd name="connsiteY3" fmla="*/ 3935 h 35467"/>
                <a:gd name="connsiteX4" fmla="*/ 32309 w 35467"/>
                <a:gd name="connsiteY4" fmla="*/ 18122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7" h="35467">
                  <a:moveTo>
                    <a:pt x="32309" y="18122"/>
                  </a:moveTo>
                  <a:cubicBezTo>
                    <a:pt x="32309" y="25957"/>
                    <a:pt x="25957" y="32309"/>
                    <a:pt x="18122" y="32309"/>
                  </a:cubicBezTo>
                  <a:cubicBezTo>
                    <a:pt x="10286" y="32309"/>
                    <a:pt x="3935" y="25957"/>
                    <a:pt x="3935" y="18122"/>
                  </a:cubicBezTo>
                  <a:cubicBezTo>
                    <a:pt x="3935" y="10286"/>
                    <a:pt x="10286" y="3935"/>
                    <a:pt x="18122" y="3935"/>
                  </a:cubicBezTo>
                  <a:cubicBezTo>
                    <a:pt x="25957" y="3935"/>
                    <a:pt x="32309" y="10286"/>
                    <a:pt x="32309" y="1812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F00C404-401F-4BE0-9F2F-683A1DAF3506}"/>
                </a:ext>
              </a:extLst>
            </p:cNvPr>
            <p:cNvSpPr/>
            <p:nvPr/>
          </p:nvSpPr>
          <p:spPr>
            <a:xfrm>
              <a:off x="3929745" y="1463030"/>
              <a:ext cx="35468" cy="35468"/>
            </a:xfrm>
            <a:custGeom>
              <a:avLst/>
              <a:gdLst>
                <a:gd name="connsiteX0" fmla="*/ 32309 w 35467"/>
                <a:gd name="connsiteY0" fmla="*/ 18122 h 35467"/>
                <a:gd name="connsiteX1" fmla="*/ 18122 w 35467"/>
                <a:gd name="connsiteY1" fmla="*/ 32309 h 35467"/>
                <a:gd name="connsiteX2" fmla="*/ 3935 w 35467"/>
                <a:gd name="connsiteY2" fmla="*/ 18122 h 35467"/>
                <a:gd name="connsiteX3" fmla="*/ 18122 w 35467"/>
                <a:gd name="connsiteY3" fmla="*/ 3935 h 35467"/>
                <a:gd name="connsiteX4" fmla="*/ 32309 w 35467"/>
                <a:gd name="connsiteY4" fmla="*/ 18122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7" h="35467">
                  <a:moveTo>
                    <a:pt x="32309" y="18122"/>
                  </a:moveTo>
                  <a:cubicBezTo>
                    <a:pt x="32309" y="25957"/>
                    <a:pt x="25957" y="32309"/>
                    <a:pt x="18122" y="32309"/>
                  </a:cubicBezTo>
                  <a:cubicBezTo>
                    <a:pt x="10286" y="32309"/>
                    <a:pt x="3935" y="25957"/>
                    <a:pt x="3935" y="18122"/>
                  </a:cubicBezTo>
                  <a:cubicBezTo>
                    <a:pt x="3935" y="10286"/>
                    <a:pt x="10286" y="3935"/>
                    <a:pt x="18122" y="3935"/>
                  </a:cubicBezTo>
                  <a:cubicBezTo>
                    <a:pt x="25957" y="3935"/>
                    <a:pt x="32309" y="10286"/>
                    <a:pt x="32309" y="1812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FB034AE-7B14-4B5E-A52E-D11125105C45}"/>
                </a:ext>
              </a:extLst>
            </p:cNvPr>
            <p:cNvSpPr/>
            <p:nvPr/>
          </p:nvSpPr>
          <p:spPr>
            <a:xfrm>
              <a:off x="3929745" y="1519778"/>
              <a:ext cx="35468" cy="35468"/>
            </a:xfrm>
            <a:custGeom>
              <a:avLst/>
              <a:gdLst>
                <a:gd name="connsiteX0" fmla="*/ 32309 w 35467"/>
                <a:gd name="connsiteY0" fmla="*/ 18122 h 35467"/>
                <a:gd name="connsiteX1" fmla="*/ 18122 w 35467"/>
                <a:gd name="connsiteY1" fmla="*/ 32309 h 35467"/>
                <a:gd name="connsiteX2" fmla="*/ 3935 w 35467"/>
                <a:gd name="connsiteY2" fmla="*/ 18122 h 35467"/>
                <a:gd name="connsiteX3" fmla="*/ 18122 w 35467"/>
                <a:gd name="connsiteY3" fmla="*/ 3935 h 35467"/>
                <a:gd name="connsiteX4" fmla="*/ 32309 w 35467"/>
                <a:gd name="connsiteY4" fmla="*/ 18122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7" h="35467">
                  <a:moveTo>
                    <a:pt x="32309" y="18122"/>
                  </a:moveTo>
                  <a:cubicBezTo>
                    <a:pt x="32309" y="25957"/>
                    <a:pt x="25957" y="32309"/>
                    <a:pt x="18122" y="32309"/>
                  </a:cubicBezTo>
                  <a:cubicBezTo>
                    <a:pt x="10286" y="32309"/>
                    <a:pt x="3935" y="25957"/>
                    <a:pt x="3935" y="18122"/>
                  </a:cubicBezTo>
                  <a:cubicBezTo>
                    <a:pt x="3935" y="10286"/>
                    <a:pt x="10286" y="3935"/>
                    <a:pt x="18122" y="3935"/>
                  </a:cubicBezTo>
                  <a:cubicBezTo>
                    <a:pt x="25957" y="3935"/>
                    <a:pt x="32309" y="10286"/>
                    <a:pt x="32309" y="1812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E28BB62-61A8-4501-AAAE-381F7791E283}"/>
                </a:ext>
              </a:extLst>
            </p:cNvPr>
            <p:cNvSpPr/>
            <p:nvPr/>
          </p:nvSpPr>
          <p:spPr>
            <a:xfrm>
              <a:off x="3901371" y="1491404"/>
              <a:ext cx="35468" cy="35468"/>
            </a:xfrm>
            <a:custGeom>
              <a:avLst/>
              <a:gdLst>
                <a:gd name="connsiteX0" fmla="*/ 32309 w 35467"/>
                <a:gd name="connsiteY0" fmla="*/ 18122 h 35467"/>
                <a:gd name="connsiteX1" fmla="*/ 18122 w 35467"/>
                <a:gd name="connsiteY1" fmla="*/ 32309 h 35467"/>
                <a:gd name="connsiteX2" fmla="*/ 3935 w 35467"/>
                <a:gd name="connsiteY2" fmla="*/ 18122 h 35467"/>
                <a:gd name="connsiteX3" fmla="*/ 18122 w 35467"/>
                <a:gd name="connsiteY3" fmla="*/ 3935 h 35467"/>
                <a:gd name="connsiteX4" fmla="*/ 32309 w 35467"/>
                <a:gd name="connsiteY4" fmla="*/ 18122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7" h="35467">
                  <a:moveTo>
                    <a:pt x="32309" y="18122"/>
                  </a:moveTo>
                  <a:cubicBezTo>
                    <a:pt x="32309" y="25957"/>
                    <a:pt x="25957" y="32309"/>
                    <a:pt x="18122" y="32309"/>
                  </a:cubicBezTo>
                  <a:cubicBezTo>
                    <a:pt x="10286" y="32309"/>
                    <a:pt x="3935" y="25957"/>
                    <a:pt x="3935" y="18122"/>
                  </a:cubicBezTo>
                  <a:cubicBezTo>
                    <a:pt x="3935" y="10286"/>
                    <a:pt x="10286" y="3935"/>
                    <a:pt x="18122" y="3935"/>
                  </a:cubicBezTo>
                  <a:cubicBezTo>
                    <a:pt x="25957" y="3935"/>
                    <a:pt x="32309" y="10286"/>
                    <a:pt x="32309" y="1812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186A0F85-3B60-45CA-B30F-EAD384CC3B20}"/>
                </a:ext>
              </a:extLst>
            </p:cNvPr>
            <p:cNvSpPr/>
            <p:nvPr/>
          </p:nvSpPr>
          <p:spPr>
            <a:xfrm>
              <a:off x="3958119" y="1491404"/>
              <a:ext cx="35468" cy="35468"/>
            </a:xfrm>
            <a:custGeom>
              <a:avLst/>
              <a:gdLst>
                <a:gd name="connsiteX0" fmla="*/ 32309 w 35467"/>
                <a:gd name="connsiteY0" fmla="*/ 18122 h 35467"/>
                <a:gd name="connsiteX1" fmla="*/ 18122 w 35467"/>
                <a:gd name="connsiteY1" fmla="*/ 32309 h 35467"/>
                <a:gd name="connsiteX2" fmla="*/ 3935 w 35467"/>
                <a:gd name="connsiteY2" fmla="*/ 18122 h 35467"/>
                <a:gd name="connsiteX3" fmla="*/ 18122 w 35467"/>
                <a:gd name="connsiteY3" fmla="*/ 3935 h 35467"/>
                <a:gd name="connsiteX4" fmla="*/ 32309 w 35467"/>
                <a:gd name="connsiteY4" fmla="*/ 18122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7" h="35467">
                  <a:moveTo>
                    <a:pt x="32309" y="18122"/>
                  </a:moveTo>
                  <a:cubicBezTo>
                    <a:pt x="32309" y="25957"/>
                    <a:pt x="25957" y="32309"/>
                    <a:pt x="18122" y="32309"/>
                  </a:cubicBezTo>
                  <a:cubicBezTo>
                    <a:pt x="10286" y="32309"/>
                    <a:pt x="3935" y="25957"/>
                    <a:pt x="3935" y="18122"/>
                  </a:cubicBezTo>
                  <a:cubicBezTo>
                    <a:pt x="3935" y="10286"/>
                    <a:pt x="10286" y="3935"/>
                    <a:pt x="18122" y="3935"/>
                  </a:cubicBezTo>
                  <a:cubicBezTo>
                    <a:pt x="25957" y="3935"/>
                    <a:pt x="32309" y="10286"/>
                    <a:pt x="32309" y="1812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1507D88-BDCA-489F-A528-C2BE2F0A1F81}"/>
                </a:ext>
              </a:extLst>
            </p:cNvPr>
            <p:cNvSpPr/>
            <p:nvPr/>
          </p:nvSpPr>
          <p:spPr>
            <a:xfrm>
              <a:off x="4050334" y="1597807"/>
              <a:ext cx="148964" cy="248273"/>
            </a:xfrm>
            <a:custGeom>
              <a:avLst/>
              <a:gdLst>
                <a:gd name="connsiteX0" fmla="*/ 103244 w 148963"/>
                <a:gd name="connsiteY0" fmla="*/ 3935 h 248272"/>
                <a:gd name="connsiteX1" fmla="*/ 60683 w 148963"/>
                <a:gd name="connsiteY1" fmla="*/ 46496 h 248272"/>
                <a:gd name="connsiteX2" fmla="*/ 3935 w 148963"/>
                <a:gd name="connsiteY2" fmla="*/ 46496 h 248272"/>
                <a:gd name="connsiteX3" fmla="*/ 3935 w 148963"/>
                <a:gd name="connsiteY3" fmla="*/ 202553 h 248272"/>
                <a:gd name="connsiteX4" fmla="*/ 60683 w 148963"/>
                <a:gd name="connsiteY4" fmla="*/ 202553 h 248272"/>
                <a:gd name="connsiteX5" fmla="*/ 103244 w 148963"/>
                <a:gd name="connsiteY5" fmla="*/ 245114 h 248272"/>
                <a:gd name="connsiteX6" fmla="*/ 145805 w 148963"/>
                <a:gd name="connsiteY6" fmla="*/ 245114 h 248272"/>
                <a:gd name="connsiteX7" fmla="*/ 145805 w 148963"/>
                <a:gd name="connsiteY7" fmla="*/ 3935 h 24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8963" h="248272">
                  <a:moveTo>
                    <a:pt x="103244" y="3935"/>
                  </a:moveTo>
                  <a:lnTo>
                    <a:pt x="60683" y="46496"/>
                  </a:lnTo>
                  <a:lnTo>
                    <a:pt x="3935" y="46496"/>
                  </a:lnTo>
                  <a:lnTo>
                    <a:pt x="3935" y="202553"/>
                  </a:lnTo>
                  <a:lnTo>
                    <a:pt x="60683" y="202553"/>
                  </a:lnTo>
                  <a:lnTo>
                    <a:pt x="103244" y="245114"/>
                  </a:lnTo>
                  <a:lnTo>
                    <a:pt x="145805" y="245114"/>
                  </a:lnTo>
                  <a:lnTo>
                    <a:pt x="145805" y="3935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6B0B9D4-8CE7-429D-91AB-54D793EFB1FD}"/>
                </a:ext>
              </a:extLst>
            </p:cNvPr>
            <p:cNvSpPr/>
            <p:nvPr/>
          </p:nvSpPr>
          <p:spPr>
            <a:xfrm>
              <a:off x="3624724" y="1399189"/>
              <a:ext cx="432704" cy="446891"/>
            </a:xfrm>
            <a:custGeom>
              <a:avLst/>
              <a:gdLst>
                <a:gd name="connsiteX0" fmla="*/ 323142 w 432703"/>
                <a:gd name="connsiteY0" fmla="*/ 174179 h 446890"/>
                <a:gd name="connsiteX1" fmla="*/ 259301 w 432703"/>
                <a:gd name="connsiteY1" fmla="*/ 110337 h 446890"/>
                <a:gd name="connsiteX2" fmla="*/ 323142 w 432703"/>
                <a:gd name="connsiteY2" fmla="*/ 46496 h 446890"/>
                <a:gd name="connsiteX3" fmla="*/ 386984 w 432703"/>
                <a:gd name="connsiteY3" fmla="*/ 110337 h 446890"/>
                <a:gd name="connsiteX4" fmla="*/ 323142 w 432703"/>
                <a:gd name="connsiteY4" fmla="*/ 174179 h 446890"/>
                <a:gd name="connsiteX5" fmla="*/ 344423 w 432703"/>
                <a:gd name="connsiteY5" fmla="*/ 401171 h 446890"/>
                <a:gd name="connsiteX6" fmla="*/ 330236 w 432703"/>
                <a:gd name="connsiteY6" fmla="*/ 386984 h 446890"/>
                <a:gd name="connsiteX7" fmla="*/ 344423 w 432703"/>
                <a:gd name="connsiteY7" fmla="*/ 372797 h 446890"/>
                <a:gd name="connsiteX8" fmla="*/ 358610 w 432703"/>
                <a:gd name="connsiteY8" fmla="*/ 386984 h 446890"/>
                <a:gd name="connsiteX9" fmla="*/ 344423 w 432703"/>
                <a:gd name="connsiteY9" fmla="*/ 401171 h 446890"/>
                <a:gd name="connsiteX10" fmla="*/ 209646 w 432703"/>
                <a:gd name="connsiteY10" fmla="*/ 202553 h 446890"/>
                <a:gd name="connsiteX11" fmla="*/ 228799 w 432703"/>
                <a:gd name="connsiteY11" fmla="*/ 159282 h 446890"/>
                <a:gd name="connsiteX12" fmla="*/ 269941 w 432703"/>
                <a:gd name="connsiteY12" fmla="*/ 202553 h 446890"/>
                <a:gd name="connsiteX13" fmla="*/ 209646 w 432703"/>
                <a:gd name="connsiteY13" fmla="*/ 202553 h 446890"/>
                <a:gd name="connsiteX14" fmla="*/ 124524 w 432703"/>
                <a:gd name="connsiteY14" fmla="*/ 202553 h 446890"/>
                <a:gd name="connsiteX15" fmla="*/ 60683 w 432703"/>
                <a:gd name="connsiteY15" fmla="*/ 138711 h 446890"/>
                <a:gd name="connsiteX16" fmla="*/ 124524 w 432703"/>
                <a:gd name="connsiteY16" fmla="*/ 74870 h 446890"/>
                <a:gd name="connsiteX17" fmla="*/ 188366 w 432703"/>
                <a:gd name="connsiteY17" fmla="*/ 138711 h 446890"/>
                <a:gd name="connsiteX18" fmla="*/ 124524 w 432703"/>
                <a:gd name="connsiteY18" fmla="*/ 202553 h 446890"/>
                <a:gd name="connsiteX19" fmla="*/ 375634 w 432703"/>
                <a:gd name="connsiteY19" fmla="*/ 202553 h 446890"/>
                <a:gd name="connsiteX20" fmla="*/ 429545 w 432703"/>
                <a:gd name="connsiteY20" fmla="*/ 110337 h 446890"/>
                <a:gd name="connsiteX21" fmla="*/ 323142 w 432703"/>
                <a:gd name="connsiteY21" fmla="*/ 3935 h 446890"/>
                <a:gd name="connsiteX22" fmla="*/ 218868 w 432703"/>
                <a:gd name="connsiteY22" fmla="*/ 89766 h 446890"/>
                <a:gd name="connsiteX23" fmla="*/ 124524 w 432703"/>
                <a:gd name="connsiteY23" fmla="*/ 32309 h 446890"/>
                <a:gd name="connsiteX24" fmla="*/ 18122 w 432703"/>
                <a:gd name="connsiteY24" fmla="*/ 138711 h 446890"/>
                <a:gd name="connsiteX25" fmla="*/ 60683 w 432703"/>
                <a:gd name="connsiteY25" fmla="*/ 223833 h 446890"/>
                <a:gd name="connsiteX26" fmla="*/ 60683 w 432703"/>
                <a:gd name="connsiteY26" fmla="*/ 245114 h 446890"/>
                <a:gd name="connsiteX27" fmla="*/ 46496 w 432703"/>
                <a:gd name="connsiteY27" fmla="*/ 245114 h 446890"/>
                <a:gd name="connsiteX28" fmla="*/ 32309 w 432703"/>
                <a:gd name="connsiteY28" fmla="*/ 230927 h 446890"/>
                <a:gd name="connsiteX29" fmla="*/ 3935 w 432703"/>
                <a:gd name="connsiteY29" fmla="*/ 230927 h 446890"/>
                <a:gd name="connsiteX30" fmla="*/ 3935 w 432703"/>
                <a:gd name="connsiteY30" fmla="*/ 301862 h 446890"/>
                <a:gd name="connsiteX31" fmla="*/ 32309 w 432703"/>
                <a:gd name="connsiteY31" fmla="*/ 301862 h 446890"/>
                <a:gd name="connsiteX32" fmla="*/ 46496 w 432703"/>
                <a:gd name="connsiteY32" fmla="*/ 287675 h 446890"/>
                <a:gd name="connsiteX33" fmla="*/ 60683 w 432703"/>
                <a:gd name="connsiteY33" fmla="*/ 287675 h 446890"/>
                <a:gd name="connsiteX34" fmla="*/ 60683 w 432703"/>
                <a:gd name="connsiteY34" fmla="*/ 415358 h 446890"/>
                <a:gd name="connsiteX35" fmla="*/ 89057 w 432703"/>
                <a:gd name="connsiteY35" fmla="*/ 443732 h 446890"/>
                <a:gd name="connsiteX36" fmla="*/ 372797 w 432703"/>
                <a:gd name="connsiteY36" fmla="*/ 443732 h 446890"/>
                <a:gd name="connsiteX37" fmla="*/ 401171 w 432703"/>
                <a:gd name="connsiteY37" fmla="*/ 415358 h 446890"/>
                <a:gd name="connsiteX38" fmla="*/ 401171 w 432703"/>
                <a:gd name="connsiteY38" fmla="*/ 230927 h 446890"/>
                <a:gd name="connsiteX39" fmla="*/ 375634 w 432703"/>
                <a:gd name="connsiteY39" fmla="*/ 202553 h 44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32703" h="446890">
                  <a:moveTo>
                    <a:pt x="323142" y="174179"/>
                  </a:moveTo>
                  <a:cubicBezTo>
                    <a:pt x="287675" y="174179"/>
                    <a:pt x="259301" y="145805"/>
                    <a:pt x="259301" y="110337"/>
                  </a:cubicBezTo>
                  <a:cubicBezTo>
                    <a:pt x="259301" y="74870"/>
                    <a:pt x="287675" y="46496"/>
                    <a:pt x="323142" y="46496"/>
                  </a:cubicBezTo>
                  <a:cubicBezTo>
                    <a:pt x="358610" y="46496"/>
                    <a:pt x="386984" y="74870"/>
                    <a:pt x="386984" y="110337"/>
                  </a:cubicBezTo>
                  <a:cubicBezTo>
                    <a:pt x="386984" y="145805"/>
                    <a:pt x="358610" y="174179"/>
                    <a:pt x="323142" y="174179"/>
                  </a:cubicBezTo>
                  <a:close/>
                  <a:moveTo>
                    <a:pt x="344423" y="401171"/>
                  </a:moveTo>
                  <a:cubicBezTo>
                    <a:pt x="336620" y="401171"/>
                    <a:pt x="330236" y="394787"/>
                    <a:pt x="330236" y="386984"/>
                  </a:cubicBezTo>
                  <a:cubicBezTo>
                    <a:pt x="330236" y="379181"/>
                    <a:pt x="336620" y="372797"/>
                    <a:pt x="344423" y="372797"/>
                  </a:cubicBezTo>
                  <a:cubicBezTo>
                    <a:pt x="352226" y="372797"/>
                    <a:pt x="358610" y="379181"/>
                    <a:pt x="358610" y="386984"/>
                  </a:cubicBezTo>
                  <a:cubicBezTo>
                    <a:pt x="358610" y="394787"/>
                    <a:pt x="352226" y="401171"/>
                    <a:pt x="344423" y="401171"/>
                  </a:cubicBezTo>
                  <a:close/>
                  <a:moveTo>
                    <a:pt x="209646" y="202553"/>
                  </a:moveTo>
                  <a:cubicBezTo>
                    <a:pt x="218868" y="189784"/>
                    <a:pt x="225961" y="175597"/>
                    <a:pt x="228799" y="159282"/>
                  </a:cubicBezTo>
                  <a:cubicBezTo>
                    <a:pt x="238020" y="177016"/>
                    <a:pt x="252917" y="191912"/>
                    <a:pt x="269941" y="202553"/>
                  </a:cubicBezTo>
                  <a:lnTo>
                    <a:pt x="209646" y="202553"/>
                  </a:lnTo>
                  <a:close/>
                  <a:moveTo>
                    <a:pt x="124524" y="202553"/>
                  </a:moveTo>
                  <a:cubicBezTo>
                    <a:pt x="89057" y="202553"/>
                    <a:pt x="60683" y="174179"/>
                    <a:pt x="60683" y="138711"/>
                  </a:cubicBezTo>
                  <a:cubicBezTo>
                    <a:pt x="60683" y="103244"/>
                    <a:pt x="89057" y="74870"/>
                    <a:pt x="124524" y="74870"/>
                  </a:cubicBezTo>
                  <a:cubicBezTo>
                    <a:pt x="159992" y="74870"/>
                    <a:pt x="188366" y="103244"/>
                    <a:pt x="188366" y="138711"/>
                  </a:cubicBezTo>
                  <a:cubicBezTo>
                    <a:pt x="188366" y="174179"/>
                    <a:pt x="159992" y="202553"/>
                    <a:pt x="124524" y="202553"/>
                  </a:cubicBezTo>
                  <a:close/>
                  <a:moveTo>
                    <a:pt x="375634" y="202553"/>
                  </a:moveTo>
                  <a:cubicBezTo>
                    <a:pt x="407555" y="184110"/>
                    <a:pt x="429545" y="150061"/>
                    <a:pt x="429545" y="110337"/>
                  </a:cubicBezTo>
                  <a:cubicBezTo>
                    <a:pt x="429545" y="51461"/>
                    <a:pt x="382018" y="3935"/>
                    <a:pt x="323142" y="3935"/>
                  </a:cubicBezTo>
                  <a:cubicBezTo>
                    <a:pt x="271360" y="3935"/>
                    <a:pt x="228799" y="40821"/>
                    <a:pt x="218868" y="89766"/>
                  </a:cubicBezTo>
                  <a:cubicBezTo>
                    <a:pt x="201134" y="55717"/>
                    <a:pt x="165666" y="32309"/>
                    <a:pt x="124524" y="32309"/>
                  </a:cubicBezTo>
                  <a:cubicBezTo>
                    <a:pt x="65648" y="32309"/>
                    <a:pt x="18122" y="79835"/>
                    <a:pt x="18122" y="138711"/>
                  </a:cubicBezTo>
                  <a:cubicBezTo>
                    <a:pt x="18122" y="173469"/>
                    <a:pt x="35146" y="203971"/>
                    <a:pt x="60683" y="223833"/>
                  </a:cubicBezTo>
                  <a:lnTo>
                    <a:pt x="60683" y="245114"/>
                  </a:lnTo>
                  <a:lnTo>
                    <a:pt x="46496" y="245114"/>
                  </a:lnTo>
                  <a:lnTo>
                    <a:pt x="32309" y="230927"/>
                  </a:lnTo>
                  <a:lnTo>
                    <a:pt x="3935" y="230927"/>
                  </a:lnTo>
                  <a:lnTo>
                    <a:pt x="3935" y="301862"/>
                  </a:lnTo>
                  <a:lnTo>
                    <a:pt x="32309" y="301862"/>
                  </a:lnTo>
                  <a:lnTo>
                    <a:pt x="46496" y="287675"/>
                  </a:lnTo>
                  <a:lnTo>
                    <a:pt x="60683" y="287675"/>
                  </a:lnTo>
                  <a:lnTo>
                    <a:pt x="60683" y="415358"/>
                  </a:lnTo>
                  <a:cubicBezTo>
                    <a:pt x="60683" y="430963"/>
                    <a:pt x="73451" y="443732"/>
                    <a:pt x="89057" y="443732"/>
                  </a:cubicBezTo>
                  <a:lnTo>
                    <a:pt x="372797" y="443732"/>
                  </a:lnTo>
                  <a:cubicBezTo>
                    <a:pt x="388402" y="443732"/>
                    <a:pt x="401171" y="430963"/>
                    <a:pt x="401171" y="415358"/>
                  </a:cubicBezTo>
                  <a:lnTo>
                    <a:pt x="401171" y="230927"/>
                  </a:lnTo>
                  <a:cubicBezTo>
                    <a:pt x="401171" y="216030"/>
                    <a:pt x="389821" y="203971"/>
                    <a:pt x="375634" y="202553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45" name="Graphic 74" descr="Ribbon">
            <a:extLst>
              <a:ext uri="{FF2B5EF4-FFF2-40B4-BE49-F238E27FC236}">
                <a16:creationId xmlns:a16="http://schemas.microsoft.com/office/drawing/2014/main" id="{FDE07EA2-92BC-4627-89D6-55A415C21198}"/>
              </a:ext>
            </a:extLst>
          </p:cNvPr>
          <p:cNvGrpSpPr/>
          <p:nvPr/>
        </p:nvGrpSpPr>
        <p:grpSpPr>
          <a:xfrm>
            <a:off x="4396879" y="1282534"/>
            <a:ext cx="680976" cy="680976"/>
            <a:chOff x="4396879" y="1282534"/>
            <a:chExt cx="680976" cy="680976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71BC861-C951-4377-8101-BE3D57618AB7}"/>
                </a:ext>
              </a:extLst>
            </p:cNvPr>
            <p:cNvSpPr/>
            <p:nvPr/>
          </p:nvSpPr>
          <p:spPr>
            <a:xfrm>
              <a:off x="4524883" y="1705628"/>
              <a:ext cx="198618" cy="219899"/>
            </a:xfrm>
            <a:custGeom>
              <a:avLst/>
              <a:gdLst>
                <a:gd name="connsiteX0" fmla="*/ 157154 w 198618"/>
                <a:gd name="connsiteY0" fmla="*/ 40112 h 219898"/>
                <a:gd name="connsiteX1" fmla="*/ 128780 w 198618"/>
                <a:gd name="connsiteY1" fmla="*/ 34437 h 219898"/>
                <a:gd name="connsiteX2" fmla="*/ 91894 w 198618"/>
                <a:gd name="connsiteY2" fmla="*/ 4644 h 219898"/>
                <a:gd name="connsiteX3" fmla="*/ 89057 w 198618"/>
                <a:gd name="connsiteY3" fmla="*/ 3935 h 219898"/>
                <a:gd name="connsiteX4" fmla="*/ 3935 w 198618"/>
                <a:gd name="connsiteY4" fmla="*/ 171341 h 219898"/>
                <a:gd name="connsiteX5" fmla="*/ 75579 w 198618"/>
                <a:gd name="connsiteY5" fmla="*/ 155026 h 219898"/>
                <a:gd name="connsiteX6" fmla="*/ 111756 w 198618"/>
                <a:gd name="connsiteY6" fmla="*/ 222414 h 219898"/>
                <a:gd name="connsiteX7" fmla="*/ 200425 w 198618"/>
                <a:gd name="connsiteY7" fmla="*/ 49333 h 219898"/>
                <a:gd name="connsiteX8" fmla="*/ 172051 w 198618"/>
                <a:gd name="connsiteY8" fmla="*/ 38693 h 219898"/>
                <a:gd name="connsiteX9" fmla="*/ 157154 w 198618"/>
                <a:gd name="connsiteY9" fmla="*/ 40112 h 21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618" h="219898">
                  <a:moveTo>
                    <a:pt x="157154" y="40112"/>
                  </a:moveTo>
                  <a:cubicBezTo>
                    <a:pt x="147223" y="40112"/>
                    <a:pt x="138002" y="37983"/>
                    <a:pt x="128780" y="34437"/>
                  </a:cubicBezTo>
                  <a:cubicBezTo>
                    <a:pt x="113884" y="28762"/>
                    <a:pt x="101116" y="18122"/>
                    <a:pt x="91894" y="4644"/>
                  </a:cubicBezTo>
                  <a:cubicBezTo>
                    <a:pt x="91185" y="4644"/>
                    <a:pt x="89766" y="3935"/>
                    <a:pt x="89057" y="3935"/>
                  </a:cubicBezTo>
                  <a:lnTo>
                    <a:pt x="3935" y="171341"/>
                  </a:lnTo>
                  <a:lnTo>
                    <a:pt x="75579" y="155026"/>
                  </a:lnTo>
                  <a:lnTo>
                    <a:pt x="111756" y="222414"/>
                  </a:lnTo>
                  <a:lnTo>
                    <a:pt x="200425" y="49333"/>
                  </a:lnTo>
                  <a:cubicBezTo>
                    <a:pt x="190494" y="47914"/>
                    <a:pt x="180563" y="43658"/>
                    <a:pt x="172051" y="38693"/>
                  </a:cubicBezTo>
                  <a:cubicBezTo>
                    <a:pt x="167085" y="39402"/>
                    <a:pt x="162120" y="40112"/>
                    <a:pt x="157154" y="4011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65B6C36-78B1-457D-9716-9406E5F3C7A4}"/>
                </a:ext>
              </a:extLst>
            </p:cNvPr>
            <p:cNvSpPr/>
            <p:nvPr/>
          </p:nvSpPr>
          <p:spPr>
            <a:xfrm>
              <a:off x="4743363" y="1709884"/>
              <a:ext cx="205712" cy="212805"/>
            </a:xfrm>
            <a:custGeom>
              <a:avLst/>
              <a:gdLst>
                <a:gd name="connsiteX0" fmla="*/ 86929 w 205711"/>
                <a:gd name="connsiteY0" fmla="*/ 26634 h 212805"/>
                <a:gd name="connsiteX1" fmla="*/ 55717 w 205711"/>
                <a:gd name="connsiteY1" fmla="*/ 33018 h 212805"/>
                <a:gd name="connsiteX2" fmla="*/ 39402 w 205711"/>
                <a:gd name="connsiteY2" fmla="*/ 31599 h 212805"/>
                <a:gd name="connsiteX3" fmla="*/ 3935 w 205711"/>
                <a:gd name="connsiteY3" fmla="*/ 45077 h 212805"/>
                <a:gd name="connsiteX4" fmla="*/ 97569 w 205711"/>
                <a:gd name="connsiteY4" fmla="*/ 213902 h 212805"/>
                <a:gd name="connsiteX5" fmla="*/ 134455 w 205711"/>
                <a:gd name="connsiteY5" fmla="*/ 153608 h 212805"/>
                <a:gd name="connsiteX6" fmla="*/ 206809 w 205711"/>
                <a:gd name="connsiteY6" fmla="*/ 165666 h 212805"/>
                <a:gd name="connsiteX7" fmla="*/ 116721 w 205711"/>
                <a:gd name="connsiteY7" fmla="*/ 3935 h 212805"/>
                <a:gd name="connsiteX8" fmla="*/ 86929 w 205711"/>
                <a:gd name="connsiteY8" fmla="*/ 26634 h 2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711" h="212805">
                  <a:moveTo>
                    <a:pt x="86929" y="26634"/>
                  </a:moveTo>
                  <a:cubicBezTo>
                    <a:pt x="76998" y="30890"/>
                    <a:pt x="66357" y="33018"/>
                    <a:pt x="55717" y="33018"/>
                  </a:cubicBezTo>
                  <a:cubicBezTo>
                    <a:pt x="50042" y="33018"/>
                    <a:pt x="45077" y="32309"/>
                    <a:pt x="39402" y="31599"/>
                  </a:cubicBezTo>
                  <a:cubicBezTo>
                    <a:pt x="28762" y="38693"/>
                    <a:pt x="16703" y="43658"/>
                    <a:pt x="3935" y="45077"/>
                  </a:cubicBezTo>
                  <a:lnTo>
                    <a:pt x="97569" y="213902"/>
                  </a:lnTo>
                  <a:lnTo>
                    <a:pt x="134455" y="153608"/>
                  </a:lnTo>
                  <a:lnTo>
                    <a:pt x="206809" y="165666"/>
                  </a:lnTo>
                  <a:lnTo>
                    <a:pt x="116721" y="3935"/>
                  </a:lnTo>
                  <a:cubicBezTo>
                    <a:pt x="108918" y="13866"/>
                    <a:pt x="98988" y="21668"/>
                    <a:pt x="86929" y="26634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063873D-2AF5-4D86-A08D-4B1B603DC940}"/>
                </a:ext>
              </a:extLst>
            </p:cNvPr>
            <p:cNvSpPr/>
            <p:nvPr/>
          </p:nvSpPr>
          <p:spPr>
            <a:xfrm>
              <a:off x="4527721" y="1315486"/>
              <a:ext cx="418517" cy="418517"/>
            </a:xfrm>
            <a:custGeom>
              <a:avLst/>
              <a:gdLst>
                <a:gd name="connsiteX0" fmla="*/ 207518 w 418516"/>
                <a:gd name="connsiteY0" fmla="*/ 333073 h 418516"/>
                <a:gd name="connsiteX1" fmla="*/ 84801 w 418516"/>
                <a:gd name="connsiteY1" fmla="*/ 210356 h 418516"/>
                <a:gd name="connsiteX2" fmla="*/ 207518 w 418516"/>
                <a:gd name="connsiteY2" fmla="*/ 87638 h 418516"/>
                <a:gd name="connsiteX3" fmla="*/ 330236 w 418516"/>
                <a:gd name="connsiteY3" fmla="*/ 210356 h 418516"/>
                <a:gd name="connsiteX4" fmla="*/ 207518 w 418516"/>
                <a:gd name="connsiteY4" fmla="*/ 333073 h 418516"/>
                <a:gd name="connsiteX5" fmla="*/ 416776 w 418516"/>
                <a:gd name="connsiteY5" fmla="*/ 210356 h 418516"/>
                <a:gd name="connsiteX6" fmla="*/ 399752 w 418516"/>
                <a:gd name="connsiteY6" fmla="*/ 170632 h 418516"/>
                <a:gd name="connsiteX7" fmla="*/ 399752 w 418516"/>
                <a:gd name="connsiteY7" fmla="*/ 127362 h 418516"/>
                <a:gd name="connsiteX8" fmla="*/ 372087 w 418516"/>
                <a:gd name="connsiteY8" fmla="*/ 99697 h 418516"/>
                <a:gd name="connsiteX9" fmla="*/ 356482 w 418516"/>
                <a:gd name="connsiteY9" fmla="*/ 64229 h 418516"/>
                <a:gd name="connsiteX10" fmla="*/ 316049 w 418516"/>
                <a:gd name="connsiteY10" fmla="*/ 48624 h 418516"/>
                <a:gd name="connsiteX11" fmla="*/ 285547 w 418516"/>
                <a:gd name="connsiteY11" fmla="*/ 18122 h 418516"/>
                <a:gd name="connsiteX12" fmla="*/ 246532 w 418516"/>
                <a:gd name="connsiteY12" fmla="*/ 18122 h 418516"/>
                <a:gd name="connsiteX13" fmla="*/ 210356 w 418516"/>
                <a:gd name="connsiteY13" fmla="*/ 3935 h 418516"/>
                <a:gd name="connsiteX14" fmla="*/ 170632 w 418516"/>
                <a:gd name="connsiteY14" fmla="*/ 20959 h 418516"/>
                <a:gd name="connsiteX15" fmla="*/ 127362 w 418516"/>
                <a:gd name="connsiteY15" fmla="*/ 20959 h 418516"/>
                <a:gd name="connsiteX16" fmla="*/ 99697 w 418516"/>
                <a:gd name="connsiteY16" fmla="*/ 48624 h 418516"/>
                <a:gd name="connsiteX17" fmla="*/ 64229 w 418516"/>
                <a:gd name="connsiteY17" fmla="*/ 64229 h 418516"/>
                <a:gd name="connsiteX18" fmla="*/ 48624 w 418516"/>
                <a:gd name="connsiteY18" fmla="*/ 104662 h 418516"/>
                <a:gd name="connsiteX19" fmla="*/ 18122 w 418516"/>
                <a:gd name="connsiteY19" fmla="*/ 135164 h 418516"/>
                <a:gd name="connsiteX20" fmla="*/ 18122 w 418516"/>
                <a:gd name="connsiteY20" fmla="*/ 174179 h 418516"/>
                <a:gd name="connsiteX21" fmla="*/ 3935 w 418516"/>
                <a:gd name="connsiteY21" fmla="*/ 210356 h 418516"/>
                <a:gd name="connsiteX22" fmla="*/ 20959 w 418516"/>
                <a:gd name="connsiteY22" fmla="*/ 250079 h 418516"/>
                <a:gd name="connsiteX23" fmla="*/ 20959 w 418516"/>
                <a:gd name="connsiteY23" fmla="*/ 293349 h 418516"/>
                <a:gd name="connsiteX24" fmla="*/ 48624 w 418516"/>
                <a:gd name="connsiteY24" fmla="*/ 321014 h 418516"/>
                <a:gd name="connsiteX25" fmla="*/ 64229 w 418516"/>
                <a:gd name="connsiteY25" fmla="*/ 356482 h 418516"/>
                <a:gd name="connsiteX26" fmla="*/ 104662 w 418516"/>
                <a:gd name="connsiteY26" fmla="*/ 372087 h 418516"/>
                <a:gd name="connsiteX27" fmla="*/ 135164 w 418516"/>
                <a:gd name="connsiteY27" fmla="*/ 402589 h 418516"/>
                <a:gd name="connsiteX28" fmla="*/ 174179 w 418516"/>
                <a:gd name="connsiteY28" fmla="*/ 402589 h 418516"/>
                <a:gd name="connsiteX29" fmla="*/ 210356 w 418516"/>
                <a:gd name="connsiteY29" fmla="*/ 416776 h 418516"/>
                <a:gd name="connsiteX30" fmla="*/ 250079 w 418516"/>
                <a:gd name="connsiteY30" fmla="*/ 399752 h 418516"/>
                <a:gd name="connsiteX31" fmla="*/ 293349 w 418516"/>
                <a:gd name="connsiteY31" fmla="*/ 399752 h 418516"/>
                <a:gd name="connsiteX32" fmla="*/ 321014 w 418516"/>
                <a:gd name="connsiteY32" fmla="*/ 372087 h 418516"/>
                <a:gd name="connsiteX33" fmla="*/ 356482 w 418516"/>
                <a:gd name="connsiteY33" fmla="*/ 356482 h 418516"/>
                <a:gd name="connsiteX34" fmla="*/ 372087 w 418516"/>
                <a:gd name="connsiteY34" fmla="*/ 316049 h 418516"/>
                <a:gd name="connsiteX35" fmla="*/ 402589 w 418516"/>
                <a:gd name="connsiteY35" fmla="*/ 285547 h 418516"/>
                <a:gd name="connsiteX36" fmla="*/ 402589 w 418516"/>
                <a:gd name="connsiteY36" fmla="*/ 246532 h 418516"/>
                <a:gd name="connsiteX37" fmla="*/ 416776 w 418516"/>
                <a:gd name="connsiteY37" fmla="*/ 210356 h 41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18516" h="418516">
                  <a:moveTo>
                    <a:pt x="207518" y="333073"/>
                  </a:moveTo>
                  <a:cubicBezTo>
                    <a:pt x="140130" y="333073"/>
                    <a:pt x="84801" y="278453"/>
                    <a:pt x="84801" y="210356"/>
                  </a:cubicBezTo>
                  <a:cubicBezTo>
                    <a:pt x="84801" y="142258"/>
                    <a:pt x="140130" y="87638"/>
                    <a:pt x="207518" y="87638"/>
                  </a:cubicBezTo>
                  <a:cubicBezTo>
                    <a:pt x="274906" y="87638"/>
                    <a:pt x="330236" y="142258"/>
                    <a:pt x="330236" y="210356"/>
                  </a:cubicBezTo>
                  <a:cubicBezTo>
                    <a:pt x="330236" y="278453"/>
                    <a:pt x="274906" y="333073"/>
                    <a:pt x="207518" y="333073"/>
                  </a:cubicBezTo>
                  <a:close/>
                  <a:moveTo>
                    <a:pt x="416776" y="210356"/>
                  </a:moveTo>
                  <a:cubicBezTo>
                    <a:pt x="416776" y="194750"/>
                    <a:pt x="410392" y="180563"/>
                    <a:pt x="399752" y="170632"/>
                  </a:cubicBezTo>
                  <a:cubicBezTo>
                    <a:pt x="405427" y="157154"/>
                    <a:pt x="406136" y="141549"/>
                    <a:pt x="399752" y="127362"/>
                  </a:cubicBezTo>
                  <a:cubicBezTo>
                    <a:pt x="394077" y="114593"/>
                    <a:pt x="384146" y="104662"/>
                    <a:pt x="372087" y="99697"/>
                  </a:cubicBezTo>
                  <a:cubicBezTo>
                    <a:pt x="371378" y="86929"/>
                    <a:pt x="366413" y="74160"/>
                    <a:pt x="356482" y="64229"/>
                  </a:cubicBezTo>
                  <a:cubicBezTo>
                    <a:pt x="345132" y="52880"/>
                    <a:pt x="330945" y="47914"/>
                    <a:pt x="316049" y="48624"/>
                  </a:cubicBezTo>
                  <a:cubicBezTo>
                    <a:pt x="311083" y="35146"/>
                    <a:pt x="300443" y="23796"/>
                    <a:pt x="285547" y="18122"/>
                  </a:cubicBezTo>
                  <a:cubicBezTo>
                    <a:pt x="272778" y="13156"/>
                    <a:pt x="258591" y="13156"/>
                    <a:pt x="246532" y="18122"/>
                  </a:cubicBezTo>
                  <a:cubicBezTo>
                    <a:pt x="236601" y="9609"/>
                    <a:pt x="224543" y="3935"/>
                    <a:pt x="210356" y="3935"/>
                  </a:cubicBezTo>
                  <a:cubicBezTo>
                    <a:pt x="194750" y="3935"/>
                    <a:pt x="180563" y="10319"/>
                    <a:pt x="170632" y="20959"/>
                  </a:cubicBezTo>
                  <a:cubicBezTo>
                    <a:pt x="157154" y="15284"/>
                    <a:pt x="141549" y="14575"/>
                    <a:pt x="127362" y="20959"/>
                  </a:cubicBezTo>
                  <a:cubicBezTo>
                    <a:pt x="114593" y="26634"/>
                    <a:pt x="104662" y="36565"/>
                    <a:pt x="99697" y="48624"/>
                  </a:cubicBezTo>
                  <a:cubicBezTo>
                    <a:pt x="86929" y="49333"/>
                    <a:pt x="74160" y="54299"/>
                    <a:pt x="64229" y="64229"/>
                  </a:cubicBezTo>
                  <a:cubicBezTo>
                    <a:pt x="52880" y="75579"/>
                    <a:pt x="47914" y="89766"/>
                    <a:pt x="48624" y="104662"/>
                  </a:cubicBezTo>
                  <a:cubicBezTo>
                    <a:pt x="35146" y="109628"/>
                    <a:pt x="23796" y="120268"/>
                    <a:pt x="18122" y="135164"/>
                  </a:cubicBezTo>
                  <a:cubicBezTo>
                    <a:pt x="13156" y="147933"/>
                    <a:pt x="13156" y="162120"/>
                    <a:pt x="18122" y="174179"/>
                  </a:cubicBezTo>
                  <a:cubicBezTo>
                    <a:pt x="9609" y="184110"/>
                    <a:pt x="3935" y="196169"/>
                    <a:pt x="3935" y="210356"/>
                  </a:cubicBezTo>
                  <a:cubicBezTo>
                    <a:pt x="3935" y="225961"/>
                    <a:pt x="10319" y="240148"/>
                    <a:pt x="20959" y="250079"/>
                  </a:cubicBezTo>
                  <a:cubicBezTo>
                    <a:pt x="15284" y="263557"/>
                    <a:pt x="14575" y="279162"/>
                    <a:pt x="20959" y="293349"/>
                  </a:cubicBezTo>
                  <a:cubicBezTo>
                    <a:pt x="26634" y="306118"/>
                    <a:pt x="36565" y="316049"/>
                    <a:pt x="48624" y="321014"/>
                  </a:cubicBezTo>
                  <a:cubicBezTo>
                    <a:pt x="49333" y="333782"/>
                    <a:pt x="54299" y="346551"/>
                    <a:pt x="64229" y="356482"/>
                  </a:cubicBezTo>
                  <a:cubicBezTo>
                    <a:pt x="75579" y="367831"/>
                    <a:pt x="89766" y="372797"/>
                    <a:pt x="104662" y="372087"/>
                  </a:cubicBezTo>
                  <a:cubicBezTo>
                    <a:pt x="109628" y="385565"/>
                    <a:pt x="120268" y="396915"/>
                    <a:pt x="135164" y="402589"/>
                  </a:cubicBezTo>
                  <a:cubicBezTo>
                    <a:pt x="147933" y="407555"/>
                    <a:pt x="162120" y="407555"/>
                    <a:pt x="174179" y="402589"/>
                  </a:cubicBezTo>
                  <a:cubicBezTo>
                    <a:pt x="184110" y="411102"/>
                    <a:pt x="196169" y="416776"/>
                    <a:pt x="210356" y="416776"/>
                  </a:cubicBezTo>
                  <a:cubicBezTo>
                    <a:pt x="225961" y="416776"/>
                    <a:pt x="240148" y="410392"/>
                    <a:pt x="250079" y="399752"/>
                  </a:cubicBezTo>
                  <a:cubicBezTo>
                    <a:pt x="263557" y="405427"/>
                    <a:pt x="279162" y="406136"/>
                    <a:pt x="293349" y="399752"/>
                  </a:cubicBezTo>
                  <a:cubicBezTo>
                    <a:pt x="306118" y="394077"/>
                    <a:pt x="316049" y="384146"/>
                    <a:pt x="321014" y="372087"/>
                  </a:cubicBezTo>
                  <a:cubicBezTo>
                    <a:pt x="333782" y="371378"/>
                    <a:pt x="346551" y="366413"/>
                    <a:pt x="356482" y="356482"/>
                  </a:cubicBezTo>
                  <a:cubicBezTo>
                    <a:pt x="367831" y="345132"/>
                    <a:pt x="372797" y="330945"/>
                    <a:pt x="372087" y="316049"/>
                  </a:cubicBezTo>
                  <a:cubicBezTo>
                    <a:pt x="385565" y="311083"/>
                    <a:pt x="396915" y="300443"/>
                    <a:pt x="402589" y="285547"/>
                  </a:cubicBezTo>
                  <a:cubicBezTo>
                    <a:pt x="407555" y="272778"/>
                    <a:pt x="407555" y="258591"/>
                    <a:pt x="402589" y="246532"/>
                  </a:cubicBezTo>
                  <a:cubicBezTo>
                    <a:pt x="411102" y="237311"/>
                    <a:pt x="416776" y="224543"/>
                    <a:pt x="416776" y="210356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49" name="Graphic 75" descr="Trophy">
            <a:extLst>
              <a:ext uri="{FF2B5EF4-FFF2-40B4-BE49-F238E27FC236}">
                <a16:creationId xmlns:a16="http://schemas.microsoft.com/office/drawing/2014/main" id="{0A731577-2978-4CDB-BC0B-7AFE2ADFAB8F}"/>
              </a:ext>
            </a:extLst>
          </p:cNvPr>
          <p:cNvSpPr/>
          <p:nvPr/>
        </p:nvSpPr>
        <p:spPr>
          <a:xfrm>
            <a:off x="5310128" y="1338894"/>
            <a:ext cx="503639" cy="567480"/>
          </a:xfrm>
          <a:custGeom>
            <a:avLst/>
            <a:gdLst>
              <a:gd name="connsiteX0" fmla="*/ 428835 w 503638"/>
              <a:gd name="connsiteY0" fmla="*/ 273488 h 567480"/>
              <a:gd name="connsiteX1" fmla="*/ 329526 w 503638"/>
              <a:gd name="connsiteY1" fmla="*/ 321014 h 567480"/>
              <a:gd name="connsiteX2" fmla="*/ 372087 w 503638"/>
              <a:gd name="connsiteY2" fmla="*/ 277744 h 567480"/>
              <a:gd name="connsiteX3" fmla="*/ 388402 w 503638"/>
              <a:gd name="connsiteY3" fmla="*/ 256463 h 567480"/>
              <a:gd name="connsiteX4" fmla="*/ 407555 w 503638"/>
              <a:gd name="connsiteY4" fmla="*/ 189075 h 567480"/>
              <a:gd name="connsiteX5" fmla="*/ 407555 w 503638"/>
              <a:gd name="connsiteY5" fmla="*/ 96860 h 567480"/>
              <a:gd name="connsiteX6" fmla="*/ 457209 w 503638"/>
              <a:gd name="connsiteY6" fmla="*/ 96860 h 567480"/>
              <a:gd name="connsiteX7" fmla="*/ 457209 w 503638"/>
              <a:gd name="connsiteY7" fmla="*/ 204681 h 567480"/>
              <a:gd name="connsiteX8" fmla="*/ 428835 w 503638"/>
              <a:gd name="connsiteY8" fmla="*/ 273488 h 567480"/>
              <a:gd name="connsiteX9" fmla="*/ 76288 w 503638"/>
              <a:gd name="connsiteY9" fmla="*/ 273488 h 567480"/>
              <a:gd name="connsiteX10" fmla="*/ 46496 w 503638"/>
              <a:gd name="connsiteY10" fmla="*/ 204681 h 567480"/>
              <a:gd name="connsiteX11" fmla="*/ 46496 w 503638"/>
              <a:gd name="connsiteY11" fmla="*/ 96150 h 567480"/>
              <a:gd name="connsiteX12" fmla="*/ 96150 w 503638"/>
              <a:gd name="connsiteY12" fmla="*/ 96150 h 567480"/>
              <a:gd name="connsiteX13" fmla="*/ 96150 w 503638"/>
              <a:gd name="connsiteY13" fmla="*/ 188366 h 567480"/>
              <a:gd name="connsiteX14" fmla="*/ 115303 w 503638"/>
              <a:gd name="connsiteY14" fmla="*/ 255754 h 567480"/>
              <a:gd name="connsiteX15" fmla="*/ 131618 w 503638"/>
              <a:gd name="connsiteY15" fmla="*/ 277034 h 567480"/>
              <a:gd name="connsiteX16" fmla="*/ 174179 w 503638"/>
              <a:gd name="connsiteY16" fmla="*/ 320305 h 567480"/>
              <a:gd name="connsiteX17" fmla="*/ 76288 w 503638"/>
              <a:gd name="connsiteY17" fmla="*/ 273488 h 567480"/>
              <a:gd name="connsiteX18" fmla="*/ 500480 w 503638"/>
              <a:gd name="connsiteY18" fmla="*/ 202553 h 567480"/>
              <a:gd name="connsiteX19" fmla="*/ 500480 w 503638"/>
              <a:gd name="connsiteY19" fmla="*/ 53589 h 567480"/>
              <a:gd name="connsiteX20" fmla="*/ 408264 w 503638"/>
              <a:gd name="connsiteY20" fmla="*/ 53589 h 567480"/>
              <a:gd name="connsiteX21" fmla="*/ 408264 w 503638"/>
              <a:gd name="connsiteY21" fmla="*/ 3935 h 567480"/>
              <a:gd name="connsiteX22" fmla="*/ 252207 w 503638"/>
              <a:gd name="connsiteY22" fmla="*/ 3935 h 567480"/>
              <a:gd name="connsiteX23" fmla="*/ 96150 w 503638"/>
              <a:gd name="connsiteY23" fmla="*/ 3935 h 567480"/>
              <a:gd name="connsiteX24" fmla="*/ 96150 w 503638"/>
              <a:gd name="connsiteY24" fmla="*/ 53589 h 567480"/>
              <a:gd name="connsiteX25" fmla="*/ 3935 w 503638"/>
              <a:gd name="connsiteY25" fmla="*/ 53589 h 567480"/>
              <a:gd name="connsiteX26" fmla="*/ 3935 w 503638"/>
              <a:gd name="connsiteY26" fmla="*/ 201843 h 567480"/>
              <a:gd name="connsiteX27" fmla="*/ 44368 w 503638"/>
              <a:gd name="connsiteY27" fmla="*/ 301152 h 567480"/>
              <a:gd name="connsiteX28" fmla="*/ 213902 w 503638"/>
              <a:gd name="connsiteY28" fmla="*/ 364994 h 567480"/>
              <a:gd name="connsiteX29" fmla="*/ 223833 w 503638"/>
              <a:gd name="connsiteY29" fmla="*/ 400461 h 567480"/>
              <a:gd name="connsiteX30" fmla="*/ 223833 w 503638"/>
              <a:gd name="connsiteY30" fmla="*/ 492677 h 567480"/>
              <a:gd name="connsiteX31" fmla="*/ 188366 w 503638"/>
              <a:gd name="connsiteY31" fmla="*/ 492677 h 567480"/>
              <a:gd name="connsiteX32" fmla="*/ 159992 w 503638"/>
              <a:gd name="connsiteY32" fmla="*/ 521051 h 567480"/>
              <a:gd name="connsiteX33" fmla="*/ 124524 w 503638"/>
              <a:gd name="connsiteY33" fmla="*/ 521051 h 567480"/>
              <a:gd name="connsiteX34" fmla="*/ 96150 w 503638"/>
              <a:gd name="connsiteY34" fmla="*/ 549425 h 567480"/>
              <a:gd name="connsiteX35" fmla="*/ 96150 w 503638"/>
              <a:gd name="connsiteY35" fmla="*/ 563612 h 567480"/>
              <a:gd name="connsiteX36" fmla="*/ 408264 w 503638"/>
              <a:gd name="connsiteY36" fmla="*/ 563612 h 567480"/>
              <a:gd name="connsiteX37" fmla="*/ 408264 w 503638"/>
              <a:gd name="connsiteY37" fmla="*/ 549425 h 567480"/>
              <a:gd name="connsiteX38" fmla="*/ 379890 w 503638"/>
              <a:gd name="connsiteY38" fmla="*/ 521051 h 567480"/>
              <a:gd name="connsiteX39" fmla="*/ 344423 w 503638"/>
              <a:gd name="connsiteY39" fmla="*/ 521051 h 567480"/>
              <a:gd name="connsiteX40" fmla="*/ 316049 w 503638"/>
              <a:gd name="connsiteY40" fmla="*/ 492677 h 567480"/>
              <a:gd name="connsiteX41" fmla="*/ 280581 w 503638"/>
              <a:gd name="connsiteY41" fmla="*/ 492677 h 567480"/>
              <a:gd name="connsiteX42" fmla="*/ 280581 w 503638"/>
              <a:gd name="connsiteY42" fmla="*/ 401171 h 567480"/>
              <a:gd name="connsiteX43" fmla="*/ 290512 w 503638"/>
              <a:gd name="connsiteY43" fmla="*/ 365703 h 567480"/>
              <a:gd name="connsiteX44" fmla="*/ 460047 w 503638"/>
              <a:gd name="connsiteY44" fmla="*/ 301862 h 567480"/>
              <a:gd name="connsiteX45" fmla="*/ 500480 w 503638"/>
              <a:gd name="connsiteY45" fmla="*/ 202553 h 56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03638" h="567480">
                <a:moveTo>
                  <a:pt x="428835" y="273488"/>
                </a:moveTo>
                <a:cubicBezTo>
                  <a:pt x="404008" y="299024"/>
                  <a:pt x="380600" y="315339"/>
                  <a:pt x="329526" y="321014"/>
                </a:cubicBezTo>
                <a:cubicBezTo>
                  <a:pt x="343004" y="307536"/>
                  <a:pt x="358610" y="294059"/>
                  <a:pt x="372087" y="277744"/>
                </a:cubicBezTo>
                <a:cubicBezTo>
                  <a:pt x="377762" y="271360"/>
                  <a:pt x="388402" y="257173"/>
                  <a:pt x="388402" y="256463"/>
                </a:cubicBezTo>
                <a:cubicBezTo>
                  <a:pt x="400461" y="236601"/>
                  <a:pt x="407555" y="213902"/>
                  <a:pt x="407555" y="189075"/>
                </a:cubicBezTo>
                <a:lnTo>
                  <a:pt x="407555" y="96860"/>
                </a:lnTo>
                <a:lnTo>
                  <a:pt x="457209" y="96860"/>
                </a:lnTo>
                <a:lnTo>
                  <a:pt x="457209" y="204681"/>
                </a:lnTo>
                <a:cubicBezTo>
                  <a:pt x="457919" y="206099"/>
                  <a:pt x="459337" y="241567"/>
                  <a:pt x="428835" y="273488"/>
                </a:cubicBezTo>
                <a:close/>
                <a:moveTo>
                  <a:pt x="76288" y="273488"/>
                </a:moveTo>
                <a:cubicBezTo>
                  <a:pt x="45077" y="241567"/>
                  <a:pt x="46496" y="206099"/>
                  <a:pt x="46496" y="204681"/>
                </a:cubicBezTo>
                <a:lnTo>
                  <a:pt x="46496" y="96150"/>
                </a:lnTo>
                <a:lnTo>
                  <a:pt x="96150" y="96150"/>
                </a:lnTo>
                <a:lnTo>
                  <a:pt x="96150" y="188366"/>
                </a:lnTo>
                <a:cubicBezTo>
                  <a:pt x="96150" y="213193"/>
                  <a:pt x="103244" y="235892"/>
                  <a:pt x="115303" y="255754"/>
                </a:cubicBezTo>
                <a:cubicBezTo>
                  <a:pt x="115303" y="256463"/>
                  <a:pt x="125943" y="271360"/>
                  <a:pt x="131618" y="277034"/>
                </a:cubicBezTo>
                <a:cubicBezTo>
                  <a:pt x="145805" y="293349"/>
                  <a:pt x="160701" y="306827"/>
                  <a:pt x="174179" y="320305"/>
                </a:cubicBezTo>
                <a:cubicBezTo>
                  <a:pt x="124524" y="314630"/>
                  <a:pt x="100406" y="298315"/>
                  <a:pt x="76288" y="273488"/>
                </a:cubicBezTo>
                <a:close/>
                <a:moveTo>
                  <a:pt x="500480" y="202553"/>
                </a:moveTo>
                <a:lnTo>
                  <a:pt x="500480" y="53589"/>
                </a:lnTo>
                <a:lnTo>
                  <a:pt x="408264" y="53589"/>
                </a:lnTo>
                <a:lnTo>
                  <a:pt x="408264" y="3935"/>
                </a:lnTo>
                <a:lnTo>
                  <a:pt x="252207" y="3935"/>
                </a:lnTo>
                <a:lnTo>
                  <a:pt x="96150" y="3935"/>
                </a:lnTo>
                <a:lnTo>
                  <a:pt x="96150" y="53589"/>
                </a:lnTo>
                <a:lnTo>
                  <a:pt x="3935" y="53589"/>
                </a:lnTo>
                <a:lnTo>
                  <a:pt x="3935" y="201843"/>
                </a:lnTo>
                <a:cubicBezTo>
                  <a:pt x="3935" y="208937"/>
                  <a:pt x="3935" y="257882"/>
                  <a:pt x="44368" y="301152"/>
                </a:cubicBezTo>
                <a:cubicBezTo>
                  <a:pt x="83382" y="342295"/>
                  <a:pt x="130908" y="363575"/>
                  <a:pt x="213902" y="364994"/>
                </a:cubicBezTo>
                <a:cubicBezTo>
                  <a:pt x="220286" y="375634"/>
                  <a:pt x="223833" y="387693"/>
                  <a:pt x="223833" y="400461"/>
                </a:cubicBezTo>
                <a:lnTo>
                  <a:pt x="223833" y="492677"/>
                </a:lnTo>
                <a:lnTo>
                  <a:pt x="188366" y="492677"/>
                </a:lnTo>
                <a:cubicBezTo>
                  <a:pt x="172760" y="492677"/>
                  <a:pt x="159992" y="505445"/>
                  <a:pt x="159992" y="521051"/>
                </a:cubicBezTo>
                <a:lnTo>
                  <a:pt x="124524" y="521051"/>
                </a:lnTo>
                <a:cubicBezTo>
                  <a:pt x="108918" y="521051"/>
                  <a:pt x="96150" y="533819"/>
                  <a:pt x="96150" y="549425"/>
                </a:cubicBezTo>
                <a:lnTo>
                  <a:pt x="96150" y="563612"/>
                </a:lnTo>
                <a:lnTo>
                  <a:pt x="408264" y="563612"/>
                </a:lnTo>
                <a:lnTo>
                  <a:pt x="408264" y="549425"/>
                </a:lnTo>
                <a:cubicBezTo>
                  <a:pt x="408264" y="533819"/>
                  <a:pt x="395496" y="521051"/>
                  <a:pt x="379890" y="521051"/>
                </a:cubicBezTo>
                <a:lnTo>
                  <a:pt x="344423" y="521051"/>
                </a:lnTo>
                <a:cubicBezTo>
                  <a:pt x="344423" y="505445"/>
                  <a:pt x="331654" y="492677"/>
                  <a:pt x="316049" y="492677"/>
                </a:cubicBezTo>
                <a:lnTo>
                  <a:pt x="280581" y="492677"/>
                </a:lnTo>
                <a:lnTo>
                  <a:pt x="280581" y="401171"/>
                </a:lnTo>
                <a:cubicBezTo>
                  <a:pt x="280581" y="388402"/>
                  <a:pt x="284128" y="376343"/>
                  <a:pt x="290512" y="365703"/>
                </a:cubicBezTo>
                <a:cubicBezTo>
                  <a:pt x="373506" y="364284"/>
                  <a:pt x="421033" y="342295"/>
                  <a:pt x="460047" y="301862"/>
                </a:cubicBezTo>
                <a:cubicBezTo>
                  <a:pt x="500480" y="259301"/>
                  <a:pt x="500480" y="209646"/>
                  <a:pt x="500480" y="202553"/>
                </a:cubicBez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50" name="Graphic 76" descr="Medal">
            <a:extLst>
              <a:ext uri="{FF2B5EF4-FFF2-40B4-BE49-F238E27FC236}">
                <a16:creationId xmlns:a16="http://schemas.microsoft.com/office/drawing/2014/main" id="{58E955A5-EE4B-462F-A89B-43BC5CC5130B}"/>
              </a:ext>
            </a:extLst>
          </p:cNvPr>
          <p:cNvGrpSpPr/>
          <p:nvPr/>
        </p:nvGrpSpPr>
        <p:grpSpPr>
          <a:xfrm>
            <a:off x="6046815" y="1282534"/>
            <a:ext cx="680976" cy="680976"/>
            <a:chOff x="6046815" y="1282534"/>
            <a:chExt cx="680976" cy="680976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9A7BD2A-01E8-4046-8A1C-6399749BD5A5}"/>
                </a:ext>
              </a:extLst>
            </p:cNvPr>
            <p:cNvSpPr/>
            <p:nvPr/>
          </p:nvSpPr>
          <p:spPr>
            <a:xfrm>
              <a:off x="6298280" y="1656007"/>
              <a:ext cx="177338" cy="177338"/>
            </a:xfrm>
            <a:custGeom>
              <a:avLst/>
              <a:gdLst>
                <a:gd name="connsiteX0" fmla="*/ 89023 w 177337"/>
                <a:gd name="connsiteY0" fmla="*/ 5320 h 177337"/>
                <a:gd name="connsiteX1" fmla="*/ 5320 w 177337"/>
                <a:gd name="connsiteY1" fmla="*/ 89023 h 177337"/>
                <a:gd name="connsiteX2" fmla="*/ 89023 w 177337"/>
                <a:gd name="connsiteY2" fmla="*/ 173436 h 177337"/>
                <a:gd name="connsiteX3" fmla="*/ 172727 w 177337"/>
                <a:gd name="connsiteY3" fmla="*/ 89733 h 177337"/>
                <a:gd name="connsiteX4" fmla="*/ 89023 w 177337"/>
                <a:gd name="connsiteY4" fmla="*/ 5320 h 17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337" h="177337">
                  <a:moveTo>
                    <a:pt x="89023" y="5320"/>
                  </a:moveTo>
                  <a:cubicBezTo>
                    <a:pt x="42916" y="5320"/>
                    <a:pt x="5320" y="42916"/>
                    <a:pt x="5320" y="89023"/>
                  </a:cubicBezTo>
                  <a:cubicBezTo>
                    <a:pt x="5320" y="135131"/>
                    <a:pt x="42916" y="173436"/>
                    <a:pt x="89023" y="173436"/>
                  </a:cubicBezTo>
                  <a:cubicBezTo>
                    <a:pt x="135131" y="173436"/>
                    <a:pt x="172727" y="135841"/>
                    <a:pt x="172727" y="89733"/>
                  </a:cubicBezTo>
                  <a:cubicBezTo>
                    <a:pt x="172727" y="43625"/>
                    <a:pt x="135131" y="5320"/>
                    <a:pt x="89023" y="5320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B148865-D3C0-4CB0-9330-5036389899D1}"/>
                </a:ext>
              </a:extLst>
            </p:cNvPr>
            <p:cNvSpPr/>
            <p:nvPr/>
          </p:nvSpPr>
          <p:spPr>
            <a:xfrm>
              <a:off x="6225926" y="1584362"/>
              <a:ext cx="319208" cy="319208"/>
            </a:xfrm>
            <a:custGeom>
              <a:avLst/>
              <a:gdLst>
                <a:gd name="connsiteX0" fmla="*/ 161377 w 319207"/>
                <a:gd name="connsiteY0" fmla="*/ 5320 h 319207"/>
                <a:gd name="connsiteX1" fmla="*/ 5320 w 319207"/>
                <a:gd name="connsiteY1" fmla="*/ 161377 h 319207"/>
                <a:gd name="connsiteX2" fmla="*/ 161377 w 319207"/>
                <a:gd name="connsiteY2" fmla="*/ 317434 h 319207"/>
                <a:gd name="connsiteX3" fmla="*/ 317434 w 319207"/>
                <a:gd name="connsiteY3" fmla="*/ 161377 h 319207"/>
                <a:gd name="connsiteX4" fmla="*/ 161377 w 319207"/>
                <a:gd name="connsiteY4" fmla="*/ 5320 h 319207"/>
                <a:gd name="connsiteX5" fmla="*/ 161377 w 319207"/>
                <a:gd name="connsiteY5" fmla="*/ 274873 h 319207"/>
                <a:gd name="connsiteX6" fmla="*/ 47881 w 319207"/>
                <a:gd name="connsiteY6" fmla="*/ 161377 h 319207"/>
                <a:gd name="connsiteX7" fmla="*/ 161377 w 319207"/>
                <a:gd name="connsiteY7" fmla="*/ 47881 h 319207"/>
                <a:gd name="connsiteX8" fmla="*/ 274873 w 319207"/>
                <a:gd name="connsiteY8" fmla="*/ 161377 h 319207"/>
                <a:gd name="connsiteX9" fmla="*/ 161377 w 319207"/>
                <a:gd name="connsiteY9" fmla="*/ 274873 h 31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9207" h="319207">
                  <a:moveTo>
                    <a:pt x="161377" y="5320"/>
                  </a:moveTo>
                  <a:cubicBezTo>
                    <a:pt x="75546" y="5320"/>
                    <a:pt x="5320" y="75546"/>
                    <a:pt x="5320" y="161377"/>
                  </a:cubicBezTo>
                  <a:cubicBezTo>
                    <a:pt x="5320" y="247208"/>
                    <a:pt x="75546" y="317434"/>
                    <a:pt x="161377" y="317434"/>
                  </a:cubicBezTo>
                  <a:cubicBezTo>
                    <a:pt x="247208" y="317434"/>
                    <a:pt x="317434" y="247208"/>
                    <a:pt x="317434" y="161377"/>
                  </a:cubicBezTo>
                  <a:cubicBezTo>
                    <a:pt x="317434" y="75546"/>
                    <a:pt x="247208" y="5320"/>
                    <a:pt x="161377" y="5320"/>
                  </a:cubicBezTo>
                  <a:moveTo>
                    <a:pt x="161377" y="274873"/>
                  </a:moveTo>
                  <a:cubicBezTo>
                    <a:pt x="98954" y="274873"/>
                    <a:pt x="47881" y="223800"/>
                    <a:pt x="47881" y="161377"/>
                  </a:cubicBezTo>
                  <a:cubicBezTo>
                    <a:pt x="47881" y="98954"/>
                    <a:pt x="98954" y="47881"/>
                    <a:pt x="161377" y="47881"/>
                  </a:cubicBezTo>
                  <a:cubicBezTo>
                    <a:pt x="223800" y="47881"/>
                    <a:pt x="274873" y="98954"/>
                    <a:pt x="274873" y="161377"/>
                  </a:cubicBezTo>
                  <a:cubicBezTo>
                    <a:pt x="274873" y="223800"/>
                    <a:pt x="223800" y="274873"/>
                    <a:pt x="161377" y="274873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B41CD6C-CE80-41E9-BAEA-CC7CEE8D5186}"/>
                </a:ext>
              </a:extLst>
            </p:cNvPr>
            <p:cNvSpPr/>
            <p:nvPr/>
          </p:nvSpPr>
          <p:spPr>
            <a:xfrm>
              <a:off x="6420288" y="1338927"/>
              <a:ext cx="170244" cy="262460"/>
            </a:xfrm>
            <a:custGeom>
              <a:avLst/>
              <a:gdLst>
                <a:gd name="connsiteX0" fmla="*/ 5320 w 170244"/>
                <a:gd name="connsiteY0" fmla="*/ 225928 h 262459"/>
                <a:gd name="connsiteX1" fmla="*/ 82639 w 170244"/>
                <a:gd name="connsiteY1" fmla="*/ 262105 h 262459"/>
                <a:gd name="connsiteX2" fmla="*/ 169889 w 170244"/>
                <a:gd name="connsiteY2" fmla="*/ 64906 h 262459"/>
                <a:gd name="connsiteX3" fmla="*/ 130166 w 170244"/>
                <a:gd name="connsiteY3" fmla="*/ 5320 h 262459"/>
                <a:gd name="connsiteX4" fmla="*/ 104629 w 170244"/>
                <a:gd name="connsiteY4" fmla="*/ 5320 h 262459"/>
                <a:gd name="connsiteX5" fmla="*/ 49300 w 170244"/>
                <a:gd name="connsiteY5" fmla="*/ 126619 h 262459"/>
                <a:gd name="connsiteX6" fmla="*/ 5320 w 170244"/>
                <a:gd name="connsiteY6" fmla="*/ 225928 h 262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244" h="262459">
                  <a:moveTo>
                    <a:pt x="5320" y="225928"/>
                  </a:moveTo>
                  <a:cubicBezTo>
                    <a:pt x="33694" y="232312"/>
                    <a:pt x="59940" y="244371"/>
                    <a:pt x="82639" y="262105"/>
                  </a:cubicBezTo>
                  <a:lnTo>
                    <a:pt x="169889" y="64906"/>
                  </a:lnTo>
                  <a:lnTo>
                    <a:pt x="130166" y="5320"/>
                  </a:lnTo>
                  <a:lnTo>
                    <a:pt x="104629" y="5320"/>
                  </a:lnTo>
                  <a:lnTo>
                    <a:pt x="49300" y="126619"/>
                  </a:lnTo>
                  <a:lnTo>
                    <a:pt x="5320" y="22592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391F005-BAA4-41FD-AC00-405B23BC8E37}"/>
                </a:ext>
              </a:extLst>
            </p:cNvPr>
            <p:cNvSpPr/>
            <p:nvPr/>
          </p:nvSpPr>
          <p:spPr>
            <a:xfrm>
              <a:off x="6179818" y="1338927"/>
              <a:ext cx="170244" cy="262460"/>
            </a:xfrm>
            <a:custGeom>
              <a:avLst/>
              <a:gdLst>
                <a:gd name="connsiteX0" fmla="*/ 169180 w 170244"/>
                <a:gd name="connsiteY0" fmla="*/ 225928 h 262459"/>
                <a:gd name="connsiteX1" fmla="*/ 125200 w 170244"/>
                <a:gd name="connsiteY1" fmla="*/ 126619 h 262459"/>
                <a:gd name="connsiteX2" fmla="*/ 69871 w 170244"/>
                <a:gd name="connsiteY2" fmla="*/ 5320 h 262459"/>
                <a:gd name="connsiteX3" fmla="*/ 44334 w 170244"/>
                <a:gd name="connsiteY3" fmla="*/ 5320 h 262459"/>
                <a:gd name="connsiteX4" fmla="*/ 5320 w 170244"/>
                <a:gd name="connsiteY4" fmla="*/ 64906 h 262459"/>
                <a:gd name="connsiteX5" fmla="*/ 92570 w 170244"/>
                <a:gd name="connsiteY5" fmla="*/ 262105 h 262459"/>
                <a:gd name="connsiteX6" fmla="*/ 169180 w 170244"/>
                <a:gd name="connsiteY6" fmla="*/ 225928 h 262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244" h="262459">
                  <a:moveTo>
                    <a:pt x="169180" y="225928"/>
                  </a:moveTo>
                  <a:lnTo>
                    <a:pt x="125200" y="126619"/>
                  </a:lnTo>
                  <a:lnTo>
                    <a:pt x="69871" y="5320"/>
                  </a:lnTo>
                  <a:lnTo>
                    <a:pt x="44334" y="5320"/>
                  </a:lnTo>
                  <a:lnTo>
                    <a:pt x="5320" y="64906"/>
                  </a:lnTo>
                  <a:lnTo>
                    <a:pt x="92570" y="262105"/>
                  </a:lnTo>
                  <a:cubicBezTo>
                    <a:pt x="114560" y="245080"/>
                    <a:pt x="140806" y="232312"/>
                    <a:pt x="169180" y="225928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EE04D7F-83EA-4FB8-9665-227477F31470}"/>
                </a:ext>
              </a:extLst>
            </p:cNvPr>
            <p:cNvSpPr/>
            <p:nvPr/>
          </p:nvSpPr>
          <p:spPr>
            <a:xfrm>
              <a:off x="6275580" y="1339637"/>
              <a:ext cx="219899" cy="92216"/>
            </a:xfrm>
            <a:custGeom>
              <a:avLst/>
              <a:gdLst>
                <a:gd name="connsiteX0" fmla="*/ 179111 w 219898"/>
                <a:gd name="connsiteY0" fmla="*/ 90442 h 92215"/>
                <a:gd name="connsiteX1" fmla="*/ 218125 w 219898"/>
                <a:gd name="connsiteY1" fmla="*/ 5320 h 92215"/>
                <a:gd name="connsiteX2" fmla="*/ 5320 w 219898"/>
                <a:gd name="connsiteY2" fmla="*/ 5320 h 92215"/>
                <a:gd name="connsiteX3" fmla="*/ 44334 w 219898"/>
                <a:gd name="connsiteY3" fmla="*/ 90442 h 9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98" h="92215">
                  <a:moveTo>
                    <a:pt x="179111" y="90442"/>
                  </a:moveTo>
                  <a:lnTo>
                    <a:pt x="218125" y="5320"/>
                  </a:lnTo>
                  <a:lnTo>
                    <a:pt x="5320" y="5320"/>
                  </a:lnTo>
                  <a:lnTo>
                    <a:pt x="44334" y="9044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56" name="Graphic 77" descr="Shooting star">
            <a:extLst>
              <a:ext uri="{FF2B5EF4-FFF2-40B4-BE49-F238E27FC236}">
                <a16:creationId xmlns:a16="http://schemas.microsoft.com/office/drawing/2014/main" id="{C68C951E-8A2D-464A-9EE1-CB1BE8F3EB37}"/>
              </a:ext>
            </a:extLst>
          </p:cNvPr>
          <p:cNvGrpSpPr/>
          <p:nvPr/>
        </p:nvGrpSpPr>
        <p:grpSpPr>
          <a:xfrm>
            <a:off x="6871783" y="1282534"/>
            <a:ext cx="680976" cy="680976"/>
            <a:chOff x="6871783" y="1282534"/>
            <a:chExt cx="680976" cy="680976"/>
          </a:xfrm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07EF0C4-CC94-4724-A334-6CE2FA2780F5}"/>
                </a:ext>
              </a:extLst>
            </p:cNvPr>
            <p:cNvSpPr/>
            <p:nvPr/>
          </p:nvSpPr>
          <p:spPr>
            <a:xfrm>
              <a:off x="6907998" y="1463030"/>
              <a:ext cx="375956" cy="461078"/>
            </a:xfrm>
            <a:custGeom>
              <a:avLst/>
              <a:gdLst>
                <a:gd name="connsiteX0" fmla="*/ 361730 w 375955"/>
                <a:gd name="connsiteY0" fmla="*/ 86219 h 461077"/>
                <a:gd name="connsiteX1" fmla="*/ 375208 w 375955"/>
                <a:gd name="connsiteY1" fmla="*/ 40821 h 461077"/>
                <a:gd name="connsiteX2" fmla="*/ 370952 w 375955"/>
                <a:gd name="connsiteY2" fmla="*/ 25925 h 461077"/>
                <a:gd name="connsiteX3" fmla="*/ 345415 w 375955"/>
                <a:gd name="connsiteY3" fmla="*/ 3935 h 461077"/>
                <a:gd name="connsiteX4" fmla="*/ 8474 w 375955"/>
                <a:gd name="connsiteY4" fmla="*/ 259301 h 461077"/>
                <a:gd name="connsiteX5" fmla="*/ 22661 w 375955"/>
                <a:gd name="connsiteY5" fmla="*/ 287675 h 461077"/>
                <a:gd name="connsiteX6" fmla="*/ 56710 w 375955"/>
                <a:gd name="connsiteY6" fmla="*/ 272069 h 461077"/>
                <a:gd name="connsiteX7" fmla="*/ 70897 w 375955"/>
                <a:gd name="connsiteY7" fmla="*/ 291221 h 461077"/>
                <a:gd name="connsiteX8" fmla="*/ 29754 w 375955"/>
                <a:gd name="connsiteY8" fmla="*/ 344423 h 461077"/>
                <a:gd name="connsiteX9" fmla="*/ 47488 w 375955"/>
                <a:gd name="connsiteY9" fmla="*/ 372797 h 461077"/>
                <a:gd name="connsiteX10" fmla="*/ 75862 w 375955"/>
                <a:gd name="connsiteY10" fmla="*/ 367831 h 461077"/>
                <a:gd name="connsiteX11" fmla="*/ 97143 w 375955"/>
                <a:gd name="connsiteY11" fmla="*/ 373506 h 461077"/>
                <a:gd name="connsiteX12" fmla="*/ 104236 w 375955"/>
                <a:gd name="connsiteY12" fmla="*/ 394077 h 461077"/>
                <a:gd name="connsiteX13" fmla="*/ 92886 w 375955"/>
                <a:gd name="connsiteY13" fmla="*/ 442313 h 461077"/>
                <a:gd name="connsiteX14" fmla="*/ 121260 w 375955"/>
                <a:gd name="connsiteY14" fmla="*/ 449407 h 461077"/>
                <a:gd name="connsiteX15" fmla="*/ 363149 w 375955"/>
                <a:gd name="connsiteY15" fmla="*/ 118849 h 461077"/>
                <a:gd name="connsiteX16" fmla="*/ 361730 w 375955"/>
                <a:gd name="connsiteY16" fmla="*/ 86219 h 46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955" h="461077">
                  <a:moveTo>
                    <a:pt x="361730" y="86219"/>
                  </a:moveTo>
                  <a:lnTo>
                    <a:pt x="375208" y="40821"/>
                  </a:lnTo>
                  <a:cubicBezTo>
                    <a:pt x="376626" y="35855"/>
                    <a:pt x="375208" y="30181"/>
                    <a:pt x="370952" y="25925"/>
                  </a:cubicBezTo>
                  <a:lnTo>
                    <a:pt x="345415" y="3935"/>
                  </a:lnTo>
                  <a:cubicBezTo>
                    <a:pt x="112748" y="96150"/>
                    <a:pt x="8474" y="259301"/>
                    <a:pt x="8474" y="259301"/>
                  </a:cubicBezTo>
                  <a:cubicBezTo>
                    <a:pt x="-1457" y="273488"/>
                    <a:pt x="5636" y="291931"/>
                    <a:pt x="22661" y="287675"/>
                  </a:cubicBezTo>
                  <a:lnTo>
                    <a:pt x="56710" y="272069"/>
                  </a:lnTo>
                  <a:cubicBezTo>
                    <a:pt x="73734" y="267813"/>
                    <a:pt x="79409" y="276325"/>
                    <a:pt x="70897" y="291221"/>
                  </a:cubicBezTo>
                  <a:lnTo>
                    <a:pt x="29754" y="344423"/>
                  </a:lnTo>
                  <a:cubicBezTo>
                    <a:pt x="20533" y="359319"/>
                    <a:pt x="30464" y="376343"/>
                    <a:pt x="47488" y="372797"/>
                  </a:cubicBezTo>
                  <a:lnTo>
                    <a:pt x="75862" y="367831"/>
                  </a:lnTo>
                  <a:cubicBezTo>
                    <a:pt x="83665" y="365703"/>
                    <a:pt x="91468" y="367831"/>
                    <a:pt x="97143" y="373506"/>
                  </a:cubicBezTo>
                  <a:cubicBezTo>
                    <a:pt x="102817" y="378472"/>
                    <a:pt x="105655" y="386274"/>
                    <a:pt x="104236" y="394077"/>
                  </a:cubicBezTo>
                  <a:lnTo>
                    <a:pt x="92886" y="442313"/>
                  </a:lnTo>
                  <a:cubicBezTo>
                    <a:pt x="91468" y="459337"/>
                    <a:pt x="112039" y="464303"/>
                    <a:pt x="121260" y="449407"/>
                  </a:cubicBezTo>
                  <a:cubicBezTo>
                    <a:pt x="121260" y="449407"/>
                    <a:pt x="236175" y="216740"/>
                    <a:pt x="363149" y="118849"/>
                  </a:cubicBezTo>
                  <a:cubicBezTo>
                    <a:pt x="359602" y="108209"/>
                    <a:pt x="358893" y="96860"/>
                    <a:pt x="361730" y="86219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C0A1B4A-F9BE-4E2F-A9CD-39720A8E7631}"/>
                </a:ext>
              </a:extLst>
            </p:cNvPr>
            <p:cNvSpPr/>
            <p:nvPr/>
          </p:nvSpPr>
          <p:spPr>
            <a:xfrm>
              <a:off x="7253902" y="1321870"/>
              <a:ext cx="262460" cy="262460"/>
            </a:xfrm>
            <a:custGeom>
              <a:avLst/>
              <a:gdLst>
                <a:gd name="connsiteX0" fmla="*/ 252749 w 262459"/>
                <a:gd name="connsiteY0" fmla="*/ 116012 h 262459"/>
                <a:gd name="connsiteX1" fmla="*/ 257715 w 262459"/>
                <a:gd name="connsiteY1" fmla="*/ 96860 h 262459"/>
                <a:gd name="connsiteX2" fmla="*/ 241400 w 262459"/>
                <a:gd name="connsiteY2" fmla="*/ 85510 h 262459"/>
                <a:gd name="connsiteX3" fmla="*/ 183233 w 262459"/>
                <a:gd name="connsiteY3" fmla="*/ 85510 h 262459"/>
                <a:gd name="connsiteX4" fmla="*/ 166918 w 262459"/>
                <a:gd name="connsiteY4" fmla="*/ 73451 h 262459"/>
                <a:gd name="connsiteX5" fmla="*/ 147765 w 262459"/>
                <a:gd name="connsiteY5" fmla="*/ 15994 h 262459"/>
                <a:gd name="connsiteX6" fmla="*/ 131450 w 262459"/>
                <a:gd name="connsiteY6" fmla="*/ 3935 h 262459"/>
                <a:gd name="connsiteX7" fmla="*/ 115135 w 262459"/>
                <a:gd name="connsiteY7" fmla="*/ 15994 h 262459"/>
                <a:gd name="connsiteX8" fmla="*/ 95983 w 262459"/>
                <a:gd name="connsiteY8" fmla="*/ 73451 h 262459"/>
                <a:gd name="connsiteX9" fmla="*/ 79668 w 262459"/>
                <a:gd name="connsiteY9" fmla="*/ 85510 h 262459"/>
                <a:gd name="connsiteX10" fmla="*/ 21501 w 262459"/>
                <a:gd name="connsiteY10" fmla="*/ 85510 h 262459"/>
                <a:gd name="connsiteX11" fmla="*/ 5186 w 262459"/>
                <a:gd name="connsiteY11" fmla="*/ 96860 h 262459"/>
                <a:gd name="connsiteX12" fmla="*/ 10151 w 262459"/>
                <a:gd name="connsiteY12" fmla="*/ 116012 h 262459"/>
                <a:gd name="connsiteX13" fmla="*/ 30723 w 262459"/>
                <a:gd name="connsiteY13" fmla="*/ 134455 h 262459"/>
                <a:gd name="connsiteX14" fmla="*/ 56969 w 262459"/>
                <a:gd name="connsiteY14" fmla="*/ 157154 h 262459"/>
                <a:gd name="connsiteX15" fmla="*/ 62643 w 262459"/>
                <a:gd name="connsiteY15" fmla="*/ 165666 h 262459"/>
                <a:gd name="connsiteX16" fmla="*/ 62643 w 262459"/>
                <a:gd name="connsiteY16" fmla="*/ 175597 h 262459"/>
                <a:gd name="connsiteX17" fmla="*/ 43491 w 262459"/>
                <a:gd name="connsiteY17" fmla="*/ 235892 h 262459"/>
                <a:gd name="connsiteX18" fmla="*/ 49875 w 262459"/>
                <a:gd name="connsiteY18" fmla="*/ 255045 h 262459"/>
                <a:gd name="connsiteX19" fmla="*/ 70446 w 262459"/>
                <a:gd name="connsiteY19" fmla="*/ 255754 h 262459"/>
                <a:gd name="connsiteX20" fmla="*/ 121519 w 262459"/>
                <a:gd name="connsiteY20" fmla="*/ 219577 h 262459"/>
                <a:gd name="connsiteX21" fmla="*/ 141381 w 262459"/>
                <a:gd name="connsiteY21" fmla="*/ 219577 h 262459"/>
                <a:gd name="connsiteX22" fmla="*/ 192454 w 262459"/>
                <a:gd name="connsiteY22" fmla="*/ 255754 h 262459"/>
                <a:gd name="connsiteX23" fmla="*/ 213026 w 262459"/>
                <a:gd name="connsiteY23" fmla="*/ 255045 h 262459"/>
                <a:gd name="connsiteX24" fmla="*/ 219410 w 262459"/>
                <a:gd name="connsiteY24" fmla="*/ 235892 h 262459"/>
                <a:gd name="connsiteX25" fmla="*/ 201676 w 262459"/>
                <a:gd name="connsiteY25" fmla="*/ 175597 h 262459"/>
                <a:gd name="connsiteX26" fmla="*/ 206641 w 262459"/>
                <a:gd name="connsiteY26" fmla="*/ 157154 h 262459"/>
                <a:gd name="connsiteX27" fmla="*/ 252749 w 262459"/>
                <a:gd name="connsiteY27" fmla="*/ 116012 h 262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2459" h="262459">
                  <a:moveTo>
                    <a:pt x="252749" y="116012"/>
                  </a:moveTo>
                  <a:cubicBezTo>
                    <a:pt x="258424" y="111047"/>
                    <a:pt x="260552" y="103244"/>
                    <a:pt x="257715" y="96860"/>
                  </a:cubicBezTo>
                  <a:cubicBezTo>
                    <a:pt x="254877" y="89766"/>
                    <a:pt x="248493" y="85510"/>
                    <a:pt x="241400" y="85510"/>
                  </a:cubicBezTo>
                  <a:lnTo>
                    <a:pt x="183233" y="85510"/>
                  </a:lnTo>
                  <a:cubicBezTo>
                    <a:pt x="175430" y="85510"/>
                    <a:pt x="169046" y="80544"/>
                    <a:pt x="166918" y="73451"/>
                  </a:cubicBezTo>
                  <a:lnTo>
                    <a:pt x="147765" y="15994"/>
                  </a:lnTo>
                  <a:cubicBezTo>
                    <a:pt x="145637" y="8900"/>
                    <a:pt x="138544" y="3935"/>
                    <a:pt x="131450" y="3935"/>
                  </a:cubicBezTo>
                  <a:cubicBezTo>
                    <a:pt x="123647" y="3935"/>
                    <a:pt x="117263" y="8900"/>
                    <a:pt x="115135" y="15994"/>
                  </a:cubicBezTo>
                  <a:lnTo>
                    <a:pt x="95983" y="73451"/>
                  </a:lnTo>
                  <a:cubicBezTo>
                    <a:pt x="93855" y="80544"/>
                    <a:pt x="86761" y="85510"/>
                    <a:pt x="79668" y="85510"/>
                  </a:cubicBezTo>
                  <a:lnTo>
                    <a:pt x="21501" y="85510"/>
                  </a:lnTo>
                  <a:cubicBezTo>
                    <a:pt x="14408" y="85510"/>
                    <a:pt x="8023" y="90475"/>
                    <a:pt x="5186" y="96860"/>
                  </a:cubicBezTo>
                  <a:cubicBezTo>
                    <a:pt x="2349" y="103953"/>
                    <a:pt x="4477" y="111756"/>
                    <a:pt x="10151" y="116012"/>
                  </a:cubicBezTo>
                  <a:lnTo>
                    <a:pt x="30723" y="134455"/>
                  </a:lnTo>
                  <a:lnTo>
                    <a:pt x="56969" y="157154"/>
                  </a:lnTo>
                  <a:cubicBezTo>
                    <a:pt x="59806" y="159282"/>
                    <a:pt x="61225" y="162120"/>
                    <a:pt x="62643" y="165666"/>
                  </a:cubicBezTo>
                  <a:cubicBezTo>
                    <a:pt x="63353" y="169213"/>
                    <a:pt x="63353" y="172051"/>
                    <a:pt x="62643" y="175597"/>
                  </a:cubicBezTo>
                  <a:lnTo>
                    <a:pt x="43491" y="235892"/>
                  </a:lnTo>
                  <a:cubicBezTo>
                    <a:pt x="41363" y="242986"/>
                    <a:pt x="43491" y="250788"/>
                    <a:pt x="49875" y="255045"/>
                  </a:cubicBezTo>
                  <a:cubicBezTo>
                    <a:pt x="55550" y="259301"/>
                    <a:pt x="64062" y="259301"/>
                    <a:pt x="70446" y="255754"/>
                  </a:cubicBezTo>
                  <a:lnTo>
                    <a:pt x="121519" y="219577"/>
                  </a:lnTo>
                  <a:cubicBezTo>
                    <a:pt x="127194" y="215321"/>
                    <a:pt x="135706" y="215321"/>
                    <a:pt x="141381" y="219577"/>
                  </a:cubicBezTo>
                  <a:lnTo>
                    <a:pt x="192454" y="255754"/>
                  </a:lnTo>
                  <a:cubicBezTo>
                    <a:pt x="198839" y="260010"/>
                    <a:pt x="206641" y="260010"/>
                    <a:pt x="213026" y="255045"/>
                  </a:cubicBezTo>
                  <a:cubicBezTo>
                    <a:pt x="218700" y="250788"/>
                    <a:pt x="221538" y="242986"/>
                    <a:pt x="219410" y="235892"/>
                  </a:cubicBezTo>
                  <a:lnTo>
                    <a:pt x="201676" y="175597"/>
                  </a:lnTo>
                  <a:cubicBezTo>
                    <a:pt x="199548" y="169213"/>
                    <a:pt x="201676" y="161410"/>
                    <a:pt x="206641" y="157154"/>
                  </a:cubicBezTo>
                  <a:lnTo>
                    <a:pt x="252749" y="116012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59" name="Graphic 78" descr="Balloons">
            <a:extLst>
              <a:ext uri="{FF2B5EF4-FFF2-40B4-BE49-F238E27FC236}">
                <a16:creationId xmlns:a16="http://schemas.microsoft.com/office/drawing/2014/main" id="{44A76F38-5822-4817-BC03-022DE9D1E4D8}"/>
              </a:ext>
            </a:extLst>
          </p:cNvPr>
          <p:cNvGrpSpPr/>
          <p:nvPr/>
        </p:nvGrpSpPr>
        <p:grpSpPr>
          <a:xfrm>
            <a:off x="7696751" y="1282534"/>
            <a:ext cx="680976" cy="680976"/>
            <a:chOff x="7696751" y="1282534"/>
            <a:chExt cx="680976" cy="680976"/>
          </a:xfrm>
        </p:grpSpPr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95CDCF9-2153-482F-A212-468664078D67}"/>
                </a:ext>
              </a:extLst>
            </p:cNvPr>
            <p:cNvSpPr/>
            <p:nvPr/>
          </p:nvSpPr>
          <p:spPr>
            <a:xfrm>
              <a:off x="7777224" y="1477837"/>
              <a:ext cx="262460" cy="390143"/>
            </a:xfrm>
            <a:custGeom>
              <a:avLst/>
              <a:gdLst>
                <a:gd name="connsiteX0" fmla="*/ 264980 w 262459"/>
                <a:gd name="connsiteY0" fmla="*/ 250169 h 390142"/>
                <a:gd name="connsiteX1" fmla="*/ 220291 w 262459"/>
                <a:gd name="connsiteY1" fmla="*/ 41620 h 390142"/>
                <a:gd name="connsiteX2" fmla="*/ 221710 w 262459"/>
                <a:gd name="connsiteY2" fmla="*/ 36655 h 390142"/>
                <a:gd name="connsiteX3" fmla="*/ 106086 w 262459"/>
                <a:gd name="connsiteY3" fmla="*/ 7571 h 390142"/>
                <a:gd name="connsiteX4" fmla="*/ 8905 w 262459"/>
                <a:gd name="connsiteY4" fmla="*/ 184909 h 390142"/>
                <a:gd name="connsiteX5" fmla="*/ 165671 w 262459"/>
                <a:gd name="connsiteY5" fmla="*/ 340966 h 390142"/>
                <a:gd name="connsiteX6" fmla="*/ 166381 w 262459"/>
                <a:gd name="connsiteY6" fmla="*/ 343094 h 390142"/>
                <a:gd name="connsiteX7" fmla="*/ 162124 w 262459"/>
                <a:gd name="connsiteY7" fmla="*/ 387783 h 390142"/>
                <a:gd name="connsiteX8" fmla="*/ 217454 w 262459"/>
                <a:gd name="connsiteY8" fmla="*/ 375015 h 390142"/>
                <a:gd name="connsiteX9" fmla="*/ 194045 w 262459"/>
                <a:gd name="connsiteY9" fmla="*/ 336710 h 390142"/>
                <a:gd name="connsiteX10" fmla="*/ 194045 w 262459"/>
                <a:gd name="connsiteY10" fmla="*/ 336000 h 390142"/>
                <a:gd name="connsiteX11" fmla="*/ 264980 w 262459"/>
                <a:gd name="connsiteY11" fmla="*/ 250169 h 39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2459" h="390142">
                  <a:moveTo>
                    <a:pt x="264980" y="250169"/>
                  </a:moveTo>
                  <a:cubicBezTo>
                    <a:pt x="224547" y="204061"/>
                    <a:pt x="200429" y="125323"/>
                    <a:pt x="220291" y="41620"/>
                  </a:cubicBezTo>
                  <a:cubicBezTo>
                    <a:pt x="221000" y="40201"/>
                    <a:pt x="221000" y="38073"/>
                    <a:pt x="221710" y="36655"/>
                  </a:cubicBezTo>
                  <a:cubicBezTo>
                    <a:pt x="189789" y="8281"/>
                    <a:pt x="147937" y="-2360"/>
                    <a:pt x="106086" y="7571"/>
                  </a:cubicBezTo>
                  <a:cubicBezTo>
                    <a:pt x="33732" y="24596"/>
                    <a:pt x="-11666" y="96949"/>
                    <a:pt x="8905" y="184909"/>
                  </a:cubicBezTo>
                  <a:cubicBezTo>
                    <a:pt x="28057" y="265775"/>
                    <a:pt x="98283" y="343094"/>
                    <a:pt x="165671" y="340966"/>
                  </a:cubicBezTo>
                  <a:lnTo>
                    <a:pt x="166381" y="343094"/>
                  </a:lnTo>
                  <a:lnTo>
                    <a:pt x="162124" y="387783"/>
                  </a:lnTo>
                  <a:lnTo>
                    <a:pt x="217454" y="375015"/>
                  </a:lnTo>
                  <a:lnTo>
                    <a:pt x="194045" y="336710"/>
                  </a:lnTo>
                  <a:lnTo>
                    <a:pt x="194045" y="336000"/>
                  </a:lnTo>
                  <a:cubicBezTo>
                    <a:pt x="227385" y="323232"/>
                    <a:pt x="251503" y="290602"/>
                    <a:pt x="264980" y="250169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4BFC2DF-0183-45AF-BAA8-4450694EF43B}"/>
                </a:ext>
              </a:extLst>
            </p:cNvPr>
            <p:cNvSpPr/>
            <p:nvPr/>
          </p:nvSpPr>
          <p:spPr>
            <a:xfrm>
              <a:off x="7841780" y="1329716"/>
              <a:ext cx="248273" cy="156057"/>
            </a:xfrm>
            <a:custGeom>
              <a:avLst/>
              <a:gdLst>
                <a:gd name="connsiteX0" fmla="*/ 247242 w 248272"/>
                <a:gd name="connsiteY0" fmla="*/ 66314 h 156057"/>
                <a:gd name="connsiteX1" fmla="*/ 105372 w 248272"/>
                <a:gd name="connsiteY1" fmla="*/ 7438 h 156057"/>
                <a:gd name="connsiteX2" fmla="*/ 3935 w 248272"/>
                <a:gd name="connsiteY2" fmla="*/ 138668 h 156057"/>
                <a:gd name="connsiteX3" fmla="*/ 35855 w 248272"/>
                <a:gd name="connsiteY3" fmla="*/ 128027 h 156057"/>
                <a:gd name="connsiteX4" fmla="*/ 72742 w 248272"/>
                <a:gd name="connsiteY4" fmla="*/ 123771 h 156057"/>
                <a:gd name="connsiteX5" fmla="*/ 167795 w 248272"/>
                <a:gd name="connsiteY5" fmla="*/ 156401 h 156057"/>
                <a:gd name="connsiteX6" fmla="*/ 247242 w 248272"/>
                <a:gd name="connsiteY6" fmla="*/ 66314 h 15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272" h="156057">
                  <a:moveTo>
                    <a:pt x="247242" y="66314"/>
                  </a:moveTo>
                  <a:cubicBezTo>
                    <a:pt x="214612" y="17369"/>
                    <a:pt x="159992" y="-5330"/>
                    <a:pt x="105372" y="7438"/>
                  </a:cubicBezTo>
                  <a:cubicBezTo>
                    <a:pt x="46496" y="21625"/>
                    <a:pt x="5353" y="72698"/>
                    <a:pt x="3935" y="138668"/>
                  </a:cubicBezTo>
                  <a:cubicBezTo>
                    <a:pt x="13866" y="133702"/>
                    <a:pt x="24506" y="130155"/>
                    <a:pt x="35855" y="128027"/>
                  </a:cubicBezTo>
                  <a:cubicBezTo>
                    <a:pt x="47914" y="125190"/>
                    <a:pt x="59973" y="123771"/>
                    <a:pt x="72742" y="123771"/>
                  </a:cubicBezTo>
                  <a:cubicBezTo>
                    <a:pt x="108209" y="123771"/>
                    <a:pt x="140839" y="135830"/>
                    <a:pt x="167795" y="156401"/>
                  </a:cubicBezTo>
                  <a:cubicBezTo>
                    <a:pt x="184110" y="115968"/>
                    <a:pt x="211774" y="84757"/>
                    <a:pt x="247242" y="66314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20E31F1-D5AE-4A64-985A-9EF1DEFD181C}"/>
                </a:ext>
              </a:extLst>
            </p:cNvPr>
            <p:cNvSpPr/>
            <p:nvPr/>
          </p:nvSpPr>
          <p:spPr>
            <a:xfrm>
              <a:off x="8016104" y="1402712"/>
              <a:ext cx="276647" cy="390143"/>
            </a:xfrm>
            <a:custGeom>
              <a:avLst/>
              <a:gdLst>
                <a:gd name="connsiteX0" fmla="*/ 175064 w 276646"/>
                <a:gd name="connsiteY0" fmla="*/ 7505 h 390142"/>
                <a:gd name="connsiteX1" fmla="*/ 9786 w 276646"/>
                <a:gd name="connsiteY1" fmla="*/ 123838 h 390142"/>
                <a:gd name="connsiteX2" fmla="*/ 87105 w 276646"/>
                <a:gd name="connsiteY2" fmla="*/ 335934 h 390142"/>
                <a:gd name="connsiteX3" fmla="*/ 87105 w 276646"/>
                <a:gd name="connsiteY3" fmla="*/ 336643 h 390142"/>
                <a:gd name="connsiteX4" fmla="*/ 63696 w 276646"/>
                <a:gd name="connsiteY4" fmla="*/ 374948 h 390142"/>
                <a:gd name="connsiteX5" fmla="*/ 119025 w 276646"/>
                <a:gd name="connsiteY5" fmla="*/ 387717 h 390142"/>
                <a:gd name="connsiteX6" fmla="*/ 114769 w 276646"/>
                <a:gd name="connsiteY6" fmla="*/ 343028 h 390142"/>
                <a:gd name="connsiteX7" fmla="*/ 115479 w 276646"/>
                <a:gd name="connsiteY7" fmla="*/ 340899 h 390142"/>
                <a:gd name="connsiteX8" fmla="*/ 272245 w 276646"/>
                <a:gd name="connsiteY8" fmla="*/ 184842 h 390142"/>
                <a:gd name="connsiteX9" fmla="*/ 175064 w 276646"/>
                <a:gd name="connsiteY9" fmla="*/ 7505 h 39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646" h="390142">
                  <a:moveTo>
                    <a:pt x="175064" y="7505"/>
                  </a:moveTo>
                  <a:cubicBezTo>
                    <a:pt x="102710" y="-9519"/>
                    <a:pt x="30357" y="35170"/>
                    <a:pt x="9786" y="123838"/>
                  </a:cubicBezTo>
                  <a:cubicBezTo>
                    <a:pt x="-10076" y="207542"/>
                    <a:pt x="21845" y="311107"/>
                    <a:pt x="87105" y="335934"/>
                  </a:cubicBezTo>
                  <a:lnTo>
                    <a:pt x="87105" y="336643"/>
                  </a:lnTo>
                  <a:lnTo>
                    <a:pt x="63696" y="374948"/>
                  </a:lnTo>
                  <a:lnTo>
                    <a:pt x="119025" y="387717"/>
                  </a:lnTo>
                  <a:lnTo>
                    <a:pt x="114769" y="343028"/>
                  </a:lnTo>
                  <a:lnTo>
                    <a:pt x="115479" y="340899"/>
                  </a:lnTo>
                  <a:cubicBezTo>
                    <a:pt x="182867" y="342318"/>
                    <a:pt x="253802" y="265708"/>
                    <a:pt x="272245" y="184842"/>
                  </a:cubicBezTo>
                  <a:cubicBezTo>
                    <a:pt x="292107" y="96883"/>
                    <a:pt x="247418" y="24529"/>
                    <a:pt x="175064" y="750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F28EF4B-50AC-4A97-A7B5-D785B334124D}"/>
                </a:ext>
              </a:extLst>
            </p:cNvPr>
            <p:cNvSpPr/>
            <p:nvPr/>
          </p:nvSpPr>
          <p:spPr>
            <a:xfrm>
              <a:off x="8053875" y="1801882"/>
              <a:ext cx="63842" cy="113496"/>
            </a:xfrm>
            <a:custGeom>
              <a:avLst/>
              <a:gdLst>
                <a:gd name="connsiteX0" fmla="*/ 35146 w 63841"/>
                <a:gd name="connsiteY0" fmla="*/ 109846 h 113496"/>
                <a:gd name="connsiteX1" fmla="*/ 61392 w 63841"/>
                <a:gd name="connsiteY1" fmla="*/ 19758 h 113496"/>
                <a:gd name="connsiteX2" fmla="*/ 49333 w 63841"/>
                <a:gd name="connsiteY2" fmla="*/ 4153 h 113496"/>
                <a:gd name="connsiteX3" fmla="*/ 33727 w 63841"/>
                <a:gd name="connsiteY3" fmla="*/ 16212 h 113496"/>
                <a:gd name="connsiteX4" fmla="*/ 3935 w 63841"/>
                <a:gd name="connsiteY4" fmla="*/ 110555 h 113496"/>
                <a:gd name="connsiteX5" fmla="*/ 35146 w 63841"/>
                <a:gd name="connsiteY5" fmla="*/ 109846 h 11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41" h="113496">
                  <a:moveTo>
                    <a:pt x="35146" y="109846"/>
                  </a:moveTo>
                  <a:cubicBezTo>
                    <a:pt x="44368" y="90693"/>
                    <a:pt x="56427" y="59482"/>
                    <a:pt x="61392" y="19758"/>
                  </a:cubicBezTo>
                  <a:cubicBezTo>
                    <a:pt x="62101" y="11956"/>
                    <a:pt x="57136" y="4862"/>
                    <a:pt x="49333" y="4153"/>
                  </a:cubicBezTo>
                  <a:cubicBezTo>
                    <a:pt x="41530" y="2734"/>
                    <a:pt x="34437" y="8409"/>
                    <a:pt x="33727" y="16212"/>
                  </a:cubicBezTo>
                  <a:cubicBezTo>
                    <a:pt x="27343" y="63029"/>
                    <a:pt x="11028" y="97787"/>
                    <a:pt x="3935" y="110555"/>
                  </a:cubicBezTo>
                  <a:lnTo>
                    <a:pt x="35146" y="109846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6CDA397-C9CD-4945-885D-9EA5FC2825B5}"/>
                </a:ext>
              </a:extLst>
            </p:cNvPr>
            <p:cNvSpPr/>
            <p:nvPr/>
          </p:nvSpPr>
          <p:spPr>
            <a:xfrm>
              <a:off x="7962584" y="1872540"/>
              <a:ext cx="42561" cy="42561"/>
            </a:xfrm>
            <a:custGeom>
              <a:avLst/>
              <a:gdLst>
                <a:gd name="connsiteX0" fmla="*/ 9394 w 42561"/>
                <a:gd name="connsiteY0" fmla="*/ 39187 h 42561"/>
                <a:gd name="connsiteX1" fmla="*/ 39896 w 42561"/>
                <a:gd name="connsiteY1" fmla="*/ 39187 h 42561"/>
                <a:gd name="connsiteX2" fmla="*/ 32094 w 42561"/>
                <a:gd name="connsiteY2" fmla="*/ 15069 h 42561"/>
                <a:gd name="connsiteX3" fmla="*/ 15069 w 42561"/>
                <a:gd name="connsiteY3" fmla="*/ 4429 h 42561"/>
                <a:gd name="connsiteX4" fmla="*/ 4429 w 42561"/>
                <a:gd name="connsiteY4" fmla="*/ 21453 h 42561"/>
                <a:gd name="connsiteX5" fmla="*/ 9394 w 42561"/>
                <a:gd name="connsiteY5" fmla="*/ 39187 h 4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61" h="42561">
                  <a:moveTo>
                    <a:pt x="9394" y="39187"/>
                  </a:moveTo>
                  <a:lnTo>
                    <a:pt x="39896" y="39187"/>
                  </a:lnTo>
                  <a:cubicBezTo>
                    <a:pt x="34222" y="24291"/>
                    <a:pt x="32094" y="15069"/>
                    <a:pt x="32094" y="15069"/>
                  </a:cubicBezTo>
                  <a:cubicBezTo>
                    <a:pt x="30675" y="7266"/>
                    <a:pt x="22872" y="2301"/>
                    <a:pt x="15069" y="4429"/>
                  </a:cubicBezTo>
                  <a:cubicBezTo>
                    <a:pt x="7266" y="5848"/>
                    <a:pt x="2301" y="13650"/>
                    <a:pt x="4429" y="21453"/>
                  </a:cubicBezTo>
                  <a:cubicBezTo>
                    <a:pt x="4429" y="22163"/>
                    <a:pt x="5848" y="28547"/>
                    <a:pt x="9394" y="39187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65" name="Graphic 79" descr="Party hat">
            <a:extLst>
              <a:ext uri="{FF2B5EF4-FFF2-40B4-BE49-F238E27FC236}">
                <a16:creationId xmlns:a16="http://schemas.microsoft.com/office/drawing/2014/main" id="{EC919121-AB02-4FFB-96CF-945B3570C547}"/>
              </a:ext>
            </a:extLst>
          </p:cNvPr>
          <p:cNvGrpSpPr/>
          <p:nvPr/>
        </p:nvGrpSpPr>
        <p:grpSpPr>
          <a:xfrm>
            <a:off x="8521719" y="1282534"/>
            <a:ext cx="680976" cy="680976"/>
            <a:chOff x="8521719" y="1282534"/>
            <a:chExt cx="680976" cy="680976"/>
          </a:xfrm>
        </p:grpSpPr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65930DC-FCCE-499B-BFD8-1BDB7DAE2D24}"/>
                </a:ext>
              </a:extLst>
            </p:cNvPr>
            <p:cNvSpPr/>
            <p:nvPr/>
          </p:nvSpPr>
          <p:spPr>
            <a:xfrm>
              <a:off x="8793721" y="1314067"/>
              <a:ext cx="134777" cy="134777"/>
            </a:xfrm>
            <a:custGeom>
              <a:avLst/>
              <a:gdLst>
                <a:gd name="connsiteX0" fmla="*/ 28053 w 134776"/>
                <a:gd name="connsiteY0" fmla="*/ 90475 h 134776"/>
                <a:gd name="connsiteX1" fmla="*/ 18831 w 134776"/>
                <a:gd name="connsiteY1" fmla="*/ 103953 h 134776"/>
                <a:gd name="connsiteX2" fmla="*/ 33018 w 134776"/>
                <a:gd name="connsiteY2" fmla="*/ 118140 h 134776"/>
                <a:gd name="connsiteX3" fmla="*/ 55717 w 134776"/>
                <a:gd name="connsiteY3" fmla="*/ 112465 h 134776"/>
                <a:gd name="connsiteX4" fmla="*/ 58555 w 134776"/>
                <a:gd name="connsiteY4" fmla="*/ 128780 h 134776"/>
                <a:gd name="connsiteX5" fmla="*/ 78416 w 134776"/>
                <a:gd name="connsiteY5" fmla="*/ 128780 h 134776"/>
                <a:gd name="connsiteX6" fmla="*/ 90475 w 134776"/>
                <a:gd name="connsiteY6" fmla="*/ 108918 h 134776"/>
                <a:gd name="connsiteX7" fmla="*/ 103953 w 134776"/>
                <a:gd name="connsiteY7" fmla="*/ 118140 h 134776"/>
                <a:gd name="connsiteX8" fmla="*/ 118140 w 134776"/>
                <a:gd name="connsiteY8" fmla="*/ 103953 h 134776"/>
                <a:gd name="connsiteX9" fmla="*/ 112465 w 134776"/>
                <a:gd name="connsiteY9" fmla="*/ 81254 h 134776"/>
                <a:gd name="connsiteX10" fmla="*/ 128780 w 134776"/>
                <a:gd name="connsiteY10" fmla="*/ 78416 h 134776"/>
                <a:gd name="connsiteX11" fmla="*/ 133036 w 134776"/>
                <a:gd name="connsiteY11" fmla="*/ 68486 h 134776"/>
                <a:gd name="connsiteX12" fmla="*/ 128780 w 134776"/>
                <a:gd name="connsiteY12" fmla="*/ 58555 h 134776"/>
                <a:gd name="connsiteX13" fmla="*/ 108918 w 134776"/>
                <a:gd name="connsiteY13" fmla="*/ 46496 h 134776"/>
                <a:gd name="connsiteX14" fmla="*/ 118140 w 134776"/>
                <a:gd name="connsiteY14" fmla="*/ 33018 h 134776"/>
                <a:gd name="connsiteX15" fmla="*/ 113884 w 134776"/>
                <a:gd name="connsiteY15" fmla="*/ 23087 h 134776"/>
                <a:gd name="connsiteX16" fmla="*/ 103953 w 134776"/>
                <a:gd name="connsiteY16" fmla="*/ 18831 h 134776"/>
                <a:gd name="connsiteX17" fmla="*/ 81254 w 134776"/>
                <a:gd name="connsiteY17" fmla="*/ 24506 h 134776"/>
                <a:gd name="connsiteX18" fmla="*/ 78416 w 134776"/>
                <a:gd name="connsiteY18" fmla="*/ 8191 h 134776"/>
                <a:gd name="connsiteX19" fmla="*/ 68486 w 134776"/>
                <a:gd name="connsiteY19" fmla="*/ 3935 h 134776"/>
                <a:gd name="connsiteX20" fmla="*/ 58555 w 134776"/>
                <a:gd name="connsiteY20" fmla="*/ 8191 h 134776"/>
                <a:gd name="connsiteX21" fmla="*/ 46496 w 134776"/>
                <a:gd name="connsiteY21" fmla="*/ 28053 h 134776"/>
                <a:gd name="connsiteX22" fmla="*/ 33018 w 134776"/>
                <a:gd name="connsiteY22" fmla="*/ 18831 h 134776"/>
                <a:gd name="connsiteX23" fmla="*/ 23087 w 134776"/>
                <a:gd name="connsiteY23" fmla="*/ 23087 h 134776"/>
                <a:gd name="connsiteX24" fmla="*/ 18831 w 134776"/>
                <a:gd name="connsiteY24" fmla="*/ 33018 h 134776"/>
                <a:gd name="connsiteX25" fmla="*/ 24506 w 134776"/>
                <a:gd name="connsiteY25" fmla="*/ 55717 h 134776"/>
                <a:gd name="connsiteX26" fmla="*/ 8191 w 134776"/>
                <a:gd name="connsiteY26" fmla="*/ 58555 h 134776"/>
                <a:gd name="connsiteX27" fmla="*/ 8191 w 134776"/>
                <a:gd name="connsiteY27" fmla="*/ 78416 h 134776"/>
                <a:gd name="connsiteX28" fmla="*/ 28053 w 134776"/>
                <a:gd name="connsiteY28" fmla="*/ 90475 h 13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4776" h="134776">
                  <a:moveTo>
                    <a:pt x="28053" y="90475"/>
                  </a:moveTo>
                  <a:cubicBezTo>
                    <a:pt x="22378" y="92603"/>
                    <a:pt x="18831" y="97569"/>
                    <a:pt x="18831" y="103953"/>
                  </a:cubicBezTo>
                  <a:cubicBezTo>
                    <a:pt x="18831" y="111756"/>
                    <a:pt x="25215" y="118140"/>
                    <a:pt x="33018" y="118140"/>
                  </a:cubicBezTo>
                  <a:cubicBezTo>
                    <a:pt x="41530" y="118140"/>
                    <a:pt x="48624" y="116012"/>
                    <a:pt x="55717" y="112465"/>
                  </a:cubicBezTo>
                  <a:cubicBezTo>
                    <a:pt x="52880" y="117431"/>
                    <a:pt x="54299" y="124524"/>
                    <a:pt x="58555" y="128780"/>
                  </a:cubicBezTo>
                  <a:cubicBezTo>
                    <a:pt x="64229" y="134455"/>
                    <a:pt x="72742" y="134455"/>
                    <a:pt x="78416" y="128780"/>
                  </a:cubicBezTo>
                  <a:cubicBezTo>
                    <a:pt x="84091" y="123105"/>
                    <a:pt x="88347" y="116012"/>
                    <a:pt x="90475" y="108918"/>
                  </a:cubicBezTo>
                  <a:cubicBezTo>
                    <a:pt x="92603" y="114593"/>
                    <a:pt x="97569" y="118140"/>
                    <a:pt x="103953" y="118140"/>
                  </a:cubicBezTo>
                  <a:cubicBezTo>
                    <a:pt x="111756" y="118140"/>
                    <a:pt x="118140" y="111756"/>
                    <a:pt x="118140" y="103953"/>
                  </a:cubicBezTo>
                  <a:cubicBezTo>
                    <a:pt x="118140" y="95441"/>
                    <a:pt x="116012" y="88347"/>
                    <a:pt x="112465" y="81254"/>
                  </a:cubicBezTo>
                  <a:cubicBezTo>
                    <a:pt x="117431" y="84091"/>
                    <a:pt x="124524" y="82673"/>
                    <a:pt x="128780" y="78416"/>
                  </a:cubicBezTo>
                  <a:cubicBezTo>
                    <a:pt x="131618" y="75579"/>
                    <a:pt x="133036" y="72032"/>
                    <a:pt x="133036" y="68486"/>
                  </a:cubicBezTo>
                  <a:cubicBezTo>
                    <a:pt x="133036" y="64939"/>
                    <a:pt x="131618" y="61392"/>
                    <a:pt x="128780" y="58555"/>
                  </a:cubicBezTo>
                  <a:cubicBezTo>
                    <a:pt x="123105" y="52880"/>
                    <a:pt x="116012" y="48624"/>
                    <a:pt x="108918" y="46496"/>
                  </a:cubicBezTo>
                  <a:cubicBezTo>
                    <a:pt x="114593" y="44368"/>
                    <a:pt x="118140" y="39402"/>
                    <a:pt x="118140" y="33018"/>
                  </a:cubicBezTo>
                  <a:cubicBezTo>
                    <a:pt x="118140" y="28762"/>
                    <a:pt x="116721" y="25215"/>
                    <a:pt x="113884" y="23087"/>
                  </a:cubicBezTo>
                  <a:cubicBezTo>
                    <a:pt x="111047" y="20250"/>
                    <a:pt x="107500" y="18831"/>
                    <a:pt x="103953" y="18831"/>
                  </a:cubicBezTo>
                  <a:cubicBezTo>
                    <a:pt x="95441" y="18831"/>
                    <a:pt x="88347" y="20959"/>
                    <a:pt x="81254" y="24506"/>
                  </a:cubicBezTo>
                  <a:cubicBezTo>
                    <a:pt x="84091" y="19540"/>
                    <a:pt x="82673" y="12447"/>
                    <a:pt x="78416" y="8191"/>
                  </a:cubicBezTo>
                  <a:cubicBezTo>
                    <a:pt x="75579" y="5353"/>
                    <a:pt x="72032" y="3935"/>
                    <a:pt x="68486" y="3935"/>
                  </a:cubicBezTo>
                  <a:cubicBezTo>
                    <a:pt x="64939" y="3935"/>
                    <a:pt x="61392" y="5353"/>
                    <a:pt x="58555" y="8191"/>
                  </a:cubicBezTo>
                  <a:cubicBezTo>
                    <a:pt x="52880" y="13866"/>
                    <a:pt x="48624" y="20959"/>
                    <a:pt x="46496" y="28053"/>
                  </a:cubicBezTo>
                  <a:cubicBezTo>
                    <a:pt x="44368" y="22378"/>
                    <a:pt x="39402" y="18831"/>
                    <a:pt x="33018" y="18831"/>
                  </a:cubicBezTo>
                  <a:cubicBezTo>
                    <a:pt x="28762" y="18831"/>
                    <a:pt x="25215" y="20250"/>
                    <a:pt x="23087" y="23087"/>
                  </a:cubicBezTo>
                  <a:cubicBezTo>
                    <a:pt x="20250" y="25215"/>
                    <a:pt x="18831" y="28762"/>
                    <a:pt x="18831" y="33018"/>
                  </a:cubicBezTo>
                  <a:cubicBezTo>
                    <a:pt x="18831" y="41530"/>
                    <a:pt x="20959" y="48624"/>
                    <a:pt x="24506" y="55717"/>
                  </a:cubicBezTo>
                  <a:cubicBezTo>
                    <a:pt x="19540" y="52880"/>
                    <a:pt x="12447" y="54299"/>
                    <a:pt x="8191" y="58555"/>
                  </a:cubicBezTo>
                  <a:cubicBezTo>
                    <a:pt x="2516" y="64229"/>
                    <a:pt x="2516" y="72742"/>
                    <a:pt x="8191" y="78416"/>
                  </a:cubicBezTo>
                  <a:cubicBezTo>
                    <a:pt x="13866" y="84091"/>
                    <a:pt x="20959" y="88347"/>
                    <a:pt x="28053" y="9047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2AA6861-1199-4BF3-8BCE-09F08F1C0504}"/>
                </a:ext>
              </a:extLst>
            </p:cNvPr>
            <p:cNvSpPr/>
            <p:nvPr/>
          </p:nvSpPr>
          <p:spPr>
            <a:xfrm>
              <a:off x="8624497" y="1448843"/>
              <a:ext cx="475265" cy="482358"/>
            </a:xfrm>
            <a:custGeom>
              <a:avLst/>
              <a:gdLst>
                <a:gd name="connsiteX0" fmla="*/ 469667 w 475264"/>
                <a:gd name="connsiteY0" fmla="*/ 407555 h 482358"/>
                <a:gd name="connsiteX1" fmla="*/ 441293 w 475264"/>
                <a:gd name="connsiteY1" fmla="*/ 396205 h 482358"/>
                <a:gd name="connsiteX2" fmla="*/ 276724 w 475264"/>
                <a:gd name="connsiteY2" fmla="*/ 5353 h 482358"/>
                <a:gd name="connsiteX3" fmla="*/ 237710 w 475264"/>
                <a:gd name="connsiteY3" fmla="*/ 25925 h 482358"/>
                <a:gd name="connsiteX4" fmla="*/ 197986 w 475264"/>
                <a:gd name="connsiteY4" fmla="*/ 3935 h 482358"/>
                <a:gd name="connsiteX5" fmla="*/ 33417 w 475264"/>
                <a:gd name="connsiteY5" fmla="*/ 396205 h 482358"/>
                <a:gd name="connsiteX6" fmla="*/ 25614 w 475264"/>
                <a:gd name="connsiteY6" fmla="*/ 394787 h 482358"/>
                <a:gd name="connsiteX7" fmla="*/ 5752 w 475264"/>
                <a:gd name="connsiteY7" fmla="*/ 407555 h 482358"/>
                <a:gd name="connsiteX8" fmla="*/ 17102 w 475264"/>
                <a:gd name="connsiteY8" fmla="*/ 435220 h 482358"/>
                <a:gd name="connsiteX9" fmla="*/ 237710 w 475264"/>
                <a:gd name="connsiteY9" fmla="*/ 479199 h 482358"/>
                <a:gd name="connsiteX10" fmla="*/ 457608 w 475264"/>
                <a:gd name="connsiteY10" fmla="*/ 435929 h 482358"/>
                <a:gd name="connsiteX11" fmla="*/ 469667 w 475264"/>
                <a:gd name="connsiteY11" fmla="*/ 407555 h 482358"/>
                <a:gd name="connsiteX12" fmla="*/ 361137 w 475264"/>
                <a:gd name="connsiteY12" fmla="*/ 282000 h 482358"/>
                <a:gd name="connsiteX13" fmla="*/ 383127 w 475264"/>
                <a:gd name="connsiteY13" fmla="*/ 333782 h 482358"/>
                <a:gd name="connsiteX14" fmla="*/ 370358 w 475264"/>
                <a:gd name="connsiteY14" fmla="*/ 337329 h 482358"/>
                <a:gd name="connsiteX15" fmla="*/ 341275 w 475264"/>
                <a:gd name="connsiteY15" fmla="*/ 308955 h 482358"/>
                <a:gd name="connsiteX16" fmla="*/ 361137 w 475264"/>
                <a:gd name="connsiteY16" fmla="*/ 282000 h 482358"/>
                <a:gd name="connsiteX17" fmla="*/ 263956 w 475264"/>
                <a:gd name="connsiteY17" fmla="*/ 50042 h 482358"/>
                <a:gd name="connsiteX18" fmla="*/ 285946 w 475264"/>
                <a:gd name="connsiteY18" fmla="*/ 101825 h 482358"/>
                <a:gd name="connsiteX19" fmla="*/ 276724 w 475264"/>
                <a:gd name="connsiteY19" fmla="*/ 103244 h 482358"/>
                <a:gd name="connsiteX20" fmla="*/ 247641 w 475264"/>
                <a:gd name="connsiteY20" fmla="*/ 74870 h 482358"/>
                <a:gd name="connsiteX21" fmla="*/ 263956 w 475264"/>
                <a:gd name="connsiteY21" fmla="*/ 50042 h 482358"/>
                <a:gd name="connsiteX22" fmla="*/ 276724 w 475264"/>
                <a:gd name="connsiteY22" fmla="*/ 174179 h 482358"/>
                <a:gd name="connsiteX23" fmla="*/ 305807 w 475264"/>
                <a:gd name="connsiteY23" fmla="*/ 202553 h 482358"/>
                <a:gd name="connsiteX24" fmla="*/ 276724 w 475264"/>
                <a:gd name="connsiteY24" fmla="*/ 230927 h 482358"/>
                <a:gd name="connsiteX25" fmla="*/ 247641 w 475264"/>
                <a:gd name="connsiteY25" fmla="*/ 202553 h 482358"/>
                <a:gd name="connsiteX26" fmla="*/ 276724 w 475264"/>
                <a:gd name="connsiteY26" fmla="*/ 174179 h 482358"/>
                <a:gd name="connsiteX27" fmla="*/ 262537 w 475264"/>
                <a:gd name="connsiteY27" fmla="*/ 330236 h 482358"/>
                <a:gd name="connsiteX28" fmla="*/ 291620 w 475264"/>
                <a:gd name="connsiteY28" fmla="*/ 358610 h 482358"/>
                <a:gd name="connsiteX29" fmla="*/ 262537 w 475264"/>
                <a:gd name="connsiteY29" fmla="*/ 386984 h 482358"/>
                <a:gd name="connsiteX30" fmla="*/ 233454 w 475264"/>
                <a:gd name="connsiteY30" fmla="*/ 358610 h 482358"/>
                <a:gd name="connsiteX31" fmla="*/ 262537 w 475264"/>
                <a:gd name="connsiteY31" fmla="*/ 330236 h 482358"/>
                <a:gd name="connsiteX32" fmla="*/ 180962 w 475264"/>
                <a:gd name="connsiteY32" fmla="*/ 118140 h 482358"/>
                <a:gd name="connsiteX33" fmla="*/ 204370 w 475264"/>
                <a:gd name="connsiteY33" fmla="*/ 145805 h 482358"/>
                <a:gd name="connsiteX34" fmla="*/ 175287 w 475264"/>
                <a:gd name="connsiteY34" fmla="*/ 174179 h 482358"/>
                <a:gd name="connsiteX35" fmla="*/ 158972 w 475264"/>
                <a:gd name="connsiteY35" fmla="*/ 169213 h 482358"/>
                <a:gd name="connsiteX36" fmla="*/ 180962 w 475264"/>
                <a:gd name="connsiteY36" fmla="*/ 118140 h 482358"/>
                <a:gd name="connsiteX37" fmla="*/ 183090 w 475264"/>
                <a:gd name="connsiteY37" fmla="*/ 245114 h 482358"/>
                <a:gd name="connsiteX38" fmla="*/ 212173 w 475264"/>
                <a:gd name="connsiteY38" fmla="*/ 273488 h 482358"/>
                <a:gd name="connsiteX39" fmla="*/ 183090 w 475264"/>
                <a:gd name="connsiteY39" fmla="*/ 301862 h 482358"/>
                <a:gd name="connsiteX40" fmla="*/ 154007 w 475264"/>
                <a:gd name="connsiteY40" fmla="*/ 273488 h 482358"/>
                <a:gd name="connsiteX41" fmla="*/ 183090 w 475264"/>
                <a:gd name="connsiteY41" fmla="*/ 245114 h 482358"/>
                <a:gd name="connsiteX42" fmla="*/ 88746 w 475264"/>
                <a:gd name="connsiteY42" fmla="*/ 338748 h 482358"/>
                <a:gd name="connsiteX43" fmla="*/ 97259 w 475264"/>
                <a:gd name="connsiteY43" fmla="*/ 337329 h 482358"/>
                <a:gd name="connsiteX44" fmla="*/ 126342 w 475264"/>
                <a:gd name="connsiteY44" fmla="*/ 365703 h 482358"/>
                <a:gd name="connsiteX45" fmla="*/ 97259 w 475264"/>
                <a:gd name="connsiteY45" fmla="*/ 394077 h 482358"/>
                <a:gd name="connsiteX46" fmla="*/ 71722 w 475264"/>
                <a:gd name="connsiteY46" fmla="*/ 379181 h 482358"/>
                <a:gd name="connsiteX47" fmla="*/ 88746 w 475264"/>
                <a:gd name="connsiteY47" fmla="*/ 338748 h 48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75264" h="482358">
                  <a:moveTo>
                    <a:pt x="469667" y="407555"/>
                  </a:moveTo>
                  <a:cubicBezTo>
                    <a:pt x="464702" y="396915"/>
                    <a:pt x="452643" y="391949"/>
                    <a:pt x="441293" y="396205"/>
                  </a:cubicBezTo>
                  <a:lnTo>
                    <a:pt x="276724" y="5353"/>
                  </a:lnTo>
                  <a:cubicBezTo>
                    <a:pt x="268212" y="17412"/>
                    <a:pt x="254025" y="25925"/>
                    <a:pt x="237710" y="25925"/>
                  </a:cubicBezTo>
                  <a:cubicBezTo>
                    <a:pt x="220685" y="25925"/>
                    <a:pt x="205789" y="16703"/>
                    <a:pt x="197986" y="3935"/>
                  </a:cubicBezTo>
                  <a:lnTo>
                    <a:pt x="33417" y="396205"/>
                  </a:lnTo>
                  <a:cubicBezTo>
                    <a:pt x="31289" y="395496"/>
                    <a:pt x="28452" y="394787"/>
                    <a:pt x="25614" y="394787"/>
                  </a:cubicBezTo>
                  <a:cubicBezTo>
                    <a:pt x="17102" y="394787"/>
                    <a:pt x="9299" y="399752"/>
                    <a:pt x="5752" y="407555"/>
                  </a:cubicBezTo>
                  <a:cubicBezTo>
                    <a:pt x="787" y="418195"/>
                    <a:pt x="6462" y="430963"/>
                    <a:pt x="17102" y="435220"/>
                  </a:cubicBezTo>
                  <a:cubicBezTo>
                    <a:pt x="87328" y="464303"/>
                    <a:pt x="161809" y="479199"/>
                    <a:pt x="237710" y="479199"/>
                  </a:cubicBezTo>
                  <a:cubicBezTo>
                    <a:pt x="314320" y="479199"/>
                    <a:pt x="388092" y="464303"/>
                    <a:pt x="457608" y="435929"/>
                  </a:cubicBezTo>
                  <a:cubicBezTo>
                    <a:pt x="468958" y="430963"/>
                    <a:pt x="474633" y="418904"/>
                    <a:pt x="469667" y="407555"/>
                  </a:cubicBezTo>
                  <a:close/>
                  <a:moveTo>
                    <a:pt x="361137" y="282000"/>
                  </a:moveTo>
                  <a:lnTo>
                    <a:pt x="383127" y="333782"/>
                  </a:lnTo>
                  <a:cubicBezTo>
                    <a:pt x="379580" y="335911"/>
                    <a:pt x="375324" y="337329"/>
                    <a:pt x="370358" y="337329"/>
                  </a:cubicBezTo>
                  <a:cubicBezTo>
                    <a:pt x="354753" y="337329"/>
                    <a:pt x="341275" y="324561"/>
                    <a:pt x="341275" y="308955"/>
                  </a:cubicBezTo>
                  <a:cubicBezTo>
                    <a:pt x="341984" y="296187"/>
                    <a:pt x="349787" y="286256"/>
                    <a:pt x="361137" y="282000"/>
                  </a:cubicBezTo>
                  <a:close/>
                  <a:moveTo>
                    <a:pt x="263956" y="50042"/>
                  </a:moveTo>
                  <a:lnTo>
                    <a:pt x="285946" y="101825"/>
                  </a:lnTo>
                  <a:cubicBezTo>
                    <a:pt x="283108" y="102534"/>
                    <a:pt x="280271" y="103244"/>
                    <a:pt x="276724" y="103244"/>
                  </a:cubicBezTo>
                  <a:cubicBezTo>
                    <a:pt x="261118" y="103244"/>
                    <a:pt x="247641" y="90475"/>
                    <a:pt x="247641" y="74870"/>
                  </a:cubicBezTo>
                  <a:cubicBezTo>
                    <a:pt x="248350" y="64229"/>
                    <a:pt x="254734" y="54299"/>
                    <a:pt x="263956" y="50042"/>
                  </a:cubicBezTo>
                  <a:close/>
                  <a:moveTo>
                    <a:pt x="276724" y="174179"/>
                  </a:moveTo>
                  <a:cubicBezTo>
                    <a:pt x="292330" y="174179"/>
                    <a:pt x="305807" y="186947"/>
                    <a:pt x="305807" y="202553"/>
                  </a:cubicBezTo>
                  <a:cubicBezTo>
                    <a:pt x="305807" y="218158"/>
                    <a:pt x="293039" y="230927"/>
                    <a:pt x="276724" y="230927"/>
                  </a:cubicBezTo>
                  <a:cubicBezTo>
                    <a:pt x="261118" y="230927"/>
                    <a:pt x="247641" y="218158"/>
                    <a:pt x="247641" y="202553"/>
                  </a:cubicBezTo>
                  <a:cubicBezTo>
                    <a:pt x="248350" y="186947"/>
                    <a:pt x="261118" y="174179"/>
                    <a:pt x="276724" y="174179"/>
                  </a:cubicBezTo>
                  <a:close/>
                  <a:moveTo>
                    <a:pt x="262537" y="330236"/>
                  </a:moveTo>
                  <a:cubicBezTo>
                    <a:pt x="278143" y="330236"/>
                    <a:pt x="291620" y="343004"/>
                    <a:pt x="291620" y="358610"/>
                  </a:cubicBezTo>
                  <a:cubicBezTo>
                    <a:pt x="291620" y="374215"/>
                    <a:pt x="278852" y="386984"/>
                    <a:pt x="262537" y="386984"/>
                  </a:cubicBezTo>
                  <a:cubicBezTo>
                    <a:pt x="246931" y="386984"/>
                    <a:pt x="233454" y="374215"/>
                    <a:pt x="233454" y="358610"/>
                  </a:cubicBezTo>
                  <a:cubicBezTo>
                    <a:pt x="233454" y="343004"/>
                    <a:pt x="246931" y="330236"/>
                    <a:pt x="262537" y="330236"/>
                  </a:cubicBezTo>
                  <a:close/>
                  <a:moveTo>
                    <a:pt x="180962" y="118140"/>
                  </a:moveTo>
                  <a:cubicBezTo>
                    <a:pt x="194440" y="120268"/>
                    <a:pt x="204370" y="132327"/>
                    <a:pt x="204370" y="145805"/>
                  </a:cubicBezTo>
                  <a:cubicBezTo>
                    <a:pt x="204370" y="161410"/>
                    <a:pt x="191602" y="174179"/>
                    <a:pt x="175287" y="174179"/>
                  </a:cubicBezTo>
                  <a:cubicBezTo>
                    <a:pt x="168903" y="174179"/>
                    <a:pt x="163937" y="172051"/>
                    <a:pt x="158972" y="169213"/>
                  </a:cubicBezTo>
                  <a:lnTo>
                    <a:pt x="180962" y="118140"/>
                  </a:lnTo>
                  <a:close/>
                  <a:moveTo>
                    <a:pt x="183090" y="245114"/>
                  </a:moveTo>
                  <a:cubicBezTo>
                    <a:pt x="198696" y="245114"/>
                    <a:pt x="212173" y="257882"/>
                    <a:pt x="212173" y="273488"/>
                  </a:cubicBezTo>
                  <a:cubicBezTo>
                    <a:pt x="212173" y="289093"/>
                    <a:pt x="199405" y="301862"/>
                    <a:pt x="183090" y="301862"/>
                  </a:cubicBezTo>
                  <a:cubicBezTo>
                    <a:pt x="167484" y="301862"/>
                    <a:pt x="154007" y="289093"/>
                    <a:pt x="154007" y="273488"/>
                  </a:cubicBezTo>
                  <a:cubicBezTo>
                    <a:pt x="154716" y="257882"/>
                    <a:pt x="167484" y="245114"/>
                    <a:pt x="183090" y="245114"/>
                  </a:cubicBezTo>
                  <a:close/>
                  <a:moveTo>
                    <a:pt x="88746" y="338748"/>
                  </a:moveTo>
                  <a:cubicBezTo>
                    <a:pt x="91584" y="338039"/>
                    <a:pt x="94421" y="337329"/>
                    <a:pt x="97259" y="337329"/>
                  </a:cubicBezTo>
                  <a:cubicBezTo>
                    <a:pt x="112864" y="337329"/>
                    <a:pt x="126342" y="350098"/>
                    <a:pt x="126342" y="365703"/>
                  </a:cubicBezTo>
                  <a:cubicBezTo>
                    <a:pt x="126342" y="381309"/>
                    <a:pt x="113574" y="394077"/>
                    <a:pt x="97259" y="394077"/>
                  </a:cubicBezTo>
                  <a:cubicBezTo>
                    <a:pt x="85909" y="394077"/>
                    <a:pt x="76687" y="387693"/>
                    <a:pt x="71722" y="379181"/>
                  </a:cubicBezTo>
                  <a:lnTo>
                    <a:pt x="88746" y="338748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68" name="Graphic 80" descr="Present">
            <a:extLst>
              <a:ext uri="{FF2B5EF4-FFF2-40B4-BE49-F238E27FC236}">
                <a16:creationId xmlns:a16="http://schemas.microsoft.com/office/drawing/2014/main" id="{21717CD4-46BF-4821-94E0-06798BC5E352}"/>
              </a:ext>
            </a:extLst>
          </p:cNvPr>
          <p:cNvGrpSpPr/>
          <p:nvPr/>
        </p:nvGrpSpPr>
        <p:grpSpPr>
          <a:xfrm>
            <a:off x="9346687" y="1282534"/>
            <a:ext cx="680976" cy="680976"/>
            <a:chOff x="9346687" y="1282534"/>
            <a:chExt cx="680976" cy="680976"/>
          </a:xfrm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02A3B80-66F8-4B1B-8676-5E682872663B}"/>
                </a:ext>
              </a:extLst>
            </p:cNvPr>
            <p:cNvSpPr/>
            <p:nvPr/>
          </p:nvSpPr>
          <p:spPr>
            <a:xfrm>
              <a:off x="9442061" y="1491404"/>
              <a:ext cx="226992" cy="156057"/>
            </a:xfrm>
            <a:custGeom>
              <a:avLst/>
              <a:gdLst>
                <a:gd name="connsiteX0" fmla="*/ 3935 w 226992"/>
                <a:gd name="connsiteY0" fmla="*/ 3935 h 156057"/>
                <a:gd name="connsiteX1" fmla="*/ 223833 w 226992"/>
                <a:gd name="connsiteY1" fmla="*/ 3935 h 156057"/>
                <a:gd name="connsiteX2" fmla="*/ 223833 w 226992"/>
                <a:gd name="connsiteY2" fmla="*/ 152898 h 156057"/>
                <a:gd name="connsiteX3" fmla="*/ 3935 w 226992"/>
                <a:gd name="connsiteY3" fmla="*/ 152898 h 15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992" h="156057">
                  <a:moveTo>
                    <a:pt x="3935" y="3935"/>
                  </a:moveTo>
                  <a:lnTo>
                    <a:pt x="223833" y="3935"/>
                  </a:lnTo>
                  <a:lnTo>
                    <a:pt x="223833" y="152898"/>
                  </a:lnTo>
                  <a:lnTo>
                    <a:pt x="3935" y="152898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69F1A1E-1E86-4675-B28B-274734C721FD}"/>
                </a:ext>
              </a:extLst>
            </p:cNvPr>
            <p:cNvSpPr/>
            <p:nvPr/>
          </p:nvSpPr>
          <p:spPr>
            <a:xfrm>
              <a:off x="9704521" y="1491404"/>
              <a:ext cx="226992" cy="156057"/>
            </a:xfrm>
            <a:custGeom>
              <a:avLst/>
              <a:gdLst>
                <a:gd name="connsiteX0" fmla="*/ 3935 w 226992"/>
                <a:gd name="connsiteY0" fmla="*/ 3935 h 156057"/>
                <a:gd name="connsiteX1" fmla="*/ 223833 w 226992"/>
                <a:gd name="connsiteY1" fmla="*/ 3935 h 156057"/>
                <a:gd name="connsiteX2" fmla="*/ 223833 w 226992"/>
                <a:gd name="connsiteY2" fmla="*/ 152898 h 156057"/>
                <a:gd name="connsiteX3" fmla="*/ 3935 w 226992"/>
                <a:gd name="connsiteY3" fmla="*/ 152898 h 15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992" h="156057">
                  <a:moveTo>
                    <a:pt x="3935" y="3935"/>
                  </a:moveTo>
                  <a:lnTo>
                    <a:pt x="223833" y="3935"/>
                  </a:lnTo>
                  <a:lnTo>
                    <a:pt x="223833" y="152898"/>
                  </a:lnTo>
                  <a:lnTo>
                    <a:pt x="3935" y="152898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89604F8-0637-4A5A-9BB7-1B1A08005EEA}"/>
                </a:ext>
              </a:extLst>
            </p:cNvPr>
            <p:cNvSpPr/>
            <p:nvPr/>
          </p:nvSpPr>
          <p:spPr>
            <a:xfrm>
              <a:off x="9442061" y="1682929"/>
              <a:ext cx="226992" cy="226992"/>
            </a:xfrm>
            <a:custGeom>
              <a:avLst/>
              <a:gdLst>
                <a:gd name="connsiteX0" fmla="*/ 3935 w 226992"/>
                <a:gd name="connsiteY0" fmla="*/ 3935 h 226992"/>
                <a:gd name="connsiteX1" fmla="*/ 223833 w 226992"/>
                <a:gd name="connsiteY1" fmla="*/ 3935 h 226992"/>
                <a:gd name="connsiteX2" fmla="*/ 223833 w 226992"/>
                <a:gd name="connsiteY2" fmla="*/ 223833 h 226992"/>
                <a:gd name="connsiteX3" fmla="*/ 3935 w 226992"/>
                <a:gd name="connsiteY3" fmla="*/ 223833 h 22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992" h="226992">
                  <a:moveTo>
                    <a:pt x="3935" y="3935"/>
                  </a:moveTo>
                  <a:lnTo>
                    <a:pt x="223833" y="3935"/>
                  </a:lnTo>
                  <a:lnTo>
                    <a:pt x="223833" y="223833"/>
                  </a:lnTo>
                  <a:lnTo>
                    <a:pt x="3935" y="223833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235FA7E-5008-4C8F-A801-77AE6461AB15}"/>
                </a:ext>
              </a:extLst>
            </p:cNvPr>
            <p:cNvSpPr/>
            <p:nvPr/>
          </p:nvSpPr>
          <p:spPr>
            <a:xfrm>
              <a:off x="9704521" y="1682929"/>
              <a:ext cx="226992" cy="226992"/>
            </a:xfrm>
            <a:custGeom>
              <a:avLst/>
              <a:gdLst>
                <a:gd name="connsiteX0" fmla="*/ 3935 w 226992"/>
                <a:gd name="connsiteY0" fmla="*/ 3935 h 226992"/>
                <a:gd name="connsiteX1" fmla="*/ 223833 w 226992"/>
                <a:gd name="connsiteY1" fmla="*/ 3935 h 226992"/>
                <a:gd name="connsiteX2" fmla="*/ 223833 w 226992"/>
                <a:gd name="connsiteY2" fmla="*/ 223833 h 226992"/>
                <a:gd name="connsiteX3" fmla="*/ 3935 w 226992"/>
                <a:gd name="connsiteY3" fmla="*/ 223833 h 22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992" h="226992">
                  <a:moveTo>
                    <a:pt x="3935" y="3935"/>
                  </a:moveTo>
                  <a:lnTo>
                    <a:pt x="223833" y="3935"/>
                  </a:lnTo>
                  <a:lnTo>
                    <a:pt x="223833" y="223833"/>
                  </a:lnTo>
                  <a:lnTo>
                    <a:pt x="3935" y="223833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93BC125-BE52-4993-812D-6157B9E8C876}"/>
                </a:ext>
              </a:extLst>
            </p:cNvPr>
            <p:cNvSpPr/>
            <p:nvPr/>
          </p:nvSpPr>
          <p:spPr>
            <a:xfrm>
              <a:off x="9541370" y="1341731"/>
              <a:ext cx="290834" cy="127683"/>
            </a:xfrm>
            <a:custGeom>
              <a:avLst/>
              <a:gdLst>
                <a:gd name="connsiteX0" fmla="*/ 287675 w 290833"/>
                <a:gd name="connsiteY0" fmla="*/ 81963 h 127683"/>
                <a:gd name="connsiteX1" fmla="*/ 209646 w 290833"/>
                <a:gd name="connsiteY1" fmla="*/ 81963 h 127683"/>
                <a:gd name="connsiteX2" fmla="*/ 252207 w 290833"/>
                <a:gd name="connsiteY2" fmla="*/ 39402 h 127683"/>
                <a:gd name="connsiteX3" fmla="*/ 222414 w 290833"/>
                <a:gd name="connsiteY3" fmla="*/ 8900 h 127683"/>
                <a:gd name="connsiteX4" fmla="*/ 167085 w 290833"/>
                <a:gd name="connsiteY4" fmla="*/ 64229 h 127683"/>
                <a:gd name="connsiteX5" fmla="*/ 167085 w 290833"/>
                <a:gd name="connsiteY5" fmla="*/ 3935 h 127683"/>
                <a:gd name="connsiteX6" fmla="*/ 124524 w 290833"/>
                <a:gd name="connsiteY6" fmla="*/ 3935 h 127683"/>
                <a:gd name="connsiteX7" fmla="*/ 124524 w 290833"/>
                <a:gd name="connsiteY7" fmla="*/ 64229 h 127683"/>
                <a:gd name="connsiteX8" fmla="*/ 69195 w 290833"/>
                <a:gd name="connsiteY8" fmla="*/ 8900 h 127683"/>
                <a:gd name="connsiteX9" fmla="*/ 39402 w 290833"/>
                <a:gd name="connsiteY9" fmla="*/ 39402 h 127683"/>
                <a:gd name="connsiteX10" fmla="*/ 81963 w 290833"/>
                <a:gd name="connsiteY10" fmla="*/ 81963 h 127683"/>
                <a:gd name="connsiteX11" fmla="*/ 3935 w 290833"/>
                <a:gd name="connsiteY11" fmla="*/ 81963 h 127683"/>
                <a:gd name="connsiteX12" fmla="*/ 3935 w 290833"/>
                <a:gd name="connsiteY12" fmla="*/ 124524 h 127683"/>
                <a:gd name="connsiteX13" fmla="*/ 287675 w 290833"/>
                <a:gd name="connsiteY13" fmla="*/ 124524 h 12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0833" h="127683">
                  <a:moveTo>
                    <a:pt x="287675" y="81963"/>
                  </a:moveTo>
                  <a:lnTo>
                    <a:pt x="209646" y="81963"/>
                  </a:lnTo>
                  <a:lnTo>
                    <a:pt x="252207" y="39402"/>
                  </a:lnTo>
                  <a:lnTo>
                    <a:pt x="222414" y="8900"/>
                  </a:lnTo>
                  <a:lnTo>
                    <a:pt x="167085" y="64229"/>
                  </a:lnTo>
                  <a:lnTo>
                    <a:pt x="167085" y="3935"/>
                  </a:lnTo>
                  <a:lnTo>
                    <a:pt x="124524" y="3935"/>
                  </a:lnTo>
                  <a:lnTo>
                    <a:pt x="124524" y="64229"/>
                  </a:lnTo>
                  <a:lnTo>
                    <a:pt x="69195" y="8900"/>
                  </a:lnTo>
                  <a:lnTo>
                    <a:pt x="39402" y="39402"/>
                  </a:lnTo>
                  <a:lnTo>
                    <a:pt x="81963" y="81963"/>
                  </a:lnTo>
                  <a:lnTo>
                    <a:pt x="3935" y="81963"/>
                  </a:lnTo>
                  <a:lnTo>
                    <a:pt x="3935" y="124524"/>
                  </a:lnTo>
                  <a:lnTo>
                    <a:pt x="287675" y="124524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74" name="Graphic 81" descr="Cake">
            <a:extLst>
              <a:ext uri="{FF2B5EF4-FFF2-40B4-BE49-F238E27FC236}">
                <a16:creationId xmlns:a16="http://schemas.microsoft.com/office/drawing/2014/main" id="{78AC9732-E1A5-41D5-8440-E852E51846A3}"/>
              </a:ext>
            </a:extLst>
          </p:cNvPr>
          <p:cNvGrpSpPr/>
          <p:nvPr/>
        </p:nvGrpSpPr>
        <p:grpSpPr>
          <a:xfrm>
            <a:off x="10171655" y="1282534"/>
            <a:ext cx="680976" cy="680976"/>
            <a:chOff x="10171655" y="1282534"/>
            <a:chExt cx="680976" cy="680976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36C3F4C-887E-4F26-B3F1-F55A61D958D4}"/>
                </a:ext>
              </a:extLst>
            </p:cNvPr>
            <p:cNvSpPr/>
            <p:nvPr/>
          </p:nvSpPr>
          <p:spPr>
            <a:xfrm>
              <a:off x="10486928" y="1324707"/>
              <a:ext cx="49655" cy="70935"/>
            </a:xfrm>
            <a:custGeom>
              <a:avLst/>
              <a:gdLst>
                <a:gd name="connsiteX0" fmla="*/ 25215 w 49654"/>
                <a:gd name="connsiteY0" fmla="*/ 67776 h 70935"/>
                <a:gd name="connsiteX1" fmla="*/ 46496 w 49654"/>
                <a:gd name="connsiteY1" fmla="*/ 46496 h 70935"/>
                <a:gd name="connsiteX2" fmla="*/ 25215 w 49654"/>
                <a:gd name="connsiteY2" fmla="*/ 3935 h 70935"/>
                <a:gd name="connsiteX3" fmla="*/ 11028 w 49654"/>
                <a:gd name="connsiteY3" fmla="*/ 32309 h 70935"/>
                <a:gd name="connsiteX4" fmla="*/ 9609 w 49654"/>
                <a:gd name="connsiteY4" fmla="*/ 33727 h 70935"/>
                <a:gd name="connsiteX5" fmla="*/ 3935 w 49654"/>
                <a:gd name="connsiteY5" fmla="*/ 46496 h 70935"/>
                <a:gd name="connsiteX6" fmla="*/ 25215 w 49654"/>
                <a:gd name="connsiteY6" fmla="*/ 67776 h 7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54" h="70935">
                  <a:moveTo>
                    <a:pt x="25215" y="67776"/>
                  </a:moveTo>
                  <a:cubicBezTo>
                    <a:pt x="37274" y="67776"/>
                    <a:pt x="46496" y="58555"/>
                    <a:pt x="46496" y="46496"/>
                  </a:cubicBezTo>
                  <a:cubicBezTo>
                    <a:pt x="46496" y="34437"/>
                    <a:pt x="37274" y="3935"/>
                    <a:pt x="25215" y="3935"/>
                  </a:cubicBezTo>
                  <a:cubicBezTo>
                    <a:pt x="13156" y="3935"/>
                    <a:pt x="28053" y="18122"/>
                    <a:pt x="11028" y="32309"/>
                  </a:cubicBezTo>
                  <a:cubicBezTo>
                    <a:pt x="10319" y="33018"/>
                    <a:pt x="10319" y="33018"/>
                    <a:pt x="9609" y="33727"/>
                  </a:cubicBezTo>
                  <a:cubicBezTo>
                    <a:pt x="6772" y="37274"/>
                    <a:pt x="3935" y="40821"/>
                    <a:pt x="3935" y="46496"/>
                  </a:cubicBezTo>
                  <a:cubicBezTo>
                    <a:pt x="3935" y="58555"/>
                    <a:pt x="13156" y="67776"/>
                    <a:pt x="25215" y="67776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DD4A260-2A98-44E4-994E-9F11C4E8492A}"/>
                </a:ext>
              </a:extLst>
            </p:cNvPr>
            <p:cNvSpPr/>
            <p:nvPr/>
          </p:nvSpPr>
          <p:spPr>
            <a:xfrm>
              <a:off x="10415993" y="1360175"/>
              <a:ext cx="49655" cy="70935"/>
            </a:xfrm>
            <a:custGeom>
              <a:avLst/>
              <a:gdLst>
                <a:gd name="connsiteX0" fmla="*/ 25215 w 49654"/>
                <a:gd name="connsiteY0" fmla="*/ 67776 h 70935"/>
                <a:gd name="connsiteX1" fmla="*/ 46496 w 49654"/>
                <a:gd name="connsiteY1" fmla="*/ 46496 h 70935"/>
                <a:gd name="connsiteX2" fmla="*/ 25215 w 49654"/>
                <a:gd name="connsiteY2" fmla="*/ 3935 h 70935"/>
                <a:gd name="connsiteX3" fmla="*/ 11028 w 49654"/>
                <a:gd name="connsiteY3" fmla="*/ 32309 h 70935"/>
                <a:gd name="connsiteX4" fmla="*/ 9609 w 49654"/>
                <a:gd name="connsiteY4" fmla="*/ 33727 h 70935"/>
                <a:gd name="connsiteX5" fmla="*/ 3935 w 49654"/>
                <a:gd name="connsiteY5" fmla="*/ 46496 h 70935"/>
                <a:gd name="connsiteX6" fmla="*/ 25215 w 49654"/>
                <a:gd name="connsiteY6" fmla="*/ 67776 h 7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54" h="70935">
                  <a:moveTo>
                    <a:pt x="25215" y="67776"/>
                  </a:moveTo>
                  <a:cubicBezTo>
                    <a:pt x="37274" y="67776"/>
                    <a:pt x="46496" y="58555"/>
                    <a:pt x="46496" y="46496"/>
                  </a:cubicBezTo>
                  <a:cubicBezTo>
                    <a:pt x="46496" y="34437"/>
                    <a:pt x="37274" y="3935"/>
                    <a:pt x="25215" y="3935"/>
                  </a:cubicBezTo>
                  <a:cubicBezTo>
                    <a:pt x="13156" y="3935"/>
                    <a:pt x="28053" y="18122"/>
                    <a:pt x="11028" y="32309"/>
                  </a:cubicBezTo>
                  <a:cubicBezTo>
                    <a:pt x="10319" y="33018"/>
                    <a:pt x="10319" y="33018"/>
                    <a:pt x="9609" y="33727"/>
                  </a:cubicBezTo>
                  <a:cubicBezTo>
                    <a:pt x="6772" y="37274"/>
                    <a:pt x="3935" y="40821"/>
                    <a:pt x="3935" y="46496"/>
                  </a:cubicBezTo>
                  <a:cubicBezTo>
                    <a:pt x="3935" y="58555"/>
                    <a:pt x="13156" y="67776"/>
                    <a:pt x="25215" y="67776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6EDCB95-2354-4752-BB87-E14164F45215}"/>
                </a:ext>
              </a:extLst>
            </p:cNvPr>
            <p:cNvSpPr/>
            <p:nvPr/>
          </p:nvSpPr>
          <p:spPr>
            <a:xfrm>
              <a:off x="10557863" y="1360175"/>
              <a:ext cx="49655" cy="70935"/>
            </a:xfrm>
            <a:custGeom>
              <a:avLst/>
              <a:gdLst>
                <a:gd name="connsiteX0" fmla="*/ 25215 w 49654"/>
                <a:gd name="connsiteY0" fmla="*/ 67776 h 70935"/>
                <a:gd name="connsiteX1" fmla="*/ 46496 w 49654"/>
                <a:gd name="connsiteY1" fmla="*/ 46496 h 70935"/>
                <a:gd name="connsiteX2" fmla="*/ 25215 w 49654"/>
                <a:gd name="connsiteY2" fmla="*/ 3935 h 70935"/>
                <a:gd name="connsiteX3" fmla="*/ 11028 w 49654"/>
                <a:gd name="connsiteY3" fmla="*/ 32309 h 70935"/>
                <a:gd name="connsiteX4" fmla="*/ 9609 w 49654"/>
                <a:gd name="connsiteY4" fmla="*/ 33727 h 70935"/>
                <a:gd name="connsiteX5" fmla="*/ 3935 w 49654"/>
                <a:gd name="connsiteY5" fmla="*/ 46496 h 70935"/>
                <a:gd name="connsiteX6" fmla="*/ 25215 w 49654"/>
                <a:gd name="connsiteY6" fmla="*/ 67776 h 7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54" h="70935">
                  <a:moveTo>
                    <a:pt x="25215" y="67776"/>
                  </a:moveTo>
                  <a:cubicBezTo>
                    <a:pt x="37274" y="67776"/>
                    <a:pt x="46496" y="58555"/>
                    <a:pt x="46496" y="46496"/>
                  </a:cubicBezTo>
                  <a:cubicBezTo>
                    <a:pt x="46496" y="34437"/>
                    <a:pt x="37274" y="3935"/>
                    <a:pt x="25215" y="3935"/>
                  </a:cubicBezTo>
                  <a:cubicBezTo>
                    <a:pt x="13156" y="3935"/>
                    <a:pt x="28053" y="18122"/>
                    <a:pt x="11028" y="32309"/>
                  </a:cubicBezTo>
                  <a:cubicBezTo>
                    <a:pt x="10319" y="33018"/>
                    <a:pt x="10319" y="33018"/>
                    <a:pt x="9609" y="33727"/>
                  </a:cubicBezTo>
                  <a:cubicBezTo>
                    <a:pt x="6772" y="37274"/>
                    <a:pt x="3935" y="40821"/>
                    <a:pt x="3935" y="46496"/>
                  </a:cubicBezTo>
                  <a:cubicBezTo>
                    <a:pt x="3935" y="58555"/>
                    <a:pt x="13156" y="67776"/>
                    <a:pt x="25215" y="67776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BFCF932-60DC-4D85-97CF-185CEB5028CA}"/>
                </a:ext>
              </a:extLst>
            </p:cNvPr>
            <p:cNvSpPr/>
            <p:nvPr/>
          </p:nvSpPr>
          <p:spPr>
            <a:xfrm>
              <a:off x="10308881" y="1416923"/>
              <a:ext cx="404330" cy="283740"/>
            </a:xfrm>
            <a:custGeom>
              <a:avLst/>
              <a:gdLst>
                <a:gd name="connsiteX0" fmla="*/ 75579 w 404329"/>
                <a:gd name="connsiteY0" fmla="*/ 275616 h 283740"/>
                <a:gd name="connsiteX1" fmla="*/ 162829 w 404329"/>
                <a:gd name="connsiteY1" fmla="*/ 275616 h 283740"/>
                <a:gd name="connsiteX2" fmla="*/ 189784 w 404329"/>
                <a:gd name="connsiteY2" fmla="*/ 275616 h 283740"/>
                <a:gd name="connsiteX3" fmla="*/ 277034 w 404329"/>
                <a:gd name="connsiteY3" fmla="*/ 275616 h 283740"/>
                <a:gd name="connsiteX4" fmla="*/ 303990 w 404329"/>
                <a:gd name="connsiteY4" fmla="*/ 275616 h 283740"/>
                <a:gd name="connsiteX5" fmla="*/ 391240 w 404329"/>
                <a:gd name="connsiteY5" fmla="*/ 275616 h 283740"/>
                <a:gd name="connsiteX6" fmla="*/ 401171 w 404329"/>
                <a:gd name="connsiteY6" fmla="*/ 279872 h 283740"/>
                <a:gd name="connsiteX7" fmla="*/ 401171 w 404329"/>
                <a:gd name="connsiteY7" fmla="*/ 167085 h 283740"/>
                <a:gd name="connsiteX8" fmla="*/ 294768 w 404329"/>
                <a:gd name="connsiteY8" fmla="*/ 123105 h 283740"/>
                <a:gd name="connsiteX9" fmla="*/ 294768 w 404329"/>
                <a:gd name="connsiteY9" fmla="*/ 46496 h 283740"/>
                <a:gd name="connsiteX10" fmla="*/ 273488 w 404329"/>
                <a:gd name="connsiteY10" fmla="*/ 39402 h 283740"/>
                <a:gd name="connsiteX11" fmla="*/ 252207 w 404329"/>
                <a:gd name="connsiteY11" fmla="*/ 46496 h 283740"/>
                <a:gd name="connsiteX12" fmla="*/ 252207 w 404329"/>
                <a:gd name="connsiteY12" fmla="*/ 118849 h 283740"/>
                <a:gd name="connsiteX13" fmla="*/ 223833 w 404329"/>
                <a:gd name="connsiteY13" fmla="*/ 117431 h 283740"/>
                <a:gd name="connsiteX14" fmla="*/ 223833 w 404329"/>
                <a:gd name="connsiteY14" fmla="*/ 11028 h 283740"/>
                <a:gd name="connsiteX15" fmla="*/ 202553 w 404329"/>
                <a:gd name="connsiteY15" fmla="*/ 3935 h 283740"/>
                <a:gd name="connsiteX16" fmla="*/ 181272 w 404329"/>
                <a:gd name="connsiteY16" fmla="*/ 11028 h 283740"/>
                <a:gd name="connsiteX17" fmla="*/ 181272 w 404329"/>
                <a:gd name="connsiteY17" fmla="*/ 117431 h 283740"/>
                <a:gd name="connsiteX18" fmla="*/ 152898 w 404329"/>
                <a:gd name="connsiteY18" fmla="*/ 118849 h 283740"/>
                <a:gd name="connsiteX19" fmla="*/ 152898 w 404329"/>
                <a:gd name="connsiteY19" fmla="*/ 46496 h 283740"/>
                <a:gd name="connsiteX20" fmla="*/ 131618 w 404329"/>
                <a:gd name="connsiteY20" fmla="*/ 39402 h 283740"/>
                <a:gd name="connsiteX21" fmla="*/ 110337 w 404329"/>
                <a:gd name="connsiteY21" fmla="*/ 46496 h 283740"/>
                <a:gd name="connsiteX22" fmla="*/ 110337 w 404329"/>
                <a:gd name="connsiteY22" fmla="*/ 123105 h 283740"/>
                <a:gd name="connsiteX23" fmla="*/ 3935 w 404329"/>
                <a:gd name="connsiteY23" fmla="*/ 167085 h 283740"/>
                <a:gd name="connsiteX24" fmla="*/ 3935 w 404329"/>
                <a:gd name="connsiteY24" fmla="*/ 259301 h 283740"/>
                <a:gd name="connsiteX25" fmla="*/ 47914 w 404329"/>
                <a:gd name="connsiteY25" fmla="*/ 275616 h 283740"/>
                <a:gd name="connsiteX26" fmla="*/ 75579 w 404329"/>
                <a:gd name="connsiteY26" fmla="*/ 275616 h 28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04329" h="283740">
                  <a:moveTo>
                    <a:pt x="75579" y="275616"/>
                  </a:moveTo>
                  <a:cubicBezTo>
                    <a:pt x="97569" y="253626"/>
                    <a:pt x="140839" y="253626"/>
                    <a:pt x="162829" y="275616"/>
                  </a:cubicBezTo>
                  <a:cubicBezTo>
                    <a:pt x="168504" y="281291"/>
                    <a:pt x="184110" y="281291"/>
                    <a:pt x="189784" y="275616"/>
                  </a:cubicBezTo>
                  <a:cubicBezTo>
                    <a:pt x="211774" y="253626"/>
                    <a:pt x="255045" y="253626"/>
                    <a:pt x="277034" y="275616"/>
                  </a:cubicBezTo>
                  <a:cubicBezTo>
                    <a:pt x="282709" y="281291"/>
                    <a:pt x="298315" y="281291"/>
                    <a:pt x="303990" y="275616"/>
                  </a:cubicBezTo>
                  <a:cubicBezTo>
                    <a:pt x="325980" y="253626"/>
                    <a:pt x="369250" y="253626"/>
                    <a:pt x="391240" y="275616"/>
                  </a:cubicBezTo>
                  <a:cubicBezTo>
                    <a:pt x="393368" y="277744"/>
                    <a:pt x="396915" y="279162"/>
                    <a:pt x="401171" y="279872"/>
                  </a:cubicBezTo>
                  <a:lnTo>
                    <a:pt x="401171" y="167085"/>
                  </a:lnTo>
                  <a:cubicBezTo>
                    <a:pt x="401171" y="147933"/>
                    <a:pt x="357900" y="131618"/>
                    <a:pt x="294768" y="123105"/>
                  </a:cubicBezTo>
                  <a:lnTo>
                    <a:pt x="294768" y="46496"/>
                  </a:lnTo>
                  <a:cubicBezTo>
                    <a:pt x="294768" y="42240"/>
                    <a:pt x="285547" y="39402"/>
                    <a:pt x="273488" y="39402"/>
                  </a:cubicBezTo>
                  <a:cubicBezTo>
                    <a:pt x="261429" y="39402"/>
                    <a:pt x="252207" y="42240"/>
                    <a:pt x="252207" y="46496"/>
                  </a:cubicBezTo>
                  <a:lnTo>
                    <a:pt x="252207" y="118849"/>
                  </a:lnTo>
                  <a:cubicBezTo>
                    <a:pt x="242986" y="118140"/>
                    <a:pt x="233764" y="118140"/>
                    <a:pt x="223833" y="117431"/>
                  </a:cubicBezTo>
                  <a:lnTo>
                    <a:pt x="223833" y="11028"/>
                  </a:lnTo>
                  <a:cubicBezTo>
                    <a:pt x="223833" y="6772"/>
                    <a:pt x="214612" y="3935"/>
                    <a:pt x="202553" y="3935"/>
                  </a:cubicBezTo>
                  <a:cubicBezTo>
                    <a:pt x="190494" y="3935"/>
                    <a:pt x="181272" y="6772"/>
                    <a:pt x="181272" y="11028"/>
                  </a:cubicBezTo>
                  <a:lnTo>
                    <a:pt x="181272" y="117431"/>
                  </a:lnTo>
                  <a:cubicBezTo>
                    <a:pt x="171341" y="117431"/>
                    <a:pt x="162120" y="118140"/>
                    <a:pt x="152898" y="118849"/>
                  </a:cubicBezTo>
                  <a:lnTo>
                    <a:pt x="152898" y="46496"/>
                  </a:lnTo>
                  <a:cubicBezTo>
                    <a:pt x="152898" y="42240"/>
                    <a:pt x="143677" y="39402"/>
                    <a:pt x="131618" y="39402"/>
                  </a:cubicBezTo>
                  <a:cubicBezTo>
                    <a:pt x="119559" y="39402"/>
                    <a:pt x="110337" y="42240"/>
                    <a:pt x="110337" y="46496"/>
                  </a:cubicBezTo>
                  <a:lnTo>
                    <a:pt x="110337" y="123105"/>
                  </a:lnTo>
                  <a:cubicBezTo>
                    <a:pt x="47205" y="131618"/>
                    <a:pt x="3935" y="147933"/>
                    <a:pt x="3935" y="167085"/>
                  </a:cubicBezTo>
                  <a:lnTo>
                    <a:pt x="3935" y="259301"/>
                  </a:lnTo>
                  <a:cubicBezTo>
                    <a:pt x="20250" y="259301"/>
                    <a:pt x="36565" y="264975"/>
                    <a:pt x="47914" y="275616"/>
                  </a:cubicBezTo>
                  <a:cubicBezTo>
                    <a:pt x="54299" y="281291"/>
                    <a:pt x="69904" y="281291"/>
                    <a:pt x="75579" y="275616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FBAE2B-A04B-45BA-A7EA-7FA9B64E1396}"/>
                </a:ext>
              </a:extLst>
            </p:cNvPr>
            <p:cNvSpPr/>
            <p:nvPr/>
          </p:nvSpPr>
          <p:spPr>
            <a:xfrm>
              <a:off x="10311009" y="1714850"/>
              <a:ext cx="404330" cy="134777"/>
            </a:xfrm>
            <a:custGeom>
              <a:avLst/>
              <a:gdLst>
                <a:gd name="connsiteX0" fmla="*/ 399752 w 404329"/>
                <a:gd name="connsiteY0" fmla="*/ 24506 h 134776"/>
                <a:gd name="connsiteX1" fmla="*/ 360028 w 404329"/>
                <a:gd name="connsiteY1" fmla="*/ 8191 h 134776"/>
                <a:gd name="connsiteX2" fmla="*/ 333073 w 404329"/>
                <a:gd name="connsiteY2" fmla="*/ 8191 h 134776"/>
                <a:gd name="connsiteX3" fmla="*/ 245823 w 404329"/>
                <a:gd name="connsiteY3" fmla="*/ 8191 h 134776"/>
                <a:gd name="connsiteX4" fmla="*/ 218868 w 404329"/>
                <a:gd name="connsiteY4" fmla="*/ 8191 h 134776"/>
                <a:gd name="connsiteX5" fmla="*/ 131618 w 404329"/>
                <a:gd name="connsiteY5" fmla="*/ 8191 h 134776"/>
                <a:gd name="connsiteX6" fmla="*/ 104662 w 404329"/>
                <a:gd name="connsiteY6" fmla="*/ 8191 h 134776"/>
                <a:gd name="connsiteX7" fmla="*/ 17412 w 404329"/>
                <a:gd name="connsiteY7" fmla="*/ 8191 h 134776"/>
                <a:gd name="connsiteX8" fmla="*/ 3935 w 404329"/>
                <a:gd name="connsiteY8" fmla="*/ 3935 h 134776"/>
                <a:gd name="connsiteX9" fmla="*/ 3935 w 404329"/>
                <a:gd name="connsiteY9" fmla="*/ 131618 h 134776"/>
                <a:gd name="connsiteX10" fmla="*/ 401171 w 404329"/>
                <a:gd name="connsiteY10" fmla="*/ 131618 h 134776"/>
                <a:gd name="connsiteX11" fmla="*/ 401171 w 404329"/>
                <a:gd name="connsiteY11" fmla="*/ 24506 h 13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4329" h="134776">
                  <a:moveTo>
                    <a:pt x="399752" y="24506"/>
                  </a:moveTo>
                  <a:cubicBezTo>
                    <a:pt x="384856" y="23797"/>
                    <a:pt x="369959" y="18122"/>
                    <a:pt x="360028" y="8191"/>
                  </a:cubicBezTo>
                  <a:cubicBezTo>
                    <a:pt x="354354" y="2516"/>
                    <a:pt x="338748" y="2516"/>
                    <a:pt x="333073" y="8191"/>
                  </a:cubicBezTo>
                  <a:cubicBezTo>
                    <a:pt x="311083" y="30181"/>
                    <a:pt x="267813" y="30181"/>
                    <a:pt x="245823" y="8191"/>
                  </a:cubicBezTo>
                  <a:cubicBezTo>
                    <a:pt x="240148" y="2516"/>
                    <a:pt x="224543" y="2516"/>
                    <a:pt x="218868" y="8191"/>
                  </a:cubicBezTo>
                  <a:cubicBezTo>
                    <a:pt x="196878" y="30181"/>
                    <a:pt x="153608" y="30181"/>
                    <a:pt x="131618" y="8191"/>
                  </a:cubicBezTo>
                  <a:cubicBezTo>
                    <a:pt x="125943" y="2516"/>
                    <a:pt x="110337" y="2516"/>
                    <a:pt x="104662" y="8191"/>
                  </a:cubicBezTo>
                  <a:cubicBezTo>
                    <a:pt x="82673" y="30181"/>
                    <a:pt x="39402" y="30181"/>
                    <a:pt x="17412" y="8191"/>
                  </a:cubicBezTo>
                  <a:cubicBezTo>
                    <a:pt x="14575" y="5353"/>
                    <a:pt x="8900" y="3935"/>
                    <a:pt x="3935" y="3935"/>
                  </a:cubicBezTo>
                  <a:lnTo>
                    <a:pt x="3935" y="131618"/>
                  </a:lnTo>
                  <a:lnTo>
                    <a:pt x="401171" y="131618"/>
                  </a:lnTo>
                  <a:lnTo>
                    <a:pt x="401171" y="24506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8C1DF74-4797-43DE-BE4E-3C066EB20956}"/>
                </a:ext>
              </a:extLst>
            </p:cNvPr>
            <p:cNvSpPr/>
            <p:nvPr/>
          </p:nvSpPr>
          <p:spPr>
            <a:xfrm>
              <a:off x="10288310" y="1870907"/>
              <a:ext cx="446891" cy="49655"/>
            </a:xfrm>
            <a:custGeom>
              <a:avLst/>
              <a:gdLst>
                <a:gd name="connsiteX0" fmla="*/ 422451 w 446890"/>
                <a:gd name="connsiteY0" fmla="*/ 3935 h 49654"/>
                <a:gd name="connsiteX1" fmla="*/ 25215 w 446890"/>
                <a:gd name="connsiteY1" fmla="*/ 3935 h 49654"/>
                <a:gd name="connsiteX2" fmla="*/ 3935 w 446890"/>
                <a:gd name="connsiteY2" fmla="*/ 25215 h 49654"/>
                <a:gd name="connsiteX3" fmla="*/ 25215 w 446890"/>
                <a:gd name="connsiteY3" fmla="*/ 46496 h 49654"/>
                <a:gd name="connsiteX4" fmla="*/ 422451 w 446890"/>
                <a:gd name="connsiteY4" fmla="*/ 46496 h 49654"/>
                <a:gd name="connsiteX5" fmla="*/ 443732 w 446890"/>
                <a:gd name="connsiteY5" fmla="*/ 25215 h 49654"/>
                <a:gd name="connsiteX6" fmla="*/ 422451 w 446890"/>
                <a:gd name="connsiteY6" fmla="*/ 3935 h 4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890" h="49654">
                  <a:moveTo>
                    <a:pt x="422451" y="3935"/>
                  </a:moveTo>
                  <a:lnTo>
                    <a:pt x="25215" y="3935"/>
                  </a:lnTo>
                  <a:cubicBezTo>
                    <a:pt x="13156" y="3935"/>
                    <a:pt x="3935" y="13156"/>
                    <a:pt x="3935" y="25215"/>
                  </a:cubicBezTo>
                  <a:cubicBezTo>
                    <a:pt x="3935" y="37274"/>
                    <a:pt x="13156" y="46496"/>
                    <a:pt x="25215" y="46496"/>
                  </a:cubicBezTo>
                  <a:lnTo>
                    <a:pt x="422451" y="46496"/>
                  </a:lnTo>
                  <a:cubicBezTo>
                    <a:pt x="434510" y="46496"/>
                    <a:pt x="443732" y="37274"/>
                    <a:pt x="443732" y="25215"/>
                  </a:cubicBezTo>
                  <a:cubicBezTo>
                    <a:pt x="443732" y="13156"/>
                    <a:pt x="434510" y="3935"/>
                    <a:pt x="422451" y="393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1" name="Graphic 82" descr="Wreath">
            <a:extLst>
              <a:ext uri="{FF2B5EF4-FFF2-40B4-BE49-F238E27FC236}">
                <a16:creationId xmlns:a16="http://schemas.microsoft.com/office/drawing/2014/main" id="{C0D36D32-9C53-488E-8A1B-9560A8FC503B}"/>
              </a:ext>
            </a:extLst>
          </p:cNvPr>
          <p:cNvGrpSpPr/>
          <p:nvPr/>
        </p:nvGrpSpPr>
        <p:grpSpPr>
          <a:xfrm>
            <a:off x="10996620" y="1270114"/>
            <a:ext cx="680976" cy="680976"/>
            <a:chOff x="10996620" y="1270114"/>
            <a:chExt cx="680976" cy="680976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5A2B83B-6381-49EC-BCC3-971FE1AC9693}"/>
                </a:ext>
              </a:extLst>
            </p:cNvPr>
            <p:cNvSpPr/>
            <p:nvPr/>
          </p:nvSpPr>
          <p:spPr>
            <a:xfrm>
              <a:off x="11062235" y="1671115"/>
              <a:ext cx="212805" cy="78029"/>
            </a:xfrm>
            <a:custGeom>
              <a:avLst/>
              <a:gdLst>
                <a:gd name="connsiteX0" fmla="*/ 211032 w 212805"/>
                <a:gd name="connsiteY0" fmla="*/ 69298 h 78028"/>
                <a:gd name="connsiteX1" fmla="*/ 116688 w 212805"/>
                <a:gd name="connsiteY1" fmla="*/ 11132 h 78028"/>
                <a:gd name="connsiteX2" fmla="*/ 5320 w 212805"/>
                <a:gd name="connsiteY2" fmla="*/ 14678 h 78028"/>
                <a:gd name="connsiteX3" fmla="*/ 99664 w 212805"/>
                <a:gd name="connsiteY3" fmla="*/ 72845 h 78028"/>
                <a:gd name="connsiteX4" fmla="*/ 211032 w 212805"/>
                <a:gd name="connsiteY4" fmla="*/ 69298 h 7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805" h="78028">
                  <a:moveTo>
                    <a:pt x="211032" y="69298"/>
                  </a:moveTo>
                  <a:cubicBezTo>
                    <a:pt x="211032" y="69298"/>
                    <a:pt x="173436" y="26028"/>
                    <a:pt x="116688" y="11132"/>
                  </a:cubicBezTo>
                  <a:cubicBezTo>
                    <a:pt x="59940" y="-3765"/>
                    <a:pt x="5320" y="14678"/>
                    <a:pt x="5320" y="14678"/>
                  </a:cubicBezTo>
                  <a:cubicBezTo>
                    <a:pt x="5320" y="14678"/>
                    <a:pt x="42916" y="57949"/>
                    <a:pt x="99664" y="72845"/>
                  </a:cubicBezTo>
                  <a:cubicBezTo>
                    <a:pt x="156412" y="87741"/>
                    <a:pt x="211032" y="69298"/>
                    <a:pt x="211032" y="692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9FDD01A-F58A-4812-9818-F455FF4D7F8C}"/>
                </a:ext>
              </a:extLst>
            </p:cNvPr>
            <p:cNvSpPr/>
            <p:nvPr/>
          </p:nvSpPr>
          <p:spPr>
            <a:xfrm>
              <a:off x="11055141" y="1520160"/>
              <a:ext cx="156057" cy="156057"/>
            </a:xfrm>
            <a:custGeom>
              <a:avLst/>
              <a:gdLst>
                <a:gd name="connsiteX0" fmla="*/ 155702 w 156057"/>
                <a:gd name="connsiteY0" fmla="*/ 155702 h 156057"/>
                <a:gd name="connsiteX1" fmla="*/ 103210 w 156057"/>
                <a:gd name="connsiteY1" fmla="*/ 57812 h 156057"/>
                <a:gd name="connsiteX2" fmla="*/ 5320 w 156057"/>
                <a:gd name="connsiteY2" fmla="*/ 5320 h 156057"/>
                <a:gd name="connsiteX3" fmla="*/ 57812 w 156057"/>
                <a:gd name="connsiteY3" fmla="*/ 103210 h 156057"/>
                <a:gd name="connsiteX4" fmla="*/ 155702 w 156057"/>
                <a:gd name="connsiteY4" fmla="*/ 155702 h 15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57" h="156057">
                  <a:moveTo>
                    <a:pt x="155702" y="155702"/>
                  </a:moveTo>
                  <a:cubicBezTo>
                    <a:pt x="155702" y="155702"/>
                    <a:pt x="144353" y="99664"/>
                    <a:pt x="103210" y="57812"/>
                  </a:cubicBezTo>
                  <a:cubicBezTo>
                    <a:pt x="61359" y="16670"/>
                    <a:pt x="5320" y="5320"/>
                    <a:pt x="5320" y="5320"/>
                  </a:cubicBezTo>
                  <a:cubicBezTo>
                    <a:pt x="5320" y="5320"/>
                    <a:pt x="16670" y="61359"/>
                    <a:pt x="57812" y="103210"/>
                  </a:cubicBezTo>
                  <a:cubicBezTo>
                    <a:pt x="99664" y="144353"/>
                    <a:pt x="155702" y="155702"/>
                    <a:pt x="155702" y="15570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B26D6AF-FD42-4543-B03D-44F3F704E5C7}"/>
                </a:ext>
              </a:extLst>
            </p:cNvPr>
            <p:cNvSpPr/>
            <p:nvPr/>
          </p:nvSpPr>
          <p:spPr>
            <a:xfrm>
              <a:off x="11121684" y="1379709"/>
              <a:ext cx="78029" cy="212805"/>
            </a:xfrm>
            <a:custGeom>
              <a:avLst/>
              <a:gdLst>
                <a:gd name="connsiteX0" fmla="*/ 69298 w 78028"/>
                <a:gd name="connsiteY0" fmla="*/ 211032 h 212805"/>
                <a:gd name="connsiteX1" fmla="*/ 72845 w 78028"/>
                <a:gd name="connsiteY1" fmla="*/ 99664 h 212805"/>
                <a:gd name="connsiteX2" fmla="*/ 14678 w 78028"/>
                <a:gd name="connsiteY2" fmla="*/ 5320 h 212805"/>
                <a:gd name="connsiteX3" fmla="*/ 11132 w 78028"/>
                <a:gd name="connsiteY3" fmla="*/ 116688 h 212805"/>
                <a:gd name="connsiteX4" fmla="*/ 69298 w 78028"/>
                <a:gd name="connsiteY4" fmla="*/ 211032 h 2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28" h="212805">
                  <a:moveTo>
                    <a:pt x="69298" y="211032"/>
                  </a:moveTo>
                  <a:cubicBezTo>
                    <a:pt x="69298" y="211032"/>
                    <a:pt x="87741" y="156412"/>
                    <a:pt x="72845" y="99664"/>
                  </a:cubicBezTo>
                  <a:cubicBezTo>
                    <a:pt x="57949" y="42916"/>
                    <a:pt x="14678" y="5320"/>
                    <a:pt x="14678" y="5320"/>
                  </a:cubicBezTo>
                  <a:cubicBezTo>
                    <a:pt x="14678" y="5320"/>
                    <a:pt x="-3765" y="59940"/>
                    <a:pt x="11132" y="116688"/>
                  </a:cubicBezTo>
                  <a:cubicBezTo>
                    <a:pt x="26028" y="173436"/>
                    <a:pt x="69298" y="211032"/>
                    <a:pt x="69298" y="21103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5C7A950-7E6D-4A64-B41A-5C89055B0669}"/>
                </a:ext>
              </a:extLst>
            </p:cNvPr>
            <p:cNvSpPr/>
            <p:nvPr/>
          </p:nvSpPr>
          <p:spPr>
            <a:xfrm>
              <a:off x="11206806" y="1325089"/>
              <a:ext cx="78029" cy="212805"/>
            </a:xfrm>
            <a:custGeom>
              <a:avLst/>
              <a:gdLst>
                <a:gd name="connsiteX0" fmla="*/ 72845 w 78028"/>
                <a:gd name="connsiteY0" fmla="*/ 116688 h 212805"/>
                <a:gd name="connsiteX1" fmla="*/ 69298 w 78028"/>
                <a:gd name="connsiteY1" fmla="*/ 5320 h 212805"/>
                <a:gd name="connsiteX2" fmla="*/ 11132 w 78028"/>
                <a:gd name="connsiteY2" fmla="*/ 99664 h 212805"/>
                <a:gd name="connsiteX3" fmla="*/ 14678 w 78028"/>
                <a:gd name="connsiteY3" fmla="*/ 211032 h 212805"/>
                <a:gd name="connsiteX4" fmla="*/ 72845 w 78028"/>
                <a:gd name="connsiteY4" fmla="*/ 116688 h 2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28" h="212805">
                  <a:moveTo>
                    <a:pt x="72845" y="116688"/>
                  </a:moveTo>
                  <a:cubicBezTo>
                    <a:pt x="87741" y="59940"/>
                    <a:pt x="69298" y="5320"/>
                    <a:pt x="69298" y="5320"/>
                  </a:cubicBezTo>
                  <a:cubicBezTo>
                    <a:pt x="69298" y="5320"/>
                    <a:pt x="26028" y="42916"/>
                    <a:pt x="11132" y="99664"/>
                  </a:cubicBezTo>
                  <a:cubicBezTo>
                    <a:pt x="-3765" y="156412"/>
                    <a:pt x="14678" y="211032"/>
                    <a:pt x="14678" y="211032"/>
                  </a:cubicBezTo>
                  <a:cubicBezTo>
                    <a:pt x="14678" y="211032"/>
                    <a:pt x="57239" y="173436"/>
                    <a:pt x="72845" y="1166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F41FEFC-F67D-4776-B258-126DBF159D2D}"/>
                </a:ext>
              </a:extLst>
            </p:cNvPr>
            <p:cNvSpPr/>
            <p:nvPr/>
          </p:nvSpPr>
          <p:spPr>
            <a:xfrm>
              <a:off x="11395629" y="1670804"/>
              <a:ext cx="212805" cy="78029"/>
            </a:xfrm>
            <a:custGeom>
              <a:avLst/>
              <a:gdLst>
                <a:gd name="connsiteX0" fmla="*/ 99664 w 212805"/>
                <a:gd name="connsiteY0" fmla="*/ 11442 h 78028"/>
                <a:gd name="connsiteX1" fmla="*/ 5320 w 212805"/>
                <a:gd name="connsiteY1" fmla="*/ 69609 h 78028"/>
                <a:gd name="connsiteX2" fmla="*/ 116688 w 212805"/>
                <a:gd name="connsiteY2" fmla="*/ 73156 h 78028"/>
                <a:gd name="connsiteX3" fmla="*/ 211032 w 212805"/>
                <a:gd name="connsiteY3" fmla="*/ 14989 h 78028"/>
                <a:gd name="connsiteX4" fmla="*/ 99664 w 212805"/>
                <a:gd name="connsiteY4" fmla="*/ 11442 h 7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805" h="78028">
                  <a:moveTo>
                    <a:pt x="99664" y="11442"/>
                  </a:moveTo>
                  <a:cubicBezTo>
                    <a:pt x="42916" y="26339"/>
                    <a:pt x="5320" y="69609"/>
                    <a:pt x="5320" y="69609"/>
                  </a:cubicBezTo>
                  <a:cubicBezTo>
                    <a:pt x="5320" y="69609"/>
                    <a:pt x="59940" y="88052"/>
                    <a:pt x="116688" y="73156"/>
                  </a:cubicBezTo>
                  <a:cubicBezTo>
                    <a:pt x="173436" y="58260"/>
                    <a:pt x="211032" y="14989"/>
                    <a:pt x="211032" y="14989"/>
                  </a:cubicBezTo>
                  <a:cubicBezTo>
                    <a:pt x="211032" y="14989"/>
                    <a:pt x="156412" y="-4163"/>
                    <a:pt x="99664" y="1144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3ACEEB5-5993-480E-B0D5-BCC16D5A435A}"/>
                </a:ext>
              </a:extLst>
            </p:cNvPr>
            <p:cNvSpPr/>
            <p:nvPr/>
          </p:nvSpPr>
          <p:spPr>
            <a:xfrm>
              <a:off x="11458052" y="1520160"/>
              <a:ext cx="156057" cy="156057"/>
            </a:xfrm>
            <a:custGeom>
              <a:avLst/>
              <a:gdLst>
                <a:gd name="connsiteX0" fmla="*/ 155702 w 156057"/>
                <a:gd name="connsiteY0" fmla="*/ 5320 h 156057"/>
                <a:gd name="connsiteX1" fmla="*/ 57812 w 156057"/>
                <a:gd name="connsiteY1" fmla="*/ 57812 h 156057"/>
                <a:gd name="connsiteX2" fmla="*/ 5320 w 156057"/>
                <a:gd name="connsiteY2" fmla="*/ 155702 h 156057"/>
                <a:gd name="connsiteX3" fmla="*/ 103210 w 156057"/>
                <a:gd name="connsiteY3" fmla="*/ 103210 h 156057"/>
                <a:gd name="connsiteX4" fmla="*/ 155702 w 156057"/>
                <a:gd name="connsiteY4" fmla="*/ 5320 h 15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57" h="156057">
                  <a:moveTo>
                    <a:pt x="155702" y="5320"/>
                  </a:moveTo>
                  <a:cubicBezTo>
                    <a:pt x="155702" y="5320"/>
                    <a:pt x="99664" y="16670"/>
                    <a:pt x="57812" y="57812"/>
                  </a:cubicBezTo>
                  <a:cubicBezTo>
                    <a:pt x="15960" y="99664"/>
                    <a:pt x="5320" y="155702"/>
                    <a:pt x="5320" y="155702"/>
                  </a:cubicBezTo>
                  <a:cubicBezTo>
                    <a:pt x="5320" y="155702"/>
                    <a:pt x="61359" y="144353"/>
                    <a:pt x="103210" y="103210"/>
                  </a:cubicBezTo>
                  <a:cubicBezTo>
                    <a:pt x="144353" y="61359"/>
                    <a:pt x="155702" y="5320"/>
                    <a:pt x="155702" y="532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39047FE-5555-401F-BE2B-DA5C39795CA7}"/>
                </a:ext>
              </a:extLst>
            </p:cNvPr>
            <p:cNvSpPr/>
            <p:nvPr/>
          </p:nvSpPr>
          <p:spPr>
            <a:xfrm>
              <a:off x="11469265" y="1379709"/>
              <a:ext cx="78029" cy="212805"/>
            </a:xfrm>
            <a:custGeom>
              <a:avLst/>
              <a:gdLst>
                <a:gd name="connsiteX0" fmla="*/ 72845 w 78028"/>
                <a:gd name="connsiteY0" fmla="*/ 116688 h 212805"/>
                <a:gd name="connsiteX1" fmla="*/ 69298 w 78028"/>
                <a:gd name="connsiteY1" fmla="*/ 5320 h 212805"/>
                <a:gd name="connsiteX2" fmla="*/ 11132 w 78028"/>
                <a:gd name="connsiteY2" fmla="*/ 99664 h 212805"/>
                <a:gd name="connsiteX3" fmla="*/ 14678 w 78028"/>
                <a:gd name="connsiteY3" fmla="*/ 211032 h 212805"/>
                <a:gd name="connsiteX4" fmla="*/ 72845 w 78028"/>
                <a:gd name="connsiteY4" fmla="*/ 116688 h 2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28" h="212805">
                  <a:moveTo>
                    <a:pt x="72845" y="116688"/>
                  </a:moveTo>
                  <a:cubicBezTo>
                    <a:pt x="87741" y="59940"/>
                    <a:pt x="69298" y="5320"/>
                    <a:pt x="69298" y="5320"/>
                  </a:cubicBezTo>
                  <a:cubicBezTo>
                    <a:pt x="69298" y="5320"/>
                    <a:pt x="26028" y="42916"/>
                    <a:pt x="11132" y="99664"/>
                  </a:cubicBezTo>
                  <a:cubicBezTo>
                    <a:pt x="-3765" y="156412"/>
                    <a:pt x="14678" y="211032"/>
                    <a:pt x="14678" y="211032"/>
                  </a:cubicBezTo>
                  <a:cubicBezTo>
                    <a:pt x="14678" y="211032"/>
                    <a:pt x="57239" y="173436"/>
                    <a:pt x="72845" y="1166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F3F1C6B-40C7-43DD-B2F9-824374F312B3}"/>
                </a:ext>
              </a:extLst>
            </p:cNvPr>
            <p:cNvSpPr/>
            <p:nvPr/>
          </p:nvSpPr>
          <p:spPr>
            <a:xfrm>
              <a:off x="11384143" y="1325089"/>
              <a:ext cx="78029" cy="212805"/>
            </a:xfrm>
            <a:custGeom>
              <a:avLst/>
              <a:gdLst>
                <a:gd name="connsiteX0" fmla="*/ 69298 w 78028"/>
                <a:gd name="connsiteY0" fmla="*/ 211032 h 212805"/>
                <a:gd name="connsiteX1" fmla="*/ 72845 w 78028"/>
                <a:gd name="connsiteY1" fmla="*/ 99664 h 212805"/>
                <a:gd name="connsiteX2" fmla="*/ 14678 w 78028"/>
                <a:gd name="connsiteY2" fmla="*/ 5320 h 212805"/>
                <a:gd name="connsiteX3" fmla="*/ 11132 w 78028"/>
                <a:gd name="connsiteY3" fmla="*/ 116688 h 212805"/>
                <a:gd name="connsiteX4" fmla="*/ 69298 w 78028"/>
                <a:gd name="connsiteY4" fmla="*/ 211032 h 2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28" h="212805">
                  <a:moveTo>
                    <a:pt x="69298" y="211032"/>
                  </a:moveTo>
                  <a:cubicBezTo>
                    <a:pt x="69298" y="211032"/>
                    <a:pt x="87741" y="156412"/>
                    <a:pt x="72845" y="99664"/>
                  </a:cubicBezTo>
                  <a:cubicBezTo>
                    <a:pt x="57949" y="42916"/>
                    <a:pt x="14678" y="5320"/>
                    <a:pt x="14678" y="5320"/>
                  </a:cubicBezTo>
                  <a:cubicBezTo>
                    <a:pt x="14678" y="5320"/>
                    <a:pt x="-3765" y="59940"/>
                    <a:pt x="11132" y="116688"/>
                  </a:cubicBezTo>
                  <a:cubicBezTo>
                    <a:pt x="26028" y="173436"/>
                    <a:pt x="69298" y="211032"/>
                    <a:pt x="69298" y="21103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905B681-6491-4FE4-B379-9C5D88F3C79D}"/>
                </a:ext>
              </a:extLst>
            </p:cNvPr>
            <p:cNvSpPr/>
            <p:nvPr/>
          </p:nvSpPr>
          <p:spPr>
            <a:xfrm>
              <a:off x="11136717" y="1752214"/>
              <a:ext cx="397236" cy="141870"/>
            </a:xfrm>
            <a:custGeom>
              <a:avLst/>
              <a:gdLst>
                <a:gd name="connsiteX0" fmla="*/ 301119 w 397236"/>
                <a:gd name="connsiteY0" fmla="*/ 11607 h 141870"/>
                <a:gd name="connsiteX1" fmla="*/ 200391 w 397236"/>
                <a:gd name="connsiteY1" fmla="*/ 11607 h 141870"/>
                <a:gd name="connsiteX2" fmla="*/ 99664 w 397236"/>
                <a:gd name="connsiteY2" fmla="*/ 10898 h 141870"/>
                <a:gd name="connsiteX3" fmla="*/ 5320 w 397236"/>
                <a:gd name="connsiteY3" fmla="*/ 69065 h 141870"/>
                <a:gd name="connsiteX4" fmla="*/ 116688 w 397236"/>
                <a:gd name="connsiteY4" fmla="*/ 72611 h 141870"/>
                <a:gd name="connsiteX5" fmla="*/ 143643 w 397236"/>
                <a:gd name="connsiteY5" fmla="*/ 62680 h 141870"/>
                <a:gd name="connsiteX6" fmla="*/ 100373 w 397236"/>
                <a:gd name="connsiteY6" fmla="*/ 98857 h 141870"/>
                <a:gd name="connsiteX7" fmla="*/ 116688 w 397236"/>
                <a:gd name="connsiteY7" fmla="*/ 137872 h 141870"/>
                <a:gd name="connsiteX8" fmla="*/ 186204 w 397236"/>
                <a:gd name="connsiteY8" fmla="*/ 76158 h 141870"/>
                <a:gd name="connsiteX9" fmla="*/ 201101 w 397236"/>
                <a:gd name="connsiteY9" fmla="*/ 56296 h 141870"/>
                <a:gd name="connsiteX10" fmla="*/ 215997 w 397236"/>
                <a:gd name="connsiteY10" fmla="*/ 76158 h 141870"/>
                <a:gd name="connsiteX11" fmla="*/ 285513 w 397236"/>
                <a:gd name="connsiteY11" fmla="*/ 137872 h 141870"/>
                <a:gd name="connsiteX12" fmla="*/ 301828 w 397236"/>
                <a:gd name="connsiteY12" fmla="*/ 98857 h 141870"/>
                <a:gd name="connsiteX13" fmla="*/ 258558 w 397236"/>
                <a:gd name="connsiteY13" fmla="*/ 62680 h 141870"/>
                <a:gd name="connsiteX14" fmla="*/ 285513 w 397236"/>
                <a:gd name="connsiteY14" fmla="*/ 72611 h 141870"/>
                <a:gd name="connsiteX15" fmla="*/ 396881 w 397236"/>
                <a:gd name="connsiteY15" fmla="*/ 69065 h 141870"/>
                <a:gd name="connsiteX16" fmla="*/ 301119 w 397236"/>
                <a:gd name="connsiteY16" fmla="*/ 11607 h 141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7236" h="141870">
                  <a:moveTo>
                    <a:pt x="301119" y="11607"/>
                  </a:moveTo>
                  <a:cubicBezTo>
                    <a:pt x="259267" y="258"/>
                    <a:pt x="218834" y="7351"/>
                    <a:pt x="200391" y="11607"/>
                  </a:cubicBezTo>
                  <a:cubicBezTo>
                    <a:pt x="181948" y="7351"/>
                    <a:pt x="141515" y="258"/>
                    <a:pt x="99664" y="10898"/>
                  </a:cubicBezTo>
                  <a:cubicBezTo>
                    <a:pt x="42916" y="25794"/>
                    <a:pt x="5320" y="69065"/>
                    <a:pt x="5320" y="69065"/>
                  </a:cubicBezTo>
                  <a:cubicBezTo>
                    <a:pt x="5320" y="69065"/>
                    <a:pt x="59940" y="87508"/>
                    <a:pt x="116688" y="72611"/>
                  </a:cubicBezTo>
                  <a:cubicBezTo>
                    <a:pt x="125910" y="69774"/>
                    <a:pt x="135131" y="66937"/>
                    <a:pt x="143643" y="62680"/>
                  </a:cubicBezTo>
                  <a:cubicBezTo>
                    <a:pt x="133003" y="77577"/>
                    <a:pt x="122363" y="89636"/>
                    <a:pt x="100373" y="98857"/>
                  </a:cubicBezTo>
                  <a:lnTo>
                    <a:pt x="116688" y="137872"/>
                  </a:lnTo>
                  <a:cubicBezTo>
                    <a:pt x="154993" y="121556"/>
                    <a:pt x="171308" y="97439"/>
                    <a:pt x="186204" y="76158"/>
                  </a:cubicBezTo>
                  <a:cubicBezTo>
                    <a:pt x="191170" y="69065"/>
                    <a:pt x="195426" y="62680"/>
                    <a:pt x="201101" y="56296"/>
                  </a:cubicBezTo>
                  <a:cubicBezTo>
                    <a:pt x="206066" y="62680"/>
                    <a:pt x="211032" y="69065"/>
                    <a:pt x="215997" y="76158"/>
                  </a:cubicBezTo>
                  <a:cubicBezTo>
                    <a:pt x="230184" y="97439"/>
                    <a:pt x="246499" y="121556"/>
                    <a:pt x="285513" y="137872"/>
                  </a:cubicBezTo>
                  <a:lnTo>
                    <a:pt x="301828" y="98857"/>
                  </a:lnTo>
                  <a:cubicBezTo>
                    <a:pt x="279839" y="89636"/>
                    <a:pt x="269198" y="77577"/>
                    <a:pt x="258558" y="62680"/>
                  </a:cubicBezTo>
                  <a:cubicBezTo>
                    <a:pt x="267070" y="66227"/>
                    <a:pt x="275582" y="69774"/>
                    <a:pt x="285513" y="72611"/>
                  </a:cubicBezTo>
                  <a:cubicBezTo>
                    <a:pt x="342261" y="87508"/>
                    <a:pt x="396881" y="69065"/>
                    <a:pt x="396881" y="69065"/>
                  </a:cubicBezTo>
                  <a:cubicBezTo>
                    <a:pt x="396881" y="69065"/>
                    <a:pt x="357867" y="26504"/>
                    <a:pt x="301119" y="1160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91" name="Graphic 12" descr="Teacher">
            <a:extLst>
              <a:ext uri="{FF2B5EF4-FFF2-40B4-BE49-F238E27FC236}">
                <a16:creationId xmlns:a16="http://schemas.microsoft.com/office/drawing/2014/main" id="{78A70C3C-420A-4303-BF8E-2EC98F46E8CF}"/>
              </a:ext>
            </a:extLst>
          </p:cNvPr>
          <p:cNvGrpSpPr/>
          <p:nvPr/>
        </p:nvGrpSpPr>
        <p:grpSpPr>
          <a:xfrm>
            <a:off x="322023" y="2287404"/>
            <a:ext cx="680976" cy="680976"/>
            <a:chOff x="322023" y="2287404"/>
            <a:chExt cx="680976" cy="680976"/>
          </a:xfrm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6494F1A-8257-4992-8FDE-F4AD4465ADBD}"/>
                </a:ext>
              </a:extLst>
            </p:cNvPr>
            <p:cNvSpPr/>
            <p:nvPr/>
          </p:nvSpPr>
          <p:spPr>
            <a:xfrm>
              <a:off x="458540" y="2418246"/>
              <a:ext cx="517826" cy="361769"/>
            </a:xfrm>
            <a:custGeom>
              <a:avLst/>
              <a:gdLst>
                <a:gd name="connsiteX0" fmla="*/ 486293 w 517825"/>
                <a:gd name="connsiteY0" fmla="*/ 3935 h 361768"/>
                <a:gd name="connsiteX1" fmla="*/ 32309 w 517825"/>
                <a:gd name="connsiteY1" fmla="*/ 3935 h 361768"/>
                <a:gd name="connsiteX2" fmla="*/ 3935 w 517825"/>
                <a:gd name="connsiteY2" fmla="*/ 32309 h 361768"/>
                <a:gd name="connsiteX3" fmla="*/ 3935 w 517825"/>
                <a:gd name="connsiteY3" fmla="*/ 135164 h 361768"/>
                <a:gd name="connsiteX4" fmla="*/ 29471 w 517825"/>
                <a:gd name="connsiteY4" fmla="*/ 131618 h 361768"/>
                <a:gd name="connsiteX5" fmla="*/ 46496 w 517825"/>
                <a:gd name="connsiteY5" fmla="*/ 133036 h 361768"/>
                <a:gd name="connsiteX6" fmla="*/ 46496 w 517825"/>
                <a:gd name="connsiteY6" fmla="*/ 46496 h 361768"/>
                <a:gd name="connsiteX7" fmla="*/ 472106 w 517825"/>
                <a:gd name="connsiteY7" fmla="*/ 46496 h 361768"/>
                <a:gd name="connsiteX8" fmla="*/ 472106 w 517825"/>
                <a:gd name="connsiteY8" fmla="*/ 316049 h 361768"/>
                <a:gd name="connsiteX9" fmla="*/ 231636 w 517825"/>
                <a:gd name="connsiteY9" fmla="*/ 316049 h 361768"/>
                <a:gd name="connsiteX10" fmla="*/ 191203 w 517825"/>
                <a:gd name="connsiteY10" fmla="*/ 358610 h 361768"/>
                <a:gd name="connsiteX11" fmla="*/ 486293 w 517825"/>
                <a:gd name="connsiteY11" fmla="*/ 358610 h 361768"/>
                <a:gd name="connsiteX12" fmla="*/ 514667 w 517825"/>
                <a:gd name="connsiteY12" fmla="*/ 330236 h 361768"/>
                <a:gd name="connsiteX13" fmla="*/ 514667 w 517825"/>
                <a:gd name="connsiteY13" fmla="*/ 32309 h 361768"/>
                <a:gd name="connsiteX14" fmla="*/ 486293 w 517825"/>
                <a:gd name="connsiteY14" fmla="*/ 3935 h 3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7825" h="361768">
                  <a:moveTo>
                    <a:pt x="486293" y="3935"/>
                  </a:moveTo>
                  <a:lnTo>
                    <a:pt x="32309" y="3935"/>
                  </a:lnTo>
                  <a:cubicBezTo>
                    <a:pt x="16703" y="3935"/>
                    <a:pt x="3935" y="16703"/>
                    <a:pt x="3935" y="32309"/>
                  </a:cubicBezTo>
                  <a:lnTo>
                    <a:pt x="3935" y="135164"/>
                  </a:lnTo>
                  <a:cubicBezTo>
                    <a:pt x="11738" y="133036"/>
                    <a:pt x="20959" y="131618"/>
                    <a:pt x="29471" y="131618"/>
                  </a:cubicBezTo>
                  <a:cubicBezTo>
                    <a:pt x="35146" y="131618"/>
                    <a:pt x="40821" y="132327"/>
                    <a:pt x="46496" y="133036"/>
                  </a:cubicBezTo>
                  <a:lnTo>
                    <a:pt x="46496" y="46496"/>
                  </a:lnTo>
                  <a:lnTo>
                    <a:pt x="472106" y="46496"/>
                  </a:lnTo>
                  <a:lnTo>
                    <a:pt x="472106" y="316049"/>
                  </a:lnTo>
                  <a:lnTo>
                    <a:pt x="231636" y="316049"/>
                  </a:lnTo>
                  <a:lnTo>
                    <a:pt x="191203" y="358610"/>
                  </a:lnTo>
                  <a:lnTo>
                    <a:pt x="486293" y="358610"/>
                  </a:lnTo>
                  <a:cubicBezTo>
                    <a:pt x="501898" y="358610"/>
                    <a:pt x="514667" y="345841"/>
                    <a:pt x="514667" y="330236"/>
                  </a:cubicBezTo>
                  <a:lnTo>
                    <a:pt x="514667" y="32309"/>
                  </a:lnTo>
                  <a:cubicBezTo>
                    <a:pt x="514667" y="16703"/>
                    <a:pt x="501898" y="3935"/>
                    <a:pt x="486293" y="3935"/>
                  </a:cubicBezTo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4131EF7-CF6B-4C1E-9512-98243167F904}"/>
                </a:ext>
              </a:extLst>
            </p:cNvPr>
            <p:cNvSpPr/>
            <p:nvPr/>
          </p:nvSpPr>
          <p:spPr>
            <a:xfrm>
              <a:off x="424477" y="2574303"/>
              <a:ext cx="127683" cy="127683"/>
            </a:xfrm>
            <a:custGeom>
              <a:avLst/>
              <a:gdLst>
                <a:gd name="connsiteX0" fmla="*/ 64243 w 127683"/>
                <a:gd name="connsiteY0" fmla="*/ 124524 h 127683"/>
                <a:gd name="connsiteX1" fmla="*/ 124538 w 127683"/>
                <a:gd name="connsiteY1" fmla="*/ 64229 h 127683"/>
                <a:gd name="connsiteX2" fmla="*/ 64243 w 127683"/>
                <a:gd name="connsiteY2" fmla="*/ 3935 h 127683"/>
                <a:gd name="connsiteX3" fmla="*/ 3948 w 127683"/>
                <a:gd name="connsiteY3" fmla="*/ 64229 h 127683"/>
                <a:gd name="connsiteX4" fmla="*/ 64243 w 127683"/>
                <a:gd name="connsiteY4" fmla="*/ 124524 h 12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83" h="127683">
                  <a:moveTo>
                    <a:pt x="64243" y="124524"/>
                  </a:moveTo>
                  <a:cubicBezTo>
                    <a:pt x="97582" y="124524"/>
                    <a:pt x="124538" y="97569"/>
                    <a:pt x="124538" y="64229"/>
                  </a:cubicBezTo>
                  <a:cubicBezTo>
                    <a:pt x="124538" y="30890"/>
                    <a:pt x="97582" y="3935"/>
                    <a:pt x="64243" y="3935"/>
                  </a:cubicBezTo>
                  <a:cubicBezTo>
                    <a:pt x="30903" y="3935"/>
                    <a:pt x="3948" y="30890"/>
                    <a:pt x="3948" y="64229"/>
                  </a:cubicBezTo>
                  <a:cubicBezTo>
                    <a:pt x="3239" y="97569"/>
                    <a:pt x="30903" y="124524"/>
                    <a:pt x="64243" y="124524"/>
                  </a:cubicBezTo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58844C9-E560-44AC-9863-FFE453FE3D8B}"/>
                </a:ext>
              </a:extLst>
            </p:cNvPr>
            <p:cNvSpPr/>
            <p:nvPr/>
          </p:nvSpPr>
          <p:spPr>
            <a:xfrm>
              <a:off x="347881" y="2610874"/>
              <a:ext cx="375956" cy="219899"/>
            </a:xfrm>
            <a:custGeom>
              <a:avLst/>
              <a:gdLst>
                <a:gd name="connsiteX0" fmla="*/ 372797 w 375955"/>
                <a:gd name="connsiteY0" fmla="*/ 17727 h 219898"/>
                <a:gd name="connsiteX1" fmla="*/ 330945 w 375955"/>
                <a:gd name="connsiteY1" fmla="*/ 8506 h 219898"/>
                <a:gd name="connsiteX2" fmla="*/ 325270 w 375955"/>
                <a:gd name="connsiteY2" fmla="*/ 14180 h 219898"/>
                <a:gd name="connsiteX3" fmla="*/ 221705 w 375955"/>
                <a:gd name="connsiteY3" fmla="*/ 122002 h 219898"/>
                <a:gd name="connsiteX4" fmla="*/ 190494 w 375955"/>
                <a:gd name="connsiteY4" fmla="*/ 109233 h 219898"/>
                <a:gd name="connsiteX5" fmla="*/ 140839 w 375955"/>
                <a:gd name="connsiteY5" fmla="*/ 102849 h 219898"/>
                <a:gd name="connsiteX6" fmla="*/ 91185 w 375955"/>
                <a:gd name="connsiteY6" fmla="*/ 110652 h 219898"/>
                <a:gd name="connsiteX7" fmla="*/ 28053 w 375955"/>
                <a:gd name="connsiteY7" fmla="*/ 143991 h 219898"/>
                <a:gd name="connsiteX8" fmla="*/ 18831 w 375955"/>
                <a:gd name="connsiteY8" fmla="*/ 160306 h 219898"/>
                <a:gd name="connsiteX9" fmla="*/ 3935 w 375955"/>
                <a:gd name="connsiteY9" fmla="*/ 222729 h 219898"/>
                <a:gd name="connsiteX10" fmla="*/ 216030 w 375955"/>
                <a:gd name="connsiteY10" fmla="*/ 222729 h 219898"/>
                <a:gd name="connsiteX11" fmla="*/ 216030 w 375955"/>
                <a:gd name="connsiteY11" fmla="*/ 222020 h 219898"/>
                <a:gd name="connsiteX12" fmla="*/ 276325 w 375955"/>
                <a:gd name="connsiteY12" fmla="*/ 151794 h 219898"/>
                <a:gd name="connsiteX13" fmla="*/ 369250 w 375955"/>
                <a:gd name="connsiteY13" fmla="*/ 53904 h 219898"/>
                <a:gd name="connsiteX14" fmla="*/ 372797 w 375955"/>
                <a:gd name="connsiteY14" fmla="*/ 17727 h 21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5955" h="219898">
                  <a:moveTo>
                    <a:pt x="372797" y="17727"/>
                  </a:moveTo>
                  <a:cubicBezTo>
                    <a:pt x="363575" y="3540"/>
                    <a:pt x="345132" y="-7"/>
                    <a:pt x="330945" y="8506"/>
                  </a:cubicBezTo>
                  <a:cubicBezTo>
                    <a:pt x="328108" y="9924"/>
                    <a:pt x="326689" y="12762"/>
                    <a:pt x="325270" y="14180"/>
                  </a:cubicBezTo>
                  <a:lnTo>
                    <a:pt x="221705" y="122002"/>
                  </a:lnTo>
                  <a:cubicBezTo>
                    <a:pt x="211774" y="117036"/>
                    <a:pt x="201134" y="112780"/>
                    <a:pt x="190494" y="109233"/>
                  </a:cubicBezTo>
                  <a:cubicBezTo>
                    <a:pt x="174179" y="106396"/>
                    <a:pt x="157154" y="102849"/>
                    <a:pt x="140839" y="102849"/>
                  </a:cubicBezTo>
                  <a:cubicBezTo>
                    <a:pt x="124524" y="102849"/>
                    <a:pt x="107500" y="105686"/>
                    <a:pt x="91185" y="110652"/>
                  </a:cubicBezTo>
                  <a:cubicBezTo>
                    <a:pt x="67067" y="117036"/>
                    <a:pt x="45786" y="129095"/>
                    <a:pt x="28053" y="143991"/>
                  </a:cubicBezTo>
                  <a:cubicBezTo>
                    <a:pt x="23796" y="148248"/>
                    <a:pt x="20250" y="154632"/>
                    <a:pt x="18831" y="160306"/>
                  </a:cubicBezTo>
                  <a:lnTo>
                    <a:pt x="3935" y="222729"/>
                  </a:lnTo>
                  <a:lnTo>
                    <a:pt x="216030" y="222729"/>
                  </a:lnTo>
                  <a:lnTo>
                    <a:pt x="216030" y="222020"/>
                  </a:lnTo>
                  <a:lnTo>
                    <a:pt x="276325" y="151794"/>
                  </a:lnTo>
                  <a:lnTo>
                    <a:pt x="369250" y="53904"/>
                  </a:lnTo>
                  <a:cubicBezTo>
                    <a:pt x="377762" y="45392"/>
                    <a:pt x="380600" y="29077"/>
                    <a:pt x="372797" y="17727"/>
                  </a:cubicBezTo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95" name="Graphic 4" descr="Man">
            <a:extLst>
              <a:ext uri="{FF2B5EF4-FFF2-40B4-BE49-F238E27FC236}">
                <a16:creationId xmlns:a16="http://schemas.microsoft.com/office/drawing/2014/main" id="{4006EFF9-6A95-420B-AC75-996500487DC6}"/>
              </a:ext>
            </a:extLst>
          </p:cNvPr>
          <p:cNvGrpSpPr/>
          <p:nvPr/>
        </p:nvGrpSpPr>
        <p:grpSpPr>
          <a:xfrm>
            <a:off x="1209176" y="2287404"/>
            <a:ext cx="680976" cy="680976"/>
            <a:chOff x="1209176" y="2287404"/>
            <a:chExt cx="680976" cy="680976"/>
          </a:xfrm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98AD17-6773-47F5-9C04-527F1EF3AF7A}"/>
                </a:ext>
              </a:extLst>
            </p:cNvPr>
            <p:cNvSpPr/>
            <p:nvPr/>
          </p:nvSpPr>
          <p:spPr>
            <a:xfrm>
              <a:off x="1483325" y="2299093"/>
              <a:ext cx="127683" cy="127683"/>
            </a:xfrm>
            <a:custGeom>
              <a:avLst/>
              <a:gdLst>
                <a:gd name="connsiteX0" fmla="*/ 123087 w 127683"/>
                <a:gd name="connsiteY0" fmla="*/ 66339 h 127683"/>
                <a:gd name="connsiteX1" fmla="*/ 66339 w 127683"/>
                <a:gd name="connsiteY1" fmla="*/ 123087 h 127683"/>
                <a:gd name="connsiteX2" fmla="*/ 9591 w 127683"/>
                <a:gd name="connsiteY2" fmla="*/ 66339 h 127683"/>
                <a:gd name="connsiteX3" fmla="*/ 66339 w 127683"/>
                <a:gd name="connsiteY3" fmla="*/ 9591 h 127683"/>
                <a:gd name="connsiteX4" fmla="*/ 123087 w 127683"/>
                <a:gd name="connsiteY4" fmla="*/ 66339 h 12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83" h="127683">
                  <a:moveTo>
                    <a:pt x="123087" y="66339"/>
                  </a:moveTo>
                  <a:cubicBezTo>
                    <a:pt x="123087" y="97680"/>
                    <a:pt x="97680" y="123087"/>
                    <a:pt x="66339" y="123087"/>
                  </a:cubicBezTo>
                  <a:cubicBezTo>
                    <a:pt x="34998" y="123087"/>
                    <a:pt x="9591" y="97680"/>
                    <a:pt x="9591" y="66339"/>
                  </a:cubicBezTo>
                  <a:cubicBezTo>
                    <a:pt x="9591" y="34998"/>
                    <a:pt x="34998" y="9591"/>
                    <a:pt x="66339" y="9591"/>
                  </a:cubicBezTo>
                  <a:cubicBezTo>
                    <a:pt x="97680" y="9591"/>
                    <a:pt x="123087" y="34998"/>
                    <a:pt x="123087" y="66339"/>
                  </a:cubicBezTo>
                  <a:close/>
                </a:path>
              </a:pathLst>
            </a:custGeom>
            <a:solidFill>
              <a:schemeClr val="lt1"/>
            </a:solidFill>
            <a:ln w="17172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1F4CC04A-1321-4D7A-8F5D-1C4A7D986B14}"/>
                </a:ext>
              </a:extLst>
            </p:cNvPr>
            <p:cNvSpPr/>
            <p:nvPr/>
          </p:nvSpPr>
          <p:spPr>
            <a:xfrm>
              <a:off x="1384016" y="2426776"/>
              <a:ext cx="326301" cy="524919"/>
            </a:xfrm>
            <a:custGeom>
              <a:avLst/>
              <a:gdLst>
                <a:gd name="connsiteX0" fmla="*/ 320287 w 326301"/>
                <a:gd name="connsiteY0" fmla="*/ 230908 h 524919"/>
                <a:gd name="connsiteX1" fmla="*/ 280563 w 326301"/>
                <a:gd name="connsiteY1" fmla="*/ 62083 h 524919"/>
                <a:gd name="connsiteX2" fmla="*/ 272051 w 326301"/>
                <a:gd name="connsiteY2" fmla="*/ 46477 h 524919"/>
                <a:gd name="connsiteX3" fmla="*/ 212465 w 326301"/>
                <a:gd name="connsiteY3" fmla="*/ 15266 h 524919"/>
                <a:gd name="connsiteX4" fmla="*/ 165648 w 326301"/>
                <a:gd name="connsiteY4" fmla="*/ 9591 h 524919"/>
                <a:gd name="connsiteX5" fmla="*/ 118831 w 326301"/>
                <a:gd name="connsiteY5" fmla="*/ 16685 h 524919"/>
                <a:gd name="connsiteX6" fmla="*/ 59246 w 326301"/>
                <a:gd name="connsiteY6" fmla="*/ 47896 h 524919"/>
                <a:gd name="connsiteX7" fmla="*/ 50734 w 326301"/>
                <a:gd name="connsiteY7" fmla="*/ 63502 h 524919"/>
                <a:gd name="connsiteX8" fmla="*/ 11010 w 326301"/>
                <a:gd name="connsiteY8" fmla="*/ 232327 h 524919"/>
                <a:gd name="connsiteX9" fmla="*/ 9591 w 326301"/>
                <a:gd name="connsiteY9" fmla="*/ 239421 h 524919"/>
                <a:gd name="connsiteX10" fmla="*/ 37965 w 326301"/>
                <a:gd name="connsiteY10" fmla="*/ 267795 h 524919"/>
                <a:gd name="connsiteX11" fmla="*/ 64921 w 326301"/>
                <a:gd name="connsiteY11" fmla="*/ 246514 h 524919"/>
                <a:gd name="connsiteX12" fmla="*/ 94713 w 326301"/>
                <a:gd name="connsiteY12" fmla="*/ 123087 h 524919"/>
                <a:gd name="connsiteX13" fmla="*/ 94713 w 326301"/>
                <a:gd name="connsiteY13" fmla="*/ 520323 h 524919"/>
                <a:gd name="connsiteX14" fmla="*/ 151461 w 326301"/>
                <a:gd name="connsiteY14" fmla="*/ 520323 h 524919"/>
                <a:gd name="connsiteX15" fmla="*/ 151461 w 326301"/>
                <a:gd name="connsiteY15" fmla="*/ 264957 h 524919"/>
                <a:gd name="connsiteX16" fmla="*/ 179835 w 326301"/>
                <a:gd name="connsiteY16" fmla="*/ 264957 h 524919"/>
                <a:gd name="connsiteX17" fmla="*/ 179835 w 326301"/>
                <a:gd name="connsiteY17" fmla="*/ 520323 h 524919"/>
                <a:gd name="connsiteX18" fmla="*/ 236583 w 326301"/>
                <a:gd name="connsiteY18" fmla="*/ 520323 h 524919"/>
                <a:gd name="connsiteX19" fmla="*/ 236583 w 326301"/>
                <a:gd name="connsiteY19" fmla="*/ 121669 h 524919"/>
                <a:gd name="connsiteX20" fmla="*/ 266376 w 326301"/>
                <a:gd name="connsiteY20" fmla="*/ 245095 h 524919"/>
                <a:gd name="connsiteX21" fmla="*/ 293331 w 326301"/>
                <a:gd name="connsiteY21" fmla="*/ 266376 h 524919"/>
                <a:gd name="connsiteX22" fmla="*/ 321705 w 326301"/>
                <a:gd name="connsiteY22" fmla="*/ 238002 h 524919"/>
                <a:gd name="connsiteX23" fmla="*/ 320287 w 326301"/>
                <a:gd name="connsiteY23" fmla="*/ 230908 h 52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6301" h="524919">
                  <a:moveTo>
                    <a:pt x="320287" y="230908"/>
                  </a:moveTo>
                  <a:lnTo>
                    <a:pt x="280563" y="62083"/>
                  </a:lnTo>
                  <a:cubicBezTo>
                    <a:pt x="279144" y="56408"/>
                    <a:pt x="276307" y="50734"/>
                    <a:pt x="272051" y="46477"/>
                  </a:cubicBezTo>
                  <a:cubicBezTo>
                    <a:pt x="255026" y="32290"/>
                    <a:pt x="235165" y="22360"/>
                    <a:pt x="212465" y="15266"/>
                  </a:cubicBezTo>
                  <a:cubicBezTo>
                    <a:pt x="196860" y="12429"/>
                    <a:pt x="181254" y="9591"/>
                    <a:pt x="165648" y="9591"/>
                  </a:cubicBezTo>
                  <a:cubicBezTo>
                    <a:pt x="150043" y="9591"/>
                    <a:pt x="134437" y="12429"/>
                    <a:pt x="118831" y="16685"/>
                  </a:cubicBezTo>
                  <a:cubicBezTo>
                    <a:pt x="96132" y="22360"/>
                    <a:pt x="76270" y="33709"/>
                    <a:pt x="59246" y="47896"/>
                  </a:cubicBezTo>
                  <a:cubicBezTo>
                    <a:pt x="54990" y="52152"/>
                    <a:pt x="52152" y="57827"/>
                    <a:pt x="50734" y="63502"/>
                  </a:cubicBezTo>
                  <a:lnTo>
                    <a:pt x="11010" y="232327"/>
                  </a:lnTo>
                  <a:cubicBezTo>
                    <a:pt x="11010" y="233746"/>
                    <a:pt x="9591" y="236583"/>
                    <a:pt x="9591" y="239421"/>
                  </a:cubicBezTo>
                  <a:cubicBezTo>
                    <a:pt x="9591" y="255026"/>
                    <a:pt x="22360" y="267795"/>
                    <a:pt x="37965" y="267795"/>
                  </a:cubicBezTo>
                  <a:cubicBezTo>
                    <a:pt x="50734" y="267795"/>
                    <a:pt x="62083" y="257864"/>
                    <a:pt x="64921" y="246514"/>
                  </a:cubicBezTo>
                  <a:lnTo>
                    <a:pt x="94713" y="123087"/>
                  </a:lnTo>
                  <a:lnTo>
                    <a:pt x="94713" y="520323"/>
                  </a:lnTo>
                  <a:lnTo>
                    <a:pt x="151461" y="520323"/>
                  </a:lnTo>
                  <a:lnTo>
                    <a:pt x="151461" y="264957"/>
                  </a:lnTo>
                  <a:lnTo>
                    <a:pt x="179835" y="264957"/>
                  </a:lnTo>
                  <a:lnTo>
                    <a:pt x="179835" y="520323"/>
                  </a:lnTo>
                  <a:lnTo>
                    <a:pt x="236583" y="520323"/>
                  </a:lnTo>
                  <a:lnTo>
                    <a:pt x="236583" y="121669"/>
                  </a:lnTo>
                  <a:lnTo>
                    <a:pt x="266376" y="245095"/>
                  </a:lnTo>
                  <a:cubicBezTo>
                    <a:pt x="269213" y="256445"/>
                    <a:pt x="280563" y="266376"/>
                    <a:pt x="293331" y="266376"/>
                  </a:cubicBezTo>
                  <a:cubicBezTo>
                    <a:pt x="308937" y="266376"/>
                    <a:pt x="321705" y="253608"/>
                    <a:pt x="321705" y="238002"/>
                  </a:cubicBezTo>
                  <a:cubicBezTo>
                    <a:pt x="321705" y="235165"/>
                    <a:pt x="320287" y="232327"/>
                    <a:pt x="320287" y="230908"/>
                  </a:cubicBezTo>
                  <a:close/>
                </a:path>
              </a:pathLst>
            </a:custGeom>
            <a:solidFill>
              <a:schemeClr val="lt1"/>
            </a:solidFill>
            <a:ln w="17172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98" name="Graphic 6" descr="Woman">
            <a:extLst>
              <a:ext uri="{FF2B5EF4-FFF2-40B4-BE49-F238E27FC236}">
                <a16:creationId xmlns:a16="http://schemas.microsoft.com/office/drawing/2014/main" id="{92121D66-74EE-4967-B581-C1AB1801C8EB}"/>
              </a:ext>
            </a:extLst>
          </p:cNvPr>
          <p:cNvGrpSpPr/>
          <p:nvPr/>
        </p:nvGrpSpPr>
        <p:grpSpPr>
          <a:xfrm>
            <a:off x="2096329" y="2287404"/>
            <a:ext cx="680976" cy="680976"/>
            <a:chOff x="2096329" y="2287404"/>
            <a:chExt cx="680976" cy="680976"/>
          </a:xfrm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8DE1300-575E-4471-992E-C64172A399F2}"/>
                </a:ext>
              </a:extLst>
            </p:cNvPr>
            <p:cNvSpPr/>
            <p:nvPr/>
          </p:nvSpPr>
          <p:spPr>
            <a:xfrm>
              <a:off x="2375458" y="2303364"/>
              <a:ext cx="120590" cy="120590"/>
            </a:xfrm>
            <a:custGeom>
              <a:avLst/>
              <a:gdLst>
                <a:gd name="connsiteX0" fmla="*/ 118816 w 120589"/>
                <a:gd name="connsiteY0" fmla="*/ 62068 h 120589"/>
                <a:gd name="connsiteX1" fmla="*/ 62068 w 120589"/>
                <a:gd name="connsiteY1" fmla="*/ 118816 h 120589"/>
                <a:gd name="connsiteX2" fmla="*/ 5320 w 120589"/>
                <a:gd name="connsiteY2" fmla="*/ 62068 h 120589"/>
                <a:gd name="connsiteX3" fmla="*/ 62068 w 120589"/>
                <a:gd name="connsiteY3" fmla="*/ 5320 h 120589"/>
                <a:gd name="connsiteX4" fmla="*/ 118816 w 120589"/>
                <a:gd name="connsiteY4" fmla="*/ 62068 h 12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89" h="120589">
                  <a:moveTo>
                    <a:pt x="118816" y="62068"/>
                  </a:moveTo>
                  <a:cubicBezTo>
                    <a:pt x="118816" y="93409"/>
                    <a:pt x="93409" y="118816"/>
                    <a:pt x="62068" y="118816"/>
                  </a:cubicBezTo>
                  <a:cubicBezTo>
                    <a:pt x="30727" y="118816"/>
                    <a:pt x="5320" y="93409"/>
                    <a:pt x="5320" y="62068"/>
                  </a:cubicBezTo>
                  <a:cubicBezTo>
                    <a:pt x="5320" y="30727"/>
                    <a:pt x="30727" y="5320"/>
                    <a:pt x="62068" y="5320"/>
                  </a:cubicBezTo>
                  <a:cubicBezTo>
                    <a:pt x="93409" y="5320"/>
                    <a:pt x="118816" y="30727"/>
                    <a:pt x="118816" y="6206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141BA9B-9729-4DEC-8099-4CF4B66B0742}"/>
                </a:ext>
              </a:extLst>
            </p:cNvPr>
            <p:cNvSpPr/>
            <p:nvPr/>
          </p:nvSpPr>
          <p:spPr>
            <a:xfrm>
              <a:off x="2275057" y="2431047"/>
              <a:ext cx="319208" cy="517826"/>
            </a:xfrm>
            <a:custGeom>
              <a:avLst/>
              <a:gdLst>
                <a:gd name="connsiteX0" fmla="*/ 317107 w 319207"/>
                <a:gd name="connsiteY0" fmla="*/ 223800 h 517825"/>
                <a:gd name="connsiteX1" fmla="*/ 266034 w 319207"/>
                <a:gd name="connsiteY1" fmla="*/ 47881 h 517825"/>
                <a:gd name="connsiteX2" fmla="*/ 254684 w 319207"/>
                <a:gd name="connsiteY2" fmla="*/ 32275 h 517825"/>
                <a:gd name="connsiteX3" fmla="*/ 195099 w 319207"/>
                <a:gd name="connsiteY3" fmla="*/ 8158 h 517825"/>
                <a:gd name="connsiteX4" fmla="*/ 162469 w 319207"/>
                <a:gd name="connsiteY4" fmla="*/ 5320 h 517825"/>
                <a:gd name="connsiteX5" fmla="*/ 129839 w 319207"/>
                <a:gd name="connsiteY5" fmla="*/ 8158 h 517825"/>
                <a:gd name="connsiteX6" fmla="*/ 70253 w 319207"/>
                <a:gd name="connsiteY6" fmla="*/ 32275 h 517825"/>
                <a:gd name="connsiteX7" fmla="*/ 58904 w 319207"/>
                <a:gd name="connsiteY7" fmla="*/ 47881 h 517825"/>
                <a:gd name="connsiteX8" fmla="*/ 6412 w 319207"/>
                <a:gd name="connsiteY8" fmla="*/ 223800 h 517825"/>
                <a:gd name="connsiteX9" fmla="*/ 26274 w 319207"/>
                <a:gd name="connsiteY9" fmla="*/ 259267 h 517825"/>
                <a:gd name="connsiteX10" fmla="*/ 34786 w 319207"/>
                <a:gd name="connsiteY10" fmla="*/ 260686 h 517825"/>
                <a:gd name="connsiteX11" fmla="*/ 61741 w 319207"/>
                <a:gd name="connsiteY11" fmla="*/ 240824 h 517825"/>
                <a:gd name="connsiteX12" fmla="*/ 105721 w 319207"/>
                <a:gd name="connsiteY12" fmla="*/ 91861 h 517825"/>
                <a:gd name="connsiteX13" fmla="*/ 105721 w 319207"/>
                <a:gd name="connsiteY13" fmla="*/ 141515 h 517825"/>
                <a:gd name="connsiteX14" fmla="*/ 53229 w 319207"/>
                <a:gd name="connsiteY14" fmla="*/ 317434 h 517825"/>
                <a:gd name="connsiteX15" fmla="*/ 91534 w 319207"/>
                <a:gd name="connsiteY15" fmla="*/ 317434 h 517825"/>
                <a:gd name="connsiteX16" fmla="*/ 91534 w 319207"/>
                <a:gd name="connsiteY16" fmla="*/ 516052 h 517825"/>
                <a:gd name="connsiteX17" fmla="*/ 148282 w 319207"/>
                <a:gd name="connsiteY17" fmla="*/ 516052 h 517825"/>
                <a:gd name="connsiteX18" fmla="*/ 148282 w 319207"/>
                <a:gd name="connsiteY18" fmla="*/ 317434 h 517825"/>
                <a:gd name="connsiteX19" fmla="*/ 176656 w 319207"/>
                <a:gd name="connsiteY19" fmla="*/ 317434 h 517825"/>
                <a:gd name="connsiteX20" fmla="*/ 176656 w 319207"/>
                <a:gd name="connsiteY20" fmla="*/ 516052 h 517825"/>
                <a:gd name="connsiteX21" fmla="*/ 233404 w 319207"/>
                <a:gd name="connsiteY21" fmla="*/ 516052 h 517825"/>
                <a:gd name="connsiteX22" fmla="*/ 233404 w 319207"/>
                <a:gd name="connsiteY22" fmla="*/ 317434 h 517825"/>
                <a:gd name="connsiteX23" fmla="*/ 271709 w 319207"/>
                <a:gd name="connsiteY23" fmla="*/ 317434 h 517825"/>
                <a:gd name="connsiteX24" fmla="*/ 219217 w 319207"/>
                <a:gd name="connsiteY24" fmla="*/ 141515 h 517825"/>
                <a:gd name="connsiteX25" fmla="*/ 219217 w 319207"/>
                <a:gd name="connsiteY25" fmla="*/ 91861 h 517825"/>
                <a:gd name="connsiteX26" fmla="*/ 263197 w 319207"/>
                <a:gd name="connsiteY26" fmla="*/ 240824 h 517825"/>
                <a:gd name="connsiteX27" fmla="*/ 290152 w 319207"/>
                <a:gd name="connsiteY27" fmla="*/ 260686 h 517825"/>
                <a:gd name="connsiteX28" fmla="*/ 298664 w 319207"/>
                <a:gd name="connsiteY28" fmla="*/ 259267 h 517825"/>
                <a:gd name="connsiteX29" fmla="*/ 317107 w 319207"/>
                <a:gd name="connsiteY29" fmla="*/ 223800 h 51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9207" h="517825">
                  <a:moveTo>
                    <a:pt x="317107" y="223800"/>
                  </a:moveTo>
                  <a:lnTo>
                    <a:pt x="266034" y="47881"/>
                  </a:lnTo>
                  <a:cubicBezTo>
                    <a:pt x="264615" y="40788"/>
                    <a:pt x="260359" y="35113"/>
                    <a:pt x="254684" y="32275"/>
                  </a:cubicBezTo>
                  <a:cubicBezTo>
                    <a:pt x="237660" y="20926"/>
                    <a:pt x="217798" y="13832"/>
                    <a:pt x="195099" y="8158"/>
                  </a:cubicBezTo>
                  <a:cubicBezTo>
                    <a:pt x="183749" y="6739"/>
                    <a:pt x="173819" y="5320"/>
                    <a:pt x="162469" y="5320"/>
                  </a:cubicBezTo>
                  <a:cubicBezTo>
                    <a:pt x="151119" y="5320"/>
                    <a:pt x="141188" y="6739"/>
                    <a:pt x="129839" y="8158"/>
                  </a:cubicBezTo>
                  <a:cubicBezTo>
                    <a:pt x="107140" y="12414"/>
                    <a:pt x="87278" y="20926"/>
                    <a:pt x="70253" y="32275"/>
                  </a:cubicBezTo>
                  <a:cubicBezTo>
                    <a:pt x="64579" y="36532"/>
                    <a:pt x="60323" y="40788"/>
                    <a:pt x="58904" y="47881"/>
                  </a:cubicBezTo>
                  <a:lnTo>
                    <a:pt x="6412" y="223800"/>
                  </a:lnTo>
                  <a:cubicBezTo>
                    <a:pt x="2156" y="239406"/>
                    <a:pt x="10668" y="255011"/>
                    <a:pt x="26274" y="259267"/>
                  </a:cubicBezTo>
                  <a:cubicBezTo>
                    <a:pt x="29111" y="260686"/>
                    <a:pt x="31949" y="260686"/>
                    <a:pt x="34786" y="260686"/>
                  </a:cubicBezTo>
                  <a:cubicBezTo>
                    <a:pt x="47554" y="260686"/>
                    <a:pt x="58904" y="252174"/>
                    <a:pt x="61741" y="240824"/>
                  </a:cubicBezTo>
                  <a:lnTo>
                    <a:pt x="105721" y="91861"/>
                  </a:lnTo>
                  <a:lnTo>
                    <a:pt x="105721" y="141515"/>
                  </a:lnTo>
                  <a:lnTo>
                    <a:pt x="53229" y="317434"/>
                  </a:lnTo>
                  <a:lnTo>
                    <a:pt x="91534" y="317434"/>
                  </a:lnTo>
                  <a:lnTo>
                    <a:pt x="91534" y="516052"/>
                  </a:lnTo>
                  <a:lnTo>
                    <a:pt x="148282" y="516052"/>
                  </a:lnTo>
                  <a:lnTo>
                    <a:pt x="148282" y="317434"/>
                  </a:lnTo>
                  <a:lnTo>
                    <a:pt x="176656" y="317434"/>
                  </a:lnTo>
                  <a:lnTo>
                    <a:pt x="176656" y="516052"/>
                  </a:lnTo>
                  <a:lnTo>
                    <a:pt x="233404" y="516052"/>
                  </a:lnTo>
                  <a:lnTo>
                    <a:pt x="233404" y="317434"/>
                  </a:lnTo>
                  <a:lnTo>
                    <a:pt x="271709" y="317434"/>
                  </a:lnTo>
                  <a:lnTo>
                    <a:pt x="219217" y="141515"/>
                  </a:lnTo>
                  <a:lnTo>
                    <a:pt x="219217" y="91861"/>
                  </a:lnTo>
                  <a:lnTo>
                    <a:pt x="263197" y="240824"/>
                  </a:lnTo>
                  <a:cubicBezTo>
                    <a:pt x="267453" y="253593"/>
                    <a:pt x="278802" y="260686"/>
                    <a:pt x="290152" y="260686"/>
                  </a:cubicBezTo>
                  <a:cubicBezTo>
                    <a:pt x="292989" y="260686"/>
                    <a:pt x="295827" y="260686"/>
                    <a:pt x="298664" y="259267"/>
                  </a:cubicBezTo>
                  <a:cubicBezTo>
                    <a:pt x="312851" y="255011"/>
                    <a:pt x="321363" y="239406"/>
                    <a:pt x="317107" y="2238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01" name="Graphic 10" descr="Lecturer">
            <a:extLst>
              <a:ext uri="{FF2B5EF4-FFF2-40B4-BE49-F238E27FC236}">
                <a16:creationId xmlns:a16="http://schemas.microsoft.com/office/drawing/2014/main" id="{F7BDD929-538B-4EB6-A353-2E44F0E70DE5}"/>
              </a:ext>
            </a:extLst>
          </p:cNvPr>
          <p:cNvGrpSpPr/>
          <p:nvPr/>
        </p:nvGrpSpPr>
        <p:grpSpPr>
          <a:xfrm>
            <a:off x="3870635" y="2287404"/>
            <a:ext cx="680976" cy="680976"/>
            <a:chOff x="3870635" y="2287404"/>
            <a:chExt cx="680976" cy="680976"/>
          </a:xfrm>
        </p:grpSpPr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0F2C730E-2B6F-4351-9224-70767CA76EB1}"/>
                </a:ext>
              </a:extLst>
            </p:cNvPr>
            <p:cNvSpPr/>
            <p:nvPr/>
          </p:nvSpPr>
          <p:spPr>
            <a:xfrm>
              <a:off x="4150440" y="2308297"/>
              <a:ext cx="120590" cy="120590"/>
            </a:xfrm>
            <a:custGeom>
              <a:avLst/>
              <a:gdLst>
                <a:gd name="connsiteX0" fmla="*/ 60683 w 120589"/>
                <a:gd name="connsiteY0" fmla="*/ 117431 h 120589"/>
                <a:gd name="connsiteX1" fmla="*/ 117431 w 120589"/>
                <a:gd name="connsiteY1" fmla="*/ 60683 h 120589"/>
                <a:gd name="connsiteX2" fmla="*/ 60683 w 120589"/>
                <a:gd name="connsiteY2" fmla="*/ 3935 h 120589"/>
                <a:gd name="connsiteX3" fmla="*/ 3935 w 120589"/>
                <a:gd name="connsiteY3" fmla="*/ 60683 h 120589"/>
                <a:gd name="connsiteX4" fmla="*/ 60683 w 120589"/>
                <a:gd name="connsiteY4" fmla="*/ 117431 h 12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89" h="120589">
                  <a:moveTo>
                    <a:pt x="60683" y="117431"/>
                  </a:moveTo>
                  <a:cubicBezTo>
                    <a:pt x="91894" y="117431"/>
                    <a:pt x="117431" y="91894"/>
                    <a:pt x="117431" y="60683"/>
                  </a:cubicBezTo>
                  <a:cubicBezTo>
                    <a:pt x="117431" y="29471"/>
                    <a:pt x="91894" y="3935"/>
                    <a:pt x="60683" y="3935"/>
                  </a:cubicBezTo>
                  <a:cubicBezTo>
                    <a:pt x="29471" y="3935"/>
                    <a:pt x="3935" y="29471"/>
                    <a:pt x="3935" y="60683"/>
                  </a:cubicBezTo>
                  <a:cubicBezTo>
                    <a:pt x="3935" y="91894"/>
                    <a:pt x="29471" y="117431"/>
                    <a:pt x="60683" y="117431"/>
                  </a:cubicBezTo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29AA1AA-A89C-48EC-97D7-15673A343FB4}"/>
                </a:ext>
              </a:extLst>
            </p:cNvPr>
            <p:cNvSpPr/>
            <p:nvPr/>
          </p:nvSpPr>
          <p:spPr>
            <a:xfrm>
              <a:off x="4036944" y="2549476"/>
              <a:ext cx="347582" cy="397236"/>
            </a:xfrm>
            <a:custGeom>
              <a:avLst/>
              <a:gdLst>
                <a:gd name="connsiteX0" fmla="*/ 316049 w 347581"/>
                <a:gd name="connsiteY0" fmla="*/ 89057 h 397236"/>
                <a:gd name="connsiteX1" fmla="*/ 344423 w 347581"/>
                <a:gd name="connsiteY1" fmla="*/ 3935 h 397236"/>
                <a:gd name="connsiteX2" fmla="*/ 3935 w 347581"/>
                <a:gd name="connsiteY2" fmla="*/ 3935 h 397236"/>
                <a:gd name="connsiteX3" fmla="*/ 32309 w 347581"/>
                <a:gd name="connsiteY3" fmla="*/ 89057 h 397236"/>
                <a:gd name="connsiteX4" fmla="*/ 74870 w 347581"/>
                <a:gd name="connsiteY4" fmla="*/ 89057 h 397236"/>
                <a:gd name="connsiteX5" fmla="*/ 103244 w 347581"/>
                <a:gd name="connsiteY5" fmla="*/ 365703 h 397236"/>
                <a:gd name="connsiteX6" fmla="*/ 60683 w 347581"/>
                <a:gd name="connsiteY6" fmla="*/ 365703 h 397236"/>
                <a:gd name="connsiteX7" fmla="*/ 60683 w 347581"/>
                <a:gd name="connsiteY7" fmla="*/ 394077 h 397236"/>
                <a:gd name="connsiteX8" fmla="*/ 287675 w 347581"/>
                <a:gd name="connsiteY8" fmla="*/ 394077 h 397236"/>
                <a:gd name="connsiteX9" fmla="*/ 287675 w 347581"/>
                <a:gd name="connsiteY9" fmla="*/ 365703 h 397236"/>
                <a:gd name="connsiteX10" fmla="*/ 245114 w 347581"/>
                <a:gd name="connsiteY10" fmla="*/ 365703 h 397236"/>
                <a:gd name="connsiteX11" fmla="*/ 273488 w 347581"/>
                <a:gd name="connsiteY11" fmla="*/ 89057 h 39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7581" h="397236">
                  <a:moveTo>
                    <a:pt x="316049" y="89057"/>
                  </a:moveTo>
                  <a:lnTo>
                    <a:pt x="344423" y="3935"/>
                  </a:lnTo>
                  <a:lnTo>
                    <a:pt x="3935" y="3935"/>
                  </a:lnTo>
                  <a:lnTo>
                    <a:pt x="32309" y="89057"/>
                  </a:lnTo>
                  <a:lnTo>
                    <a:pt x="74870" y="89057"/>
                  </a:lnTo>
                  <a:lnTo>
                    <a:pt x="103244" y="365703"/>
                  </a:lnTo>
                  <a:lnTo>
                    <a:pt x="60683" y="365703"/>
                  </a:lnTo>
                  <a:lnTo>
                    <a:pt x="60683" y="394077"/>
                  </a:lnTo>
                  <a:lnTo>
                    <a:pt x="287675" y="394077"/>
                  </a:lnTo>
                  <a:lnTo>
                    <a:pt x="287675" y="365703"/>
                  </a:lnTo>
                  <a:lnTo>
                    <a:pt x="245114" y="365703"/>
                  </a:lnTo>
                  <a:lnTo>
                    <a:pt x="273488" y="89057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C3BBEB17-2FEC-4119-8201-F3702F06A33C}"/>
                </a:ext>
              </a:extLst>
            </p:cNvPr>
            <p:cNvSpPr/>
            <p:nvPr/>
          </p:nvSpPr>
          <p:spPr>
            <a:xfrm>
              <a:off x="4085180" y="2435980"/>
              <a:ext cx="248273" cy="92216"/>
            </a:xfrm>
            <a:custGeom>
              <a:avLst/>
              <a:gdLst>
                <a:gd name="connsiteX0" fmla="*/ 240858 w 248272"/>
                <a:gd name="connsiteY0" fmla="*/ 56427 h 92215"/>
                <a:gd name="connsiteX1" fmla="*/ 232345 w 248272"/>
                <a:gd name="connsiteY1" fmla="*/ 40821 h 92215"/>
                <a:gd name="connsiteX2" fmla="*/ 172760 w 248272"/>
                <a:gd name="connsiteY2" fmla="*/ 9609 h 92215"/>
                <a:gd name="connsiteX3" fmla="*/ 125943 w 248272"/>
                <a:gd name="connsiteY3" fmla="*/ 3935 h 92215"/>
                <a:gd name="connsiteX4" fmla="*/ 79126 w 248272"/>
                <a:gd name="connsiteY4" fmla="*/ 11028 h 92215"/>
                <a:gd name="connsiteX5" fmla="*/ 19540 w 248272"/>
                <a:gd name="connsiteY5" fmla="*/ 42240 h 92215"/>
                <a:gd name="connsiteX6" fmla="*/ 11028 w 248272"/>
                <a:gd name="connsiteY6" fmla="*/ 57845 h 92215"/>
                <a:gd name="connsiteX7" fmla="*/ 3935 w 248272"/>
                <a:gd name="connsiteY7" fmla="*/ 89057 h 92215"/>
                <a:gd name="connsiteX8" fmla="*/ 248660 w 248272"/>
                <a:gd name="connsiteY8" fmla="*/ 89057 h 92215"/>
                <a:gd name="connsiteX9" fmla="*/ 240858 w 248272"/>
                <a:gd name="connsiteY9" fmla="*/ 56427 h 9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272" h="92215">
                  <a:moveTo>
                    <a:pt x="240858" y="56427"/>
                  </a:moveTo>
                  <a:cubicBezTo>
                    <a:pt x="239439" y="50752"/>
                    <a:pt x="236601" y="45077"/>
                    <a:pt x="232345" y="40821"/>
                  </a:cubicBezTo>
                  <a:cubicBezTo>
                    <a:pt x="215321" y="26634"/>
                    <a:pt x="195459" y="16703"/>
                    <a:pt x="172760" y="9609"/>
                  </a:cubicBezTo>
                  <a:cubicBezTo>
                    <a:pt x="157154" y="6772"/>
                    <a:pt x="141549" y="3935"/>
                    <a:pt x="125943" y="3935"/>
                  </a:cubicBezTo>
                  <a:cubicBezTo>
                    <a:pt x="110337" y="3935"/>
                    <a:pt x="94731" y="6772"/>
                    <a:pt x="79126" y="11028"/>
                  </a:cubicBezTo>
                  <a:cubicBezTo>
                    <a:pt x="56427" y="16703"/>
                    <a:pt x="36565" y="28053"/>
                    <a:pt x="19540" y="42240"/>
                  </a:cubicBezTo>
                  <a:cubicBezTo>
                    <a:pt x="15284" y="46496"/>
                    <a:pt x="12447" y="52170"/>
                    <a:pt x="11028" y="57845"/>
                  </a:cubicBezTo>
                  <a:lnTo>
                    <a:pt x="3935" y="89057"/>
                  </a:lnTo>
                  <a:lnTo>
                    <a:pt x="248660" y="89057"/>
                  </a:lnTo>
                  <a:lnTo>
                    <a:pt x="240858" y="56427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05" name="Graphic 14" descr="Monitor">
            <a:extLst>
              <a:ext uri="{FF2B5EF4-FFF2-40B4-BE49-F238E27FC236}">
                <a16:creationId xmlns:a16="http://schemas.microsoft.com/office/drawing/2014/main" id="{B5ABF143-0220-404C-B477-B3D12B729A89}"/>
              </a:ext>
            </a:extLst>
          </p:cNvPr>
          <p:cNvSpPr/>
          <p:nvPr/>
        </p:nvSpPr>
        <p:spPr>
          <a:xfrm>
            <a:off x="4810601" y="2382778"/>
            <a:ext cx="574574" cy="489452"/>
          </a:xfrm>
          <a:custGeom>
            <a:avLst/>
            <a:gdLst>
              <a:gd name="connsiteX0" fmla="*/ 528854 w 574573"/>
              <a:gd name="connsiteY0" fmla="*/ 358610 h 489451"/>
              <a:gd name="connsiteX1" fmla="*/ 46496 w 574573"/>
              <a:gd name="connsiteY1" fmla="*/ 358610 h 489451"/>
              <a:gd name="connsiteX2" fmla="*/ 46496 w 574573"/>
              <a:gd name="connsiteY2" fmla="*/ 46496 h 489451"/>
              <a:gd name="connsiteX3" fmla="*/ 528854 w 574573"/>
              <a:gd name="connsiteY3" fmla="*/ 46496 h 489451"/>
              <a:gd name="connsiteX4" fmla="*/ 528854 w 574573"/>
              <a:gd name="connsiteY4" fmla="*/ 358610 h 489451"/>
              <a:gd name="connsiteX5" fmla="*/ 543041 w 574573"/>
              <a:gd name="connsiteY5" fmla="*/ 3935 h 489451"/>
              <a:gd name="connsiteX6" fmla="*/ 32309 w 574573"/>
              <a:gd name="connsiteY6" fmla="*/ 3935 h 489451"/>
              <a:gd name="connsiteX7" fmla="*/ 3935 w 574573"/>
              <a:gd name="connsiteY7" fmla="*/ 32309 h 489451"/>
              <a:gd name="connsiteX8" fmla="*/ 3935 w 574573"/>
              <a:gd name="connsiteY8" fmla="*/ 372797 h 489451"/>
              <a:gd name="connsiteX9" fmla="*/ 32309 w 574573"/>
              <a:gd name="connsiteY9" fmla="*/ 401171 h 489451"/>
              <a:gd name="connsiteX10" fmla="*/ 230927 w 574573"/>
              <a:gd name="connsiteY10" fmla="*/ 401171 h 489451"/>
              <a:gd name="connsiteX11" fmla="*/ 230927 w 574573"/>
              <a:gd name="connsiteY11" fmla="*/ 443732 h 489451"/>
              <a:gd name="connsiteX12" fmla="*/ 159992 w 574573"/>
              <a:gd name="connsiteY12" fmla="*/ 443732 h 489451"/>
              <a:gd name="connsiteX13" fmla="*/ 159992 w 574573"/>
              <a:gd name="connsiteY13" fmla="*/ 486293 h 489451"/>
              <a:gd name="connsiteX14" fmla="*/ 415358 w 574573"/>
              <a:gd name="connsiteY14" fmla="*/ 486293 h 489451"/>
              <a:gd name="connsiteX15" fmla="*/ 415358 w 574573"/>
              <a:gd name="connsiteY15" fmla="*/ 443732 h 489451"/>
              <a:gd name="connsiteX16" fmla="*/ 344423 w 574573"/>
              <a:gd name="connsiteY16" fmla="*/ 443732 h 489451"/>
              <a:gd name="connsiteX17" fmla="*/ 344423 w 574573"/>
              <a:gd name="connsiteY17" fmla="*/ 401171 h 489451"/>
              <a:gd name="connsiteX18" fmla="*/ 543041 w 574573"/>
              <a:gd name="connsiteY18" fmla="*/ 401171 h 489451"/>
              <a:gd name="connsiteX19" fmla="*/ 571415 w 574573"/>
              <a:gd name="connsiteY19" fmla="*/ 372797 h 489451"/>
              <a:gd name="connsiteX20" fmla="*/ 571415 w 574573"/>
              <a:gd name="connsiteY20" fmla="*/ 32309 h 489451"/>
              <a:gd name="connsiteX21" fmla="*/ 543041 w 574573"/>
              <a:gd name="connsiteY21" fmla="*/ 3935 h 48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4573" h="489451">
                <a:moveTo>
                  <a:pt x="528854" y="358610"/>
                </a:moveTo>
                <a:lnTo>
                  <a:pt x="46496" y="358610"/>
                </a:lnTo>
                <a:lnTo>
                  <a:pt x="46496" y="46496"/>
                </a:lnTo>
                <a:lnTo>
                  <a:pt x="528854" y="46496"/>
                </a:lnTo>
                <a:lnTo>
                  <a:pt x="528854" y="358610"/>
                </a:lnTo>
                <a:close/>
                <a:moveTo>
                  <a:pt x="543041" y="3935"/>
                </a:moveTo>
                <a:lnTo>
                  <a:pt x="32309" y="3935"/>
                </a:lnTo>
                <a:cubicBezTo>
                  <a:pt x="16703" y="3935"/>
                  <a:pt x="3935" y="16703"/>
                  <a:pt x="3935" y="32309"/>
                </a:cubicBezTo>
                <a:lnTo>
                  <a:pt x="3935" y="372797"/>
                </a:lnTo>
                <a:cubicBezTo>
                  <a:pt x="3935" y="388402"/>
                  <a:pt x="16703" y="401171"/>
                  <a:pt x="32309" y="401171"/>
                </a:cubicBezTo>
                <a:lnTo>
                  <a:pt x="230927" y="401171"/>
                </a:lnTo>
                <a:lnTo>
                  <a:pt x="230927" y="443732"/>
                </a:lnTo>
                <a:lnTo>
                  <a:pt x="159992" y="443732"/>
                </a:lnTo>
                <a:lnTo>
                  <a:pt x="159992" y="486293"/>
                </a:lnTo>
                <a:lnTo>
                  <a:pt x="415358" y="486293"/>
                </a:lnTo>
                <a:lnTo>
                  <a:pt x="415358" y="443732"/>
                </a:lnTo>
                <a:lnTo>
                  <a:pt x="344423" y="443732"/>
                </a:lnTo>
                <a:lnTo>
                  <a:pt x="344423" y="401171"/>
                </a:lnTo>
                <a:lnTo>
                  <a:pt x="543041" y="401171"/>
                </a:lnTo>
                <a:cubicBezTo>
                  <a:pt x="558646" y="401171"/>
                  <a:pt x="571415" y="388402"/>
                  <a:pt x="571415" y="372797"/>
                </a:cubicBezTo>
                <a:lnTo>
                  <a:pt x="571415" y="32309"/>
                </a:lnTo>
                <a:cubicBezTo>
                  <a:pt x="571415" y="16703"/>
                  <a:pt x="558646" y="3935"/>
                  <a:pt x="543041" y="3935"/>
                </a:cubicBez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6" name="Graphic 34" descr="Envelope">
            <a:extLst>
              <a:ext uri="{FF2B5EF4-FFF2-40B4-BE49-F238E27FC236}">
                <a16:creationId xmlns:a16="http://schemas.microsoft.com/office/drawing/2014/main" id="{C1F60A7A-B032-4570-91D8-8477AA027C12}"/>
              </a:ext>
            </a:extLst>
          </p:cNvPr>
          <p:cNvSpPr/>
          <p:nvPr/>
        </p:nvSpPr>
        <p:spPr>
          <a:xfrm>
            <a:off x="5697754" y="2425339"/>
            <a:ext cx="574574" cy="404330"/>
          </a:xfrm>
          <a:custGeom>
            <a:avLst/>
            <a:gdLst>
              <a:gd name="connsiteX0" fmla="*/ 3935 w 574573"/>
              <a:gd name="connsiteY0" fmla="*/ 3935 h 404329"/>
              <a:gd name="connsiteX1" fmla="*/ 3935 w 574573"/>
              <a:gd name="connsiteY1" fmla="*/ 401171 h 404329"/>
              <a:gd name="connsiteX2" fmla="*/ 571415 w 574573"/>
              <a:gd name="connsiteY2" fmla="*/ 401171 h 404329"/>
              <a:gd name="connsiteX3" fmla="*/ 571415 w 574573"/>
              <a:gd name="connsiteY3" fmla="*/ 3935 h 404329"/>
              <a:gd name="connsiteX4" fmla="*/ 3935 w 574573"/>
              <a:gd name="connsiteY4" fmla="*/ 3935 h 404329"/>
              <a:gd name="connsiteX5" fmla="*/ 297606 w 574573"/>
              <a:gd name="connsiteY5" fmla="*/ 251498 h 404329"/>
              <a:gd name="connsiteX6" fmla="*/ 277744 w 574573"/>
              <a:gd name="connsiteY6" fmla="*/ 251498 h 404329"/>
              <a:gd name="connsiteX7" fmla="*/ 67776 w 574573"/>
              <a:gd name="connsiteY7" fmla="*/ 46496 h 404329"/>
              <a:gd name="connsiteX8" fmla="*/ 508283 w 574573"/>
              <a:gd name="connsiteY8" fmla="*/ 46496 h 404329"/>
              <a:gd name="connsiteX9" fmla="*/ 297606 w 574573"/>
              <a:gd name="connsiteY9" fmla="*/ 251498 h 404329"/>
              <a:gd name="connsiteX10" fmla="*/ 184819 w 574573"/>
              <a:gd name="connsiteY10" fmla="*/ 200425 h 404329"/>
              <a:gd name="connsiteX11" fmla="*/ 46496 w 574573"/>
              <a:gd name="connsiteY11" fmla="*/ 339457 h 404329"/>
              <a:gd name="connsiteX12" fmla="*/ 46496 w 574573"/>
              <a:gd name="connsiteY12" fmla="*/ 64939 h 404329"/>
              <a:gd name="connsiteX13" fmla="*/ 184819 w 574573"/>
              <a:gd name="connsiteY13" fmla="*/ 200425 h 404329"/>
              <a:gd name="connsiteX14" fmla="*/ 205390 w 574573"/>
              <a:gd name="connsiteY14" fmla="*/ 220286 h 404329"/>
              <a:gd name="connsiteX15" fmla="*/ 258591 w 574573"/>
              <a:gd name="connsiteY15" fmla="*/ 272069 h 404329"/>
              <a:gd name="connsiteX16" fmla="*/ 288384 w 574573"/>
              <a:gd name="connsiteY16" fmla="*/ 284128 h 404329"/>
              <a:gd name="connsiteX17" fmla="*/ 318177 w 574573"/>
              <a:gd name="connsiteY17" fmla="*/ 272069 h 404329"/>
              <a:gd name="connsiteX18" fmla="*/ 371378 w 574573"/>
              <a:gd name="connsiteY18" fmla="*/ 220286 h 404329"/>
              <a:gd name="connsiteX19" fmla="*/ 508992 w 574573"/>
              <a:gd name="connsiteY19" fmla="*/ 358610 h 404329"/>
              <a:gd name="connsiteX20" fmla="*/ 67067 w 574573"/>
              <a:gd name="connsiteY20" fmla="*/ 358610 h 404329"/>
              <a:gd name="connsiteX21" fmla="*/ 205390 w 574573"/>
              <a:gd name="connsiteY21" fmla="*/ 220286 h 404329"/>
              <a:gd name="connsiteX22" fmla="*/ 390530 w 574573"/>
              <a:gd name="connsiteY22" fmla="*/ 200425 h 404329"/>
              <a:gd name="connsiteX23" fmla="*/ 528854 w 574573"/>
              <a:gd name="connsiteY23" fmla="*/ 65648 h 404329"/>
              <a:gd name="connsiteX24" fmla="*/ 528854 w 574573"/>
              <a:gd name="connsiteY24" fmla="*/ 338748 h 404329"/>
              <a:gd name="connsiteX25" fmla="*/ 390530 w 574573"/>
              <a:gd name="connsiteY25" fmla="*/ 200425 h 40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4573" h="404329">
                <a:moveTo>
                  <a:pt x="3935" y="3935"/>
                </a:moveTo>
                <a:lnTo>
                  <a:pt x="3935" y="401171"/>
                </a:lnTo>
                <a:lnTo>
                  <a:pt x="571415" y="401171"/>
                </a:lnTo>
                <a:lnTo>
                  <a:pt x="571415" y="3935"/>
                </a:lnTo>
                <a:lnTo>
                  <a:pt x="3935" y="3935"/>
                </a:lnTo>
                <a:close/>
                <a:moveTo>
                  <a:pt x="297606" y="251498"/>
                </a:moveTo>
                <a:cubicBezTo>
                  <a:pt x="291931" y="257173"/>
                  <a:pt x="283419" y="257173"/>
                  <a:pt x="277744" y="251498"/>
                </a:cubicBezTo>
                <a:lnTo>
                  <a:pt x="67776" y="46496"/>
                </a:lnTo>
                <a:lnTo>
                  <a:pt x="508283" y="46496"/>
                </a:lnTo>
                <a:lnTo>
                  <a:pt x="297606" y="251498"/>
                </a:lnTo>
                <a:close/>
                <a:moveTo>
                  <a:pt x="184819" y="200425"/>
                </a:moveTo>
                <a:lnTo>
                  <a:pt x="46496" y="339457"/>
                </a:lnTo>
                <a:lnTo>
                  <a:pt x="46496" y="64939"/>
                </a:lnTo>
                <a:lnTo>
                  <a:pt x="184819" y="200425"/>
                </a:lnTo>
                <a:close/>
                <a:moveTo>
                  <a:pt x="205390" y="220286"/>
                </a:moveTo>
                <a:lnTo>
                  <a:pt x="258591" y="272069"/>
                </a:lnTo>
                <a:cubicBezTo>
                  <a:pt x="267104" y="279872"/>
                  <a:pt x="277744" y="284128"/>
                  <a:pt x="288384" y="284128"/>
                </a:cubicBezTo>
                <a:cubicBezTo>
                  <a:pt x="299024" y="284128"/>
                  <a:pt x="309665" y="279872"/>
                  <a:pt x="318177" y="272069"/>
                </a:cubicBezTo>
                <a:lnTo>
                  <a:pt x="371378" y="220286"/>
                </a:lnTo>
                <a:lnTo>
                  <a:pt x="508992" y="358610"/>
                </a:lnTo>
                <a:lnTo>
                  <a:pt x="67067" y="358610"/>
                </a:lnTo>
                <a:lnTo>
                  <a:pt x="205390" y="220286"/>
                </a:lnTo>
                <a:close/>
                <a:moveTo>
                  <a:pt x="390530" y="200425"/>
                </a:moveTo>
                <a:lnTo>
                  <a:pt x="528854" y="65648"/>
                </a:lnTo>
                <a:lnTo>
                  <a:pt x="528854" y="338748"/>
                </a:lnTo>
                <a:lnTo>
                  <a:pt x="390530" y="200425"/>
                </a:ln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7" name="Graphic 36" descr="Link">
            <a:extLst>
              <a:ext uri="{FF2B5EF4-FFF2-40B4-BE49-F238E27FC236}">
                <a16:creationId xmlns:a16="http://schemas.microsoft.com/office/drawing/2014/main" id="{6F52457E-5EF0-4143-8BE2-6310BD4350FE}"/>
              </a:ext>
            </a:extLst>
          </p:cNvPr>
          <p:cNvSpPr/>
          <p:nvPr/>
        </p:nvSpPr>
        <p:spPr>
          <a:xfrm>
            <a:off x="6624610" y="2380451"/>
            <a:ext cx="489452" cy="489452"/>
          </a:xfrm>
          <a:custGeom>
            <a:avLst/>
            <a:gdLst>
              <a:gd name="connsiteX0" fmla="*/ 433822 w 489451"/>
              <a:gd name="connsiteY0" fmla="*/ 433291 h 489451"/>
              <a:gd name="connsiteX1" fmla="*/ 343735 w 489451"/>
              <a:gd name="connsiteY1" fmla="*/ 433291 h 489451"/>
              <a:gd name="connsiteX2" fmla="*/ 283440 w 489451"/>
              <a:gd name="connsiteY2" fmla="*/ 372996 h 489451"/>
              <a:gd name="connsiteX3" fmla="*/ 271381 w 489451"/>
              <a:gd name="connsiteY3" fmla="*/ 300642 h 489451"/>
              <a:gd name="connsiteX4" fmla="*/ 323873 w 489451"/>
              <a:gd name="connsiteY4" fmla="*/ 353134 h 489451"/>
              <a:gd name="connsiteX5" fmla="*/ 353666 w 489451"/>
              <a:gd name="connsiteY5" fmla="*/ 352425 h 489451"/>
              <a:gd name="connsiteX6" fmla="*/ 354375 w 489451"/>
              <a:gd name="connsiteY6" fmla="*/ 322632 h 489451"/>
              <a:gd name="connsiteX7" fmla="*/ 301883 w 489451"/>
              <a:gd name="connsiteY7" fmla="*/ 270140 h 489451"/>
              <a:gd name="connsiteX8" fmla="*/ 374237 w 489451"/>
              <a:gd name="connsiteY8" fmla="*/ 282908 h 489451"/>
              <a:gd name="connsiteX9" fmla="*/ 434532 w 489451"/>
              <a:gd name="connsiteY9" fmla="*/ 343203 h 489451"/>
              <a:gd name="connsiteX10" fmla="*/ 433822 w 489451"/>
              <a:gd name="connsiteY10" fmla="*/ 433291 h 489451"/>
              <a:gd name="connsiteX11" fmla="*/ 122417 w 489451"/>
              <a:gd name="connsiteY11" fmla="*/ 211973 h 489451"/>
              <a:gd name="connsiteX12" fmla="*/ 62123 w 489451"/>
              <a:gd name="connsiteY12" fmla="*/ 151679 h 489451"/>
              <a:gd name="connsiteX13" fmla="*/ 62123 w 489451"/>
              <a:gd name="connsiteY13" fmla="*/ 61591 h 489451"/>
              <a:gd name="connsiteX14" fmla="*/ 152210 w 489451"/>
              <a:gd name="connsiteY14" fmla="*/ 61591 h 489451"/>
              <a:gd name="connsiteX15" fmla="*/ 212505 w 489451"/>
              <a:gd name="connsiteY15" fmla="*/ 121886 h 489451"/>
              <a:gd name="connsiteX16" fmla="*/ 225273 w 489451"/>
              <a:gd name="connsiteY16" fmla="*/ 194240 h 489451"/>
              <a:gd name="connsiteX17" fmla="*/ 182712 w 489451"/>
              <a:gd name="connsiteY17" fmla="*/ 151679 h 489451"/>
              <a:gd name="connsiteX18" fmla="*/ 152920 w 489451"/>
              <a:gd name="connsiteY18" fmla="*/ 152388 h 489451"/>
              <a:gd name="connsiteX19" fmla="*/ 152210 w 489451"/>
              <a:gd name="connsiteY19" fmla="*/ 182181 h 489451"/>
              <a:gd name="connsiteX20" fmla="*/ 194771 w 489451"/>
              <a:gd name="connsiteY20" fmla="*/ 224742 h 489451"/>
              <a:gd name="connsiteX21" fmla="*/ 122417 w 489451"/>
              <a:gd name="connsiteY21" fmla="*/ 211973 h 489451"/>
              <a:gd name="connsiteX22" fmla="*/ 463615 w 489451"/>
              <a:gd name="connsiteY22" fmla="*/ 312701 h 489451"/>
              <a:gd name="connsiteX23" fmla="*/ 403320 w 489451"/>
              <a:gd name="connsiteY23" fmla="*/ 252406 h 489451"/>
              <a:gd name="connsiteX24" fmla="*/ 269253 w 489451"/>
              <a:gd name="connsiteY24" fmla="*/ 238929 h 489451"/>
              <a:gd name="connsiteX25" fmla="*/ 256485 w 489451"/>
              <a:gd name="connsiteY25" fmla="*/ 226160 h 489451"/>
              <a:gd name="connsiteX26" fmla="*/ 243007 w 489451"/>
              <a:gd name="connsiteY26" fmla="*/ 92093 h 489451"/>
              <a:gd name="connsiteX27" fmla="*/ 182712 w 489451"/>
              <a:gd name="connsiteY27" fmla="*/ 31798 h 489451"/>
              <a:gd name="connsiteX28" fmla="*/ 35167 w 489451"/>
              <a:gd name="connsiteY28" fmla="*/ 34636 h 489451"/>
              <a:gd name="connsiteX29" fmla="*/ 32330 w 489451"/>
              <a:gd name="connsiteY29" fmla="*/ 182181 h 489451"/>
              <a:gd name="connsiteX30" fmla="*/ 92625 w 489451"/>
              <a:gd name="connsiteY30" fmla="*/ 242475 h 489451"/>
              <a:gd name="connsiteX31" fmla="*/ 226692 w 489451"/>
              <a:gd name="connsiteY31" fmla="*/ 255953 h 489451"/>
              <a:gd name="connsiteX32" fmla="*/ 239460 w 489451"/>
              <a:gd name="connsiteY32" fmla="*/ 268721 h 489451"/>
              <a:gd name="connsiteX33" fmla="*/ 252938 w 489451"/>
              <a:gd name="connsiteY33" fmla="*/ 402789 h 489451"/>
              <a:gd name="connsiteX34" fmla="*/ 313233 w 489451"/>
              <a:gd name="connsiteY34" fmla="*/ 463083 h 489451"/>
              <a:gd name="connsiteX35" fmla="*/ 460777 w 489451"/>
              <a:gd name="connsiteY35" fmla="*/ 460246 h 489451"/>
              <a:gd name="connsiteX36" fmla="*/ 463615 w 489451"/>
              <a:gd name="connsiteY36" fmla="*/ 312701 h 489451"/>
              <a:gd name="connsiteX37" fmla="*/ 463615 w 489451"/>
              <a:gd name="connsiteY37" fmla="*/ 312701 h 48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9451" h="489451">
                <a:moveTo>
                  <a:pt x="433822" y="433291"/>
                </a:moveTo>
                <a:cubicBezTo>
                  <a:pt x="408995" y="458118"/>
                  <a:pt x="368562" y="458118"/>
                  <a:pt x="343735" y="433291"/>
                </a:cubicBezTo>
                <a:lnTo>
                  <a:pt x="283440" y="372996"/>
                </a:lnTo>
                <a:cubicBezTo>
                  <a:pt x="264288" y="353843"/>
                  <a:pt x="259322" y="324760"/>
                  <a:pt x="271381" y="300642"/>
                </a:cubicBezTo>
                <a:lnTo>
                  <a:pt x="323873" y="353134"/>
                </a:lnTo>
                <a:cubicBezTo>
                  <a:pt x="332385" y="360937"/>
                  <a:pt x="345153" y="360937"/>
                  <a:pt x="353666" y="352425"/>
                </a:cubicBezTo>
                <a:cubicBezTo>
                  <a:pt x="361468" y="344622"/>
                  <a:pt x="362178" y="331144"/>
                  <a:pt x="354375" y="322632"/>
                </a:cubicBezTo>
                <a:lnTo>
                  <a:pt x="301883" y="270140"/>
                </a:lnTo>
                <a:cubicBezTo>
                  <a:pt x="326001" y="258790"/>
                  <a:pt x="355084" y="263756"/>
                  <a:pt x="374237" y="282908"/>
                </a:cubicBezTo>
                <a:lnTo>
                  <a:pt x="434532" y="343203"/>
                </a:lnTo>
                <a:cubicBezTo>
                  <a:pt x="458649" y="368030"/>
                  <a:pt x="458649" y="407754"/>
                  <a:pt x="433822" y="433291"/>
                </a:cubicBezTo>
                <a:close/>
                <a:moveTo>
                  <a:pt x="122417" y="211973"/>
                </a:moveTo>
                <a:lnTo>
                  <a:pt x="62123" y="151679"/>
                </a:lnTo>
                <a:cubicBezTo>
                  <a:pt x="37295" y="126851"/>
                  <a:pt x="37295" y="86418"/>
                  <a:pt x="62123" y="61591"/>
                </a:cubicBezTo>
                <a:cubicBezTo>
                  <a:pt x="86950" y="36764"/>
                  <a:pt x="127383" y="36764"/>
                  <a:pt x="152210" y="61591"/>
                </a:cubicBezTo>
                <a:lnTo>
                  <a:pt x="212505" y="121886"/>
                </a:lnTo>
                <a:cubicBezTo>
                  <a:pt x="231657" y="141038"/>
                  <a:pt x="236623" y="170122"/>
                  <a:pt x="225273" y="194240"/>
                </a:cubicBezTo>
                <a:lnTo>
                  <a:pt x="182712" y="151679"/>
                </a:lnTo>
                <a:cubicBezTo>
                  <a:pt x="174200" y="143876"/>
                  <a:pt x="161432" y="143876"/>
                  <a:pt x="152920" y="152388"/>
                </a:cubicBezTo>
                <a:cubicBezTo>
                  <a:pt x="145117" y="160191"/>
                  <a:pt x="144407" y="173668"/>
                  <a:pt x="152210" y="182181"/>
                </a:cubicBezTo>
                <a:lnTo>
                  <a:pt x="194771" y="224742"/>
                </a:lnTo>
                <a:cubicBezTo>
                  <a:pt x="170653" y="236091"/>
                  <a:pt x="141570" y="231126"/>
                  <a:pt x="122417" y="211973"/>
                </a:cubicBezTo>
                <a:close/>
                <a:moveTo>
                  <a:pt x="463615" y="312701"/>
                </a:moveTo>
                <a:lnTo>
                  <a:pt x="403320" y="252406"/>
                </a:lnTo>
                <a:cubicBezTo>
                  <a:pt x="367853" y="216229"/>
                  <a:pt x="311105" y="210555"/>
                  <a:pt x="269253" y="238929"/>
                </a:cubicBezTo>
                <a:lnTo>
                  <a:pt x="256485" y="226160"/>
                </a:lnTo>
                <a:cubicBezTo>
                  <a:pt x="284149" y="184309"/>
                  <a:pt x="278475" y="128270"/>
                  <a:pt x="243007" y="92093"/>
                </a:cubicBezTo>
                <a:lnTo>
                  <a:pt x="182712" y="31798"/>
                </a:lnTo>
                <a:cubicBezTo>
                  <a:pt x="140861" y="-6506"/>
                  <a:pt x="75600" y="-5088"/>
                  <a:pt x="35167" y="34636"/>
                </a:cubicBezTo>
                <a:cubicBezTo>
                  <a:pt x="-5266" y="75069"/>
                  <a:pt x="-6684" y="139620"/>
                  <a:pt x="32330" y="182181"/>
                </a:cubicBezTo>
                <a:lnTo>
                  <a:pt x="92625" y="242475"/>
                </a:lnTo>
                <a:cubicBezTo>
                  <a:pt x="128092" y="278652"/>
                  <a:pt x="184840" y="284327"/>
                  <a:pt x="226692" y="255953"/>
                </a:cubicBezTo>
                <a:lnTo>
                  <a:pt x="239460" y="268721"/>
                </a:lnTo>
                <a:cubicBezTo>
                  <a:pt x="211796" y="310573"/>
                  <a:pt x="217470" y="366612"/>
                  <a:pt x="252938" y="402789"/>
                </a:cubicBezTo>
                <a:lnTo>
                  <a:pt x="313233" y="463083"/>
                </a:lnTo>
                <a:cubicBezTo>
                  <a:pt x="355084" y="502098"/>
                  <a:pt x="420345" y="500679"/>
                  <a:pt x="460777" y="460246"/>
                </a:cubicBezTo>
                <a:cubicBezTo>
                  <a:pt x="501210" y="419813"/>
                  <a:pt x="502629" y="354553"/>
                  <a:pt x="463615" y="312701"/>
                </a:cubicBezTo>
                <a:lnTo>
                  <a:pt x="463615" y="312701"/>
                </a:ln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8" name="Graphic 38" descr="Paperclip">
            <a:extLst>
              <a:ext uri="{FF2B5EF4-FFF2-40B4-BE49-F238E27FC236}">
                <a16:creationId xmlns:a16="http://schemas.microsoft.com/office/drawing/2014/main" id="{DFC38494-A4AC-4163-9C1E-0170445E1B9F}"/>
              </a:ext>
            </a:extLst>
          </p:cNvPr>
          <p:cNvSpPr/>
          <p:nvPr/>
        </p:nvSpPr>
        <p:spPr>
          <a:xfrm>
            <a:off x="7621024" y="2326030"/>
            <a:ext cx="276647" cy="602948"/>
          </a:xfrm>
          <a:custGeom>
            <a:avLst/>
            <a:gdLst>
              <a:gd name="connsiteX0" fmla="*/ 138711 w 276646"/>
              <a:gd name="connsiteY0" fmla="*/ 599789 h 602947"/>
              <a:gd name="connsiteX1" fmla="*/ 3935 w 276646"/>
              <a:gd name="connsiteY1" fmla="*/ 465012 h 602947"/>
              <a:gd name="connsiteX2" fmla="*/ 3935 w 276646"/>
              <a:gd name="connsiteY2" fmla="*/ 103244 h 602947"/>
              <a:gd name="connsiteX3" fmla="*/ 103244 w 276646"/>
              <a:gd name="connsiteY3" fmla="*/ 3935 h 602947"/>
              <a:gd name="connsiteX4" fmla="*/ 202553 w 276646"/>
              <a:gd name="connsiteY4" fmla="*/ 103244 h 602947"/>
              <a:gd name="connsiteX5" fmla="*/ 202553 w 276646"/>
              <a:gd name="connsiteY5" fmla="*/ 436638 h 602947"/>
              <a:gd name="connsiteX6" fmla="*/ 138711 w 276646"/>
              <a:gd name="connsiteY6" fmla="*/ 500480 h 602947"/>
              <a:gd name="connsiteX7" fmla="*/ 74870 w 276646"/>
              <a:gd name="connsiteY7" fmla="*/ 436638 h 602947"/>
              <a:gd name="connsiteX8" fmla="*/ 74870 w 276646"/>
              <a:gd name="connsiteY8" fmla="*/ 266394 h 602947"/>
              <a:gd name="connsiteX9" fmla="*/ 117431 w 276646"/>
              <a:gd name="connsiteY9" fmla="*/ 266394 h 602947"/>
              <a:gd name="connsiteX10" fmla="*/ 117431 w 276646"/>
              <a:gd name="connsiteY10" fmla="*/ 436638 h 602947"/>
              <a:gd name="connsiteX11" fmla="*/ 138711 w 276646"/>
              <a:gd name="connsiteY11" fmla="*/ 457919 h 602947"/>
              <a:gd name="connsiteX12" fmla="*/ 159992 w 276646"/>
              <a:gd name="connsiteY12" fmla="*/ 436638 h 602947"/>
              <a:gd name="connsiteX13" fmla="*/ 159992 w 276646"/>
              <a:gd name="connsiteY13" fmla="*/ 103244 h 602947"/>
              <a:gd name="connsiteX14" fmla="*/ 103244 w 276646"/>
              <a:gd name="connsiteY14" fmla="*/ 46496 h 602947"/>
              <a:gd name="connsiteX15" fmla="*/ 46496 w 276646"/>
              <a:gd name="connsiteY15" fmla="*/ 103244 h 602947"/>
              <a:gd name="connsiteX16" fmla="*/ 46496 w 276646"/>
              <a:gd name="connsiteY16" fmla="*/ 465012 h 602947"/>
              <a:gd name="connsiteX17" fmla="*/ 138711 w 276646"/>
              <a:gd name="connsiteY17" fmla="*/ 557228 h 602947"/>
              <a:gd name="connsiteX18" fmla="*/ 230927 w 276646"/>
              <a:gd name="connsiteY18" fmla="*/ 465012 h 602947"/>
              <a:gd name="connsiteX19" fmla="*/ 230927 w 276646"/>
              <a:gd name="connsiteY19" fmla="*/ 316049 h 602947"/>
              <a:gd name="connsiteX20" fmla="*/ 273488 w 276646"/>
              <a:gd name="connsiteY20" fmla="*/ 316049 h 602947"/>
              <a:gd name="connsiteX21" fmla="*/ 273488 w 276646"/>
              <a:gd name="connsiteY21" fmla="*/ 465012 h 602947"/>
              <a:gd name="connsiteX22" fmla="*/ 138711 w 276646"/>
              <a:gd name="connsiteY22" fmla="*/ 599789 h 60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6646" h="602947">
                <a:moveTo>
                  <a:pt x="138711" y="599789"/>
                </a:moveTo>
                <a:cubicBezTo>
                  <a:pt x="64229" y="599789"/>
                  <a:pt x="3935" y="539494"/>
                  <a:pt x="3935" y="465012"/>
                </a:cubicBezTo>
                <a:lnTo>
                  <a:pt x="3935" y="103244"/>
                </a:lnTo>
                <a:cubicBezTo>
                  <a:pt x="3935" y="48624"/>
                  <a:pt x="48624" y="3935"/>
                  <a:pt x="103244" y="3935"/>
                </a:cubicBezTo>
                <a:cubicBezTo>
                  <a:pt x="157864" y="3935"/>
                  <a:pt x="202553" y="48624"/>
                  <a:pt x="202553" y="103244"/>
                </a:cubicBezTo>
                <a:lnTo>
                  <a:pt x="202553" y="436638"/>
                </a:lnTo>
                <a:cubicBezTo>
                  <a:pt x="202553" y="472106"/>
                  <a:pt x="174179" y="500480"/>
                  <a:pt x="138711" y="500480"/>
                </a:cubicBezTo>
                <a:cubicBezTo>
                  <a:pt x="103244" y="500480"/>
                  <a:pt x="74870" y="472106"/>
                  <a:pt x="74870" y="436638"/>
                </a:cubicBezTo>
                <a:lnTo>
                  <a:pt x="74870" y="266394"/>
                </a:lnTo>
                <a:lnTo>
                  <a:pt x="117431" y="266394"/>
                </a:lnTo>
                <a:lnTo>
                  <a:pt x="117431" y="436638"/>
                </a:lnTo>
                <a:cubicBezTo>
                  <a:pt x="117431" y="448697"/>
                  <a:pt x="126652" y="457919"/>
                  <a:pt x="138711" y="457919"/>
                </a:cubicBezTo>
                <a:cubicBezTo>
                  <a:pt x="150770" y="457919"/>
                  <a:pt x="159992" y="448697"/>
                  <a:pt x="159992" y="436638"/>
                </a:cubicBezTo>
                <a:lnTo>
                  <a:pt x="159992" y="103244"/>
                </a:lnTo>
                <a:cubicBezTo>
                  <a:pt x="159992" y="72032"/>
                  <a:pt x="134455" y="46496"/>
                  <a:pt x="103244" y="46496"/>
                </a:cubicBezTo>
                <a:cubicBezTo>
                  <a:pt x="72032" y="46496"/>
                  <a:pt x="46496" y="72032"/>
                  <a:pt x="46496" y="103244"/>
                </a:cubicBezTo>
                <a:lnTo>
                  <a:pt x="46496" y="465012"/>
                </a:lnTo>
                <a:cubicBezTo>
                  <a:pt x="46496" y="516085"/>
                  <a:pt x="87638" y="557228"/>
                  <a:pt x="138711" y="557228"/>
                </a:cubicBezTo>
                <a:cubicBezTo>
                  <a:pt x="189784" y="557228"/>
                  <a:pt x="230927" y="516085"/>
                  <a:pt x="230927" y="465012"/>
                </a:cubicBezTo>
                <a:lnTo>
                  <a:pt x="230927" y="316049"/>
                </a:lnTo>
                <a:lnTo>
                  <a:pt x="273488" y="316049"/>
                </a:lnTo>
                <a:lnTo>
                  <a:pt x="273488" y="465012"/>
                </a:lnTo>
                <a:cubicBezTo>
                  <a:pt x="273488" y="539494"/>
                  <a:pt x="213193" y="599789"/>
                  <a:pt x="138711" y="599789"/>
                </a:cubicBez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209" name="Graphic 40" descr="Briefcase">
            <a:extLst>
              <a:ext uri="{FF2B5EF4-FFF2-40B4-BE49-F238E27FC236}">
                <a16:creationId xmlns:a16="http://schemas.microsoft.com/office/drawing/2014/main" id="{B80ABEED-E6EA-402D-938F-16F8736EE214}"/>
              </a:ext>
            </a:extLst>
          </p:cNvPr>
          <p:cNvGrpSpPr/>
          <p:nvPr/>
        </p:nvGrpSpPr>
        <p:grpSpPr>
          <a:xfrm>
            <a:off x="8306400" y="2287404"/>
            <a:ext cx="680976" cy="680976"/>
            <a:chOff x="8306400" y="2287404"/>
            <a:chExt cx="680976" cy="680976"/>
          </a:xfrm>
        </p:grpSpPr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5D76695-0D5E-484A-ADD7-63086BDC8397}"/>
                </a:ext>
              </a:extLst>
            </p:cNvPr>
            <p:cNvSpPr/>
            <p:nvPr/>
          </p:nvSpPr>
          <p:spPr>
            <a:xfrm>
              <a:off x="8373400" y="2627504"/>
              <a:ext cx="574574" cy="234086"/>
            </a:xfrm>
            <a:custGeom>
              <a:avLst/>
              <a:gdLst>
                <a:gd name="connsiteX0" fmla="*/ 330236 w 574573"/>
                <a:gd name="connsiteY0" fmla="*/ 18122 h 234085"/>
                <a:gd name="connsiteX1" fmla="*/ 301862 w 574573"/>
                <a:gd name="connsiteY1" fmla="*/ 46496 h 234085"/>
                <a:gd name="connsiteX2" fmla="*/ 273488 w 574573"/>
                <a:gd name="connsiteY2" fmla="*/ 46496 h 234085"/>
                <a:gd name="connsiteX3" fmla="*/ 245114 w 574573"/>
                <a:gd name="connsiteY3" fmla="*/ 18122 h 234085"/>
                <a:gd name="connsiteX4" fmla="*/ 245114 w 574573"/>
                <a:gd name="connsiteY4" fmla="*/ 3935 h 234085"/>
                <a:gd name="connsiteX5" fmla="*/ 3935 w 574573"/>
                <a:gd name="connsiteY5" fmla="*/ 3935 h 234085"/>
                <a:gd name="connsiteX6" fmla="*/ 3935 w 574573"/>
                <a:gd name="connsiteY6" fmla="*/ 202553 h 234085"/>
                <a:gd name="connsiteX7" fmla="*/ 32309 w 574573"/>
                <a:gd name="connsiteY7" fmla="*/ 230927 h 234085"/>
                <a:gd name="connsiteX8" fmla="*/ 543041 w 574573"/>
                <a:gd name="connsiteY8" fmla="*/ 230927 h 234085"/>
                <a:gd name="connsiteX9" fmla="*/ 571415 w 574573"/>
                <a:gd name="connsiteY9" fmla="*/ 202553 h 234085"/>
                <a:gd name="connsiteX10" fmla="*/ 571415 w 574573"/>
                <a:gd name="connsiteY10" fmla="*/ 3935 h 234085"/>
                <a:gd name="connsiteX11" fmla="*/ 330236 w 574573"/>
                <a:gd name="connsiteY11" fmla="*/ 3935 h 234085"/>
                <a:gd name="connsiteX12" fmla="*/ 330236 w 574573"/>
                <a:gd name="connsiteY12" fmla="*/ 18122 h 23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4573" h="234085">
                  <a:moveTo>
                    <a:pt x="330236" y="18122"/>
                  </a:moveTo>
                  <a:cubicBezTo>
                    <a:pt x="330236" y="33727"/>
                    <a:pt x="317467" y="46496"/>
                    <a:pt x="301862" y="46496"/>
                  </a:cubicBezTo>
                  <a:lnTo>
                    <a:pt x="273488" y="46496"/>
                  </a:lnTo>
                  <a:cubicBezTo>
                    <a:pt x="257882" y="46496"/>
                    <a:pt x="245114" y="33727"/>
                    <a:pt x="245114" y="18122"/>
                  </a:cubicBezTo>
                  <a:lnTo>
                    <a:pt x="245114" y="3935"/>
                  </a:lnTo>
                  <a:lnTo>
                    <a:pt x="3935" y="3935"/>
                  </a:lnTo>
                  <a:lnTo>
                    <a:pt x="3935" y="202553"/>
                  </a:lnTo>
                  <a:cubicBezTo>
                    <a:pt x="3935" y="218158"/>
                    <a:pt x="16703" y="230927"/>
                    <a:pt x="32309" y="230927"/>
                  </a:cubicBezTo>
                  <a:lnTo>
                    <a:pt x="543041" y="230927"/>
                  </a:lnTo>
                  <a:cubicBezTo>
                    <a:pt x="558646" y="230927"/>
                    <a:pt x="571415" y="218158"/>
                    <a:pt x="571415" y="202553"/>
                  </a:cubicBezTo>
                  <a:lnTo>
                    <a:pt x="571415" y="3935"/>
                  </a:lnTo>
                  <a:lnTo>
                    <a:pt x="330236" y="3935"/>
                  </a:lnTo>
                  <a:lnTo>
                    <a:pt x="330236" y="18122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0FB53177-C5B7-490E-A6D7-944C8C3404D8}"/>
                </a:ext>
              </a:extLst>
            </p:cNvPr>
            <p:cNvSpPr/>
            <p:nvPr/>
          </p:nvSpPr>
          <p:spPr>
            <a:xfrm>
              <a:off x="8373400" y="2361498"/>
              <a:ext cx="574574" cy="241179"/>
            </a:xfrm>
            <a:custGeom>
              <a:avLst/>
              <a:gdLst>
                <a:gd name="connsiteX0" fmla="*/ 543041 w 574573"/>
                <a:gd name="connsiteY0" fmla="*/ 99697 h 241179"/>
                <a:gd name="connsiteX1" fmla="*/ 401171 w 574573"/>
                <a:gd name="connsiteY1" fmla="*/ 99697 h 241179"/>
                <a:gd name="connsiteX2" fmla="*/ 401171 w 574573"/>
                <a:gd name="connsiteY2" fmla="*/ 53589 h 241179"/>
                <a:gd name="connsiteX3" fmla="*/ 351516 w 574573"/>
                <a:gd name="connsiteY3" fmla="*/ 3935 h 241179"/>
                <a:gd name="connsiteX4" fmla="*/ 223833 w 574573"/>
                <a:gd name="connsiteY4" fmla="*/ 3935 h 241179"/>
                <a:gd name="connsiteX5" fmla="*/ 174179 w 574573"/>
                <a:gd name="connsiteY5" fmla="*/ 53589 h 241179"/>
                <a:gd name="connsiteX6" fmla="*/ 174179 w 574573"/>
                <a:gd name="connsiteY6" fmla="*/ 99697 h 241179"/>
                <a:gd name="connsiteX7" fmla="*/ 32309 w 574573"/>
                <a:gd name="connsiteY7" fmla="*/ 99697 h 241179"/>
                <a:gd name="connsiteX8" fmla="*/ 3935 w 574573"/>
                <a:gd name="connsiteY8" fmla="*/ 128071 h 241179"/>
                <a:gd name="connsiteX9" fmla="*/ 3935 w 574573"/>
                <a:gd name="connsiteY9" fmla="*/ 241567 h 241179"/>
                <a:gd name="connsiteX10" fmla="*/ 245114 w 574573"/>
                <a:gd name="connsiteY10" fmla="*/ 241567 h 241179"/>
                <a:gd name="connsiteX11" fmla="*/ 245114 w 574573"/>
                <a:gd name="connsiteY11" fmla="*/ 227380 h 241179"/>
                <a:gd name="connsiteX12" fmla="*/ 330236 w 574573"/>
                <a:gd name="connsiteY12" fmla="*/ 227380 h 241179"/>
                <a:gd name="connsiteX13" fmla="*/ 330236 w 574573"/>
                <a:gd name="connsiteY13" fmla="*/ 241567 h 241179"/>
                <a:gd name="connsiteX14" fmla="*/ 571415 w 574573"/>
                <a:gd name="connsiteY14" fmla="*/ 241567 h 241179"/>
                <a:gd name="connsiteX15" fmla="*/ 571415 w 574573"/>
                <a:gd name="connsiteY15" fmla="*/ 128071 h 241179"/>
                <a:gd name="connsiteX16" fmla="*/ 543041 w 574573"/>
                <a:gd name="connsiteY16" fmla="*/ 99697 h 241179"/>
                <a:gd name="connsiteX17" fmla="*/ 216740 w 574573"/>
                <a:gd name="connsiteY17" fmla="*/ 99697 h 241179"/>
                <a:gd name="connsiteX18" fmla="*/ 216740 w 574573"/>
                <a:gd name="connsiteY18" fmla="*/ 53589 h 241179"/>
                <a:gd name="connsiteX19" fmla="*/ 223833 w 574573"/>
                <a:gd name="connsiteY19" fmla="*/ 46496 h 241179"/>
                <a:gd name="connsiteX20" fmla="*/ 351516 w 574573"/>
                <a:gd name="connsiteY20" fmla="*/ 46496 h 241179"/>
                <a:gd name="connsiteX21" fmla="*/ 358610 w 574573"/>
                <a:gd name="connsiteY21" fmla="*/ 53589 h 241179"/>
                <a:gd name="connsiteX22" fmla="*/ 358610 w 574573"/>
                <a:gd name="connsiteY22" fmla="*/ 99697 h 241179"/>
                <a:gd name="connsiteX23" fmla="*/ 216740 w 574573"/>
                <a:gd name="connsiteY23" fmla="*/ 99697 h 24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4573" h="241179">
                  <a:moveTo>
                    <a:pt x="543041" y="99697"/>
                  </a:moveTo>
                  <a:lnTo>
                    <a:pt x="401171" y="99697"/>
                  </a:lnTo>
                  <a:lnTo>
                    <a:pt x="401171" y="53589"/>
                  </a:lnTo>
                  <a:cubicBezTo>
                    <a:pt x="401171" y="25925"/>
                    <a:pt x="379181" y="3935"/>
                    <a:pt x="351516" y="3935"/>
                  </a:cubicBezTo>
                  <a:lnTo>
                    <a:pt x="223833" y="3935"/>
                  </a:lnTo>
                  <a:cubicBezTo>
                    <a:pt x="196169" y="3935"/>
                    <a:pt x="174179" y="25925"/>
                    <a:pt x="174179" y="53589"/>
                  </a:cubicBezTo>
                  <a:lnTo>
                    <a:pt x="174179" y="99697"/>
                  </a:lnTo>
                  <a:lnTo>
                    <a:pt x="32309" y="99697"/>
                  </a:lnTo>
                  <a:cubicBezTo>
                    <a:pt x="16703" y="99697"/>
                    <a:pt x="3935" y="112465"/>
                    <a:pt x="3935" y="128071"/>
                  </a:cubicBezTo>
                  <a:lnTo>
                    <a:pt x="3935" y="241567"/>
                  </a:lnTo>
                  <a:lnTo>
                    <a:pt x="245114" y="241567"/>
                  </a:lnTo>
                  <a:lnTo>
                    <a:pt x="245114" y="227380"/>
                  </a:lnTo>
                  <a:lnTo>
                    <a:pt x="330236" y="227380"/>
                  </a:lnTo>
                  <a:lnTo>
                    <a:pt x="330236" y="241567"/>
                  </a:lnTo>
                  <a:lnTo>
                    <a:pt x="571415" y="241567"/>
                  </a:lnTo>
                  <a:lnTo>
                    <a:pt x="571415" y="128071"/>
                  </a:lnTo>
                  <a:cubicBezTo>
                    <a:pt x="571415" y="112465"/>
                    <a:pt x="558646" y="99697"/>
                    <a:pt x="543041" y="99697"/>
                  </a:cubicBezTo>
                  <a:moveTo>
                    <a:pt x="216740" y="99697"/>
                  </a:moveTo>
                  <a:lnTo>
                    <a:pt x="216740" y="53589"/>
                  </a:lnTo>
                  <a:cubicBezTo>
                    <a:pt x="216740" y="49333"/>
                    <a:pt x="219577" y="46496"/>
                    <a:pt x="223833" y="46496"/>
                  </a:cubicBezTo>
                  <a:lnTo>
                    <a:pt x="351516" y="46496"/>
                  </a:lnTo>
                  <a:cubicBezTo>
                    <a:pt x="355772" y="46496"/>
                    <a:pt x="358610" y="49333"/>
                    <a:pt x="358610" y="53589"/>
                  </a:cubicBezTo>
                  <a:lnTo>
                    <a:pt x="358610" y="99697"/>
                  </a:lnTo>
                  <a:lnTo>
                    <a:pt x="216740" y="99697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12" name="Graphic 55" descr="Eye">
            <a:extLst>
              <a:ext uri="{FF2B5EF4-FFF2-40B4-BE49-F238E27FC236}">
                <a16:creationId xmlns:a16="http://schemas.microsoft.com/office/drawing/2014/main" id="{800A2CCA-FBD1-41BB-B908-0381064C190A}"/>
              </a:ext>
            </a:extLst>
          </p:cNvPr>
          <p:cNvGrpSpPr/>
          <p:nvPr/>
        </p:nvGrpSpPr>
        <p:grpSpPr>
          <a:xfrm>
            <a:off x="9193553" y="2287404"/>
            <a:ext cx="680976" cy="680976"/>
            <a:chOff x="9193553" y="2287404"/>
            <a:chExt cx="680976" cy="680976"/>
          </a:xfrm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BF7AAA9-39E6-42E4-80EF-E6451BE9D868}"/>
                </a:ext>
              </a:extLst>
            </p:cNvPr>
            <p:cNvSpPr/>
            <p:nvPr/>
          </p:nvSpPr>
          <p:spPr>
            <a:xfrm>
              <a:off x="9246613" y="2453713"/>
              <a:ext cx="574574" cy="347582"/>
            </a:xfrm>
            <a:custGeom>
              <a:avLst/>
              <a:gdLst>
                <a:gd name="connsiteX0" fmla="*/ 386028 w 574573"/>
                <a:gd name="connsiteY0" fmla="*/ 276325 h 347581"/>
                <a:gd name="connsiteX1" fmla="*/ 391702 w 574573"/>
                <a:gd name="connsiteY1" fmla="*/ 78416 h 347581"/>
                <a:gd name="connsiteX2" fmla="*/ 520804 w 574573"/>
                <a:gd name="connsiteY2" fmla="*/ 181982 h 347581"/>
                <a:gd name="connsiteX3" fmla="*/ 386028 w 574573"/>
                <a:gd name="connsiteY3" fmla="*/ 276325 h 347581"/>
                <a:gd name="connsiteX4" fmla="*/ 107253 w 574573"/>
                <a:gd name="connsiteY4" fmla="*/ 130199 h 347581"/>
                <a:gd name="connsiteX5" fmla="*/ 182444 w 574573"/>
                <a:gd name="connsiteY5" fmla="*/ 79126 h 347581"/>
                <a:gd name="connsiteX6" fmla="*/ 188828 w 574573"/>
                <a:gd name="connsiteY6" fmla="*/ 276325 h 347581"/>
                <a:gd name="connsiteX7" fmla="*/ 54052 w 574573"/>
                <a:gd name="connsiteY7" fmla="*/ 181982 h 347581"/>
                <a:gd name="connsiteX8" fmla="*/ 107253 w 574573"/>
                <a:gd name="connsiteY8" fmla="*/ 130199 h 347581"/>
                <a:gd name="connsiteX9" fmla="*/ 107253 w 574573"/>
                <a:gd name="connsiteY9" fmla="*/ 130199 h 347581"/>
                <a:gd name="connsiteX10" fmla="*/ 287428 w 574573"/>
                <a:gd name="connsiteY10" fmla="*/ 287675 h 347581"/>
                <a:gd name="connsiteX11" fmla="*/ 173932 w 574573"/>
                <a:gd name="connsiteY11" fmla="*/ 174179 h 347581"/>
                <a:gd name="connsiteX12" fmla="*/ 287428 w 574573"/>
                <a:gd name="connsiteY12" fmla="*/ 60683 h 347581"/>
                <a:gd name="connsiteX13" fmla="*/ 400924 w 574573"/>
                <a:gd name="connsiteY13" fmla="*/ 174179 h 347581"/>
                <a:gd name="connsiteX14" fmla="*/ 287428 w 574573"/>
                <a:gd name="connsiteY14" fmla="*/ 287675 h 347581"/>
                <a:gd name="connsiteX15" fmla="*/ 563365 w 574573"/>
                <a:gd name="connsiteY15" fmla="*/ 162120 h 347581"/>
                <a:gd name="connsiteX16" fmla="*/ 287428 w 574573"/>
                <a:gd name="connsiteY16" fmla="*/ 3935 h 347581"/>
                <a:gd name="connsiteX17" fmla="*/ 11491 w 574573"/>
                <a:gd name="connsiteY17" fmla="*/ 162120 h 347581"/>
                <a:gd name="connsiteX18" fmla="*/ 12910 w 574573"/>
                <a:gd name="connsiteY18" fmla="*/ 204681 h 347581"/>
                <a:gd name="connsiteX19" fmla="*/ 287428 w 574573"/>
                <a:gd name="connsiteY19" fmla="*/ 344423 h 347581"/>
                <a:gd name="connsiteX20" fmla="*/ 562656 w 574573"/>
                <a:gd name="connsiteY20" fmla="*/ 204681 h 347581"/>
                <a:gd name="connsiteX21" fmla="*/ 563365 w 574573"/>
                <a:gd name="connsiteY21" fmla="*/ 162120 h 34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4573" h="347581">
                  <a:moveTo>
                    <a:pt x="386028" y="276325"/>
                  </a:moveTo>
                  <a:cubicBezTo>
                    <a:pt x="441357" y="223124"/>
                    <a:pt x="444194" y="135164"/>
                    <a:pt x="391702" y="78416"/>
                  </a:cubicBezTo>
                  <a:cubicBezTo>
                    <a:pt x="447741" y="107500"/>
                    <a:pt x="493849" y="152189"/>
                    <a:pt x="520804" y="181982"/>
                  </a:cubicBezTo>
                  <a:cubicBezTo>
                    <a:pt x="492430" y="209646"/>
                    <a:pt x="444194" y="250788"/>
                    <a:pt x="386028" y="276325"/>
                  </a:cubicBezTo>
                  <a:close/>
                  <a:moveTo>
                    <a:pt x="107253" y="130199"/>
                  </a:moveTo>
                  <a:cubicBezTo>
                    <a:pt x="130662" y="110337"/>
                    <a:pt x="155489" y="93313"/>
                    <a:pt x="182444" y="79126"/>
                  </a:cubicBezTo>
                  <a:cubicBezTo>
                    <a:pt x="130662" y="135874"/>
                    <a:pt x="133499" y="223124"/>
                    <a:pt x="188828" y="276325"/>
                  </a:cubicBezTo>
                  <a:cubicBezTo>
                    <a:pt x="130662" y="250788"/>
                    <a:pt x="81716" y="209646"/>
                    <a:pt x="54052" y="181982"/>
                  </a:cubicBezTo>
                  <a:cubicBezTo>
                    <a:pt x="70367" y="163538"/>
                    <a:pt x="88101" y="146514"/>
                    <a:pt x="107253" y="130199"/>
                  </a:cubicBezTo>
                  <a:lnTo>
                    <a:pt x="107253" y="130199"/>
                  </a:lnTo>
                  <a:close/>
                  <a:moveTo>
                    <a:pt x="287428" y="287675"/>
                  </a:moveTo>
                  <a:cubicBezTo>
                    <a:pt x="225005" y="287675"/>
                    <a:pt x="173932" y="236601"/>
                    <a:pt x="173932" y="174179"/>
                  </a:cubicBezTo>
                  <a:cubicBezTo>
                    <a:pt x="173932" y="111756"/>
                    <a:pt x="225005" y="60683"/>
                    <a:pt x="287428" y="60683"/>
                  </a:cubicBezTo>
                  <a:cubicBezTo>
                    <a:pt x="349851" y="60683"/>
                    <a:pt x="400924" y="111756"/>
                    <a:pt x="400924" y="174179"/>
                  </a:cubicBezTo>
                  <a:cubicBezTo>
                    <a:pt x="400924" y="236601"/>
                    <a:pt x="349851" y="287675"/>
                    <a:pt x="287428" y="287675"/>
                  </a:cubicBezTo>
                  <a:close/>
                  <a:moveTo>
                    <a:pt x="563365" y="162120"/>
                  </a:moveTo>
                  <a:cubicBezTo>
                    <a:pt x="522223" y="113884"/>
                    <a:pt x="414402" y="3935"/>
                    <a:pt x="287428" y="3935"/>
                  </a:cubicBezTo>
                  <a:cubicBezTo>
                    <a:pt x="160454" y="3935"/>
                    <a:pt x="52633" y="113884"/>
                    <a:pt x="11491" y="162120"/>
                  </a:cubicBezTo>
                  <a:cubicBezTo>
                    <a:pt x="851" y="174888"/>
                    <a:pt x="1560" y="192622"/>
                    <a:pt x="12910" y="204681"/>
                  </a:cubicBezTo>
                  <a:cubicBezTo>
                    <a:pt x="54761" y="248660"/>
                    <a:pt x="161873" y="344423"/>
                    <a:pt x="287428" y="344423"/>
                  </a:cubicBezTo>
                  <a:cubicBezTo>
                    <a:pt x="412983" y="344423"/>
                    <a:pt x="520095" y="248660"/>
                    <a:pt x="562656" y="204681"/>
                  </a:cubicBezTo>
                  <a:cubicBezTo>
                    <a:pt x="573296" y="193331"/>
                    <a:pt x="574005" y="174888"/>
                    <a:pt x="563365" y="162120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E828D37-96D2-4F93-AE66-63AEEDB71EF4}"/>
                </a:ext>
              </a:extLst>
            </p:cNvPr>
            <p:cNvSpPr/>
            <p:nvPr/>
          </p:nvSpPr>
          <p:spPr>
            <a:xfrm>
              <a:off x="9459171" y="2553022"/>
              <a:ext cx="148964" cy="148964"/>
            </a:xfrm>
            <a:custGeom>
              <a:avLst/>
              <a:gdLst>
                <a:gd name="connsiteX0" fmla="*/ 145805 w 148963"/>
                <a:gd name="connsiteY0" fmla="*/ 74870 h 148963"/>
                <a:gd name="connsiteX1" fmla="*/ 74870 w 148963"/>
                <a:gd name="connsiteY1" fmla="*/ 145805 h 148963"/>
                <a:gd name="connsiteX2" fmla="*/ 3935 w 148963"/>
                <a:gd name="connsiteY2" fmla="*/ 74870 h 148963"/>
                <a:gd name="connsiteX3" fmla="*/ 74870 w 148963"/>
                <a:gd name="connsiteY3" fmla="*/ 3935 h 148963"/>
                <a:gd name="connsiteX4" fmla="*/ 145805 w 148963"/>
                <a:gd name="connsiteY4" fmla="*/ 74870 h 14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63" h="148963">
                  <a:moveTo>
                    <a:pt x="145805" y="74870"/>
                  </a:moveTo>
                  <a:cubicBezTo>
                    <a:pt x="145805" y="114046"/>
                    <a:pt x="114046" y="145805"/>
                    <a:pt x="74870" y="145805"/>
                  </a:cubicBezTo>
                  <a:cubicBezTo>
                    <a:pt x="35693" y="145805"/>
                    <a:pt x="3935" y="114046"/>
                    <a:pt x="3935" y="74870"/>
                  </a:cubicBezTo>
                  <a:cubicBezTo>
                    <a:pt x="3935" y="35693"/>
                    <a:pt x="35693" y="3935"/>
                    <a:pt x="74870" y="3935"/>
                  </a:cubicBezTo>
                  <a:cubicBezTo>
                    <a:pt x="114046" y="3935"/>
                    <a:pt x="145805" y="35693"/>
                    <a:pt x="145805" y="74870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15" name="Graphic 42" descr="Document">
            <a:extLst>
              <a:ext uri="{FF2B5EF4-FFF2-40B4-BE49-F238E27FC236}">
                <a16:creationId xmlns:a16="http://schemas.microsoft.com/office/drawing/2014/main" id="{D3875214-D48B-43BE-BF7D-8011941B4623}"/>
              </a:ext>
            </a:extLst>
          </p:cNvPr>
          <p:cNvGrpSpPr/>
          <p:nvPr/>
        </p:nvGrpSpPr>
        <p:grpSpPr>
          <a:xfrm>
            <a:off x="10080706" y="2287404"/>
            <a:ext cx="680976" cy="680976"/>
            <a:chOff x="10080706" y="2287404"/>
            <a:chExt cx="680976" cy="680976"/>
          </a:xfrm>
        </p:grpSpPr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9B864D9-2433-48DB-B6EA-7F3EB7E57DBD}"/>
                </a:ext>
              </a:extLst>
            </p:cNvPr>
            <p:cNvSpPr/>
            <p:nvPr/>
          </p:nvSpPr>
          <p:spPr>
            <a:xfrm>
              <a:off x="10197361" y="2340217"/>
              <a:ext cx="446891" cy="574574"/>
            </a:xfrm>
            <a:custGeom>
              <a:avLst/>
              <a:gdLst>
                <a:gd name="connsiteX0" fmla="*/ 46496 w 446890"/>
                <a:gd name="connsiteY0" fmla="*/ 528854 h 574573"/>
                <a:gd name="connsiteX1" fmla="*/ 46496 w 446890"/>
                <a:gd name="connsiteY1" fmla="*/ 46496 h 574573"/>
                <a:gd name="connsiteX2" fmla="*/ 223833 w 446890"/>
                <a:gd name="connsiteY2" fmla="*/ 46496 h 574573"/>
                <a:gd name="connsiteX3" fmla="*/ 223833 w 446890"/>
                <a:gd name="connsiteY3" fmla="*/ 195459 h 574573"/>
                <a:gd name="connsiteX4" fmla="*/ 401171 w 446890"/>
                <a:gd name="connsiteY4" fmla="*/ 195459 h 574573"/>
                <a:gd name="connsiteX5" fmla="*/ 401171 w 446890"/>
                <a:gd name="connsiteY5" fmla="*/ 528854 h 574573"/>
                <a:gd name="connsiteX6" fmla="*/ 46496 w 446890"/>
                <a:gd name="connsiteY6" fmla="*/ 528854 h 574573"/>
                <a:gd name="connsiteX7" fmla="*/ 266394 w 446890"/>
                <a:gd name="connsiteY7" fmla="*/ 64229 h 574573"/>
                <a:gd name="connsiteX8" fmla="*/ 355063 w 446890"/>
                <a:gd name="connsiteY8" fmla="*/ 152898 h 574573"/>
                <a:gd name="connsiteX9" fmla="*/ 266394 w 446890"/>
                <a:gd name="connsiteY9" fmla="*/ 152898 h 574573"/>
                <a:gd name="connsiteX10" fmla="*/ 266394 w 446890"/>
                <a:gd name="connsiteY10" fmla="*/ 64229 h 574573"/>
                <a:gd name="connsiteX11" fmla="*/ 266394 w 446890"/>
                <a:gd name="connsiteY11" fmla="*/ 3935 h 574573"/>
                <a:gd name="connsiteX12" fmla="*/ 3935 w 446890"/>
                <a:gd name="connsiteY12" fmla="*/ 3935 h 574573"/>
                <a:gd name="connsiteX13" fmla="*/ 3935 w 446890"/>
                <a:gd name="connsiteY13" fmla="*/ 571415 h 574573"/>
                <a:gd name="connsiteX14" fmla="*/ 443732 w 446890"/>
                <a:gd name="connsiteY14" fmla="*/ 571415 h 574573"/>
                <a:gd name="connsiteX15" fmla="*/ 443732 w 446890"/>
                <a:gd name="connsiteY15" fmla="*/ 159992 h 574573"/>
                <a:gd name="connsiteX16" fmla="*/ 266394 w 446890"/>
                <a:gd name="connsiteY16" fmla="*/ 3935 h 57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6890" h="574573">
                  <a:moveTo>
                    <a:pt x="46496" y="528854"/>
                  </a:moveTo>
                  <a:lnTo>
                    <a:pt x="46496" y="46496"/>
                  </a:lnTo>
                  <a:lnTo>
                    <a:pt x="223833" y="46496"/>
                  </a:lnTo>
                  <a:lnTo>
                    <a:pt x="223833" y="195459"/>
                  </a:lnTo>
                  <a:lnTo>
                    <a:pt x="401171" y="195459"/>
                  </a:lnTo>
                  <a:lnTo>
                    <a:pt x="401171" y="528854"/>
                  </a:lnTo>
                  <a:lnTo>
                    <a:pt x="46496" y="528854"/>
                  </a:lnTo>
                  <a:close/>
                  <a:moveTo>
                    <a:pt x="266394" y="64229"/>
                  </a:moveTo>
                  <a:lnTo>
                    <a:pt x="355063" y="152898"/>
                  </a:lnTo>
                  <a:lnTo>
                    <a:pt x="266394" y="152898"/>
                  </a:lnTo>
                  <a:lnTo>
                    <a:pt x="266394" y="64229"/>
                  </a:lnTo>
                  <a:close/>
                  <a:moveTo>
                    <a:pt x="266394" y="3935"/>
                  </a:moveTo>
                  <a:lnTo>
                    <a:pt x="3935" y="3935"/>
                  </a:lnTo>
                  <a:lnTo>
                    <a:pt x="3935" y="571415"/>
                  </a:lnTo>
                  <a:lnTo>
                    <a:pt x="443732" y="571415"/>
                  </a:lnTo>
                  <a:lnTo>
                    <a:pt x="443732" y="159992"/>
                  </a:lnTo>
                  <a:lnTo>
                    <a:pt x="266394" y="3935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7BED93C-1BA4-43E5-B89D-E3521A018D1A}"/>
                </a:ext>
              </a:extLst>
            </p:cNvPr>
            <p:cNvSpPr/>
            <p:nvPr/>
          </p:nvSpPr>
          <p:spPr>
            <a:xfrm>
              <a:off x="10282483" y="2602677"/>
              <a:ext cx="276647" cy="35468"/>
            </a:xfrm>
            <a:custGeom>
              <a:avLst/>
              <a:gdLst>
                <a:gd name="connsiteX0" fmla="*/ 3935 w 276646"/>
                <a:gd name="connsiteY0" fmla="*/ 3935 h 35467"/>
                <a:gd name="connsiteX1" fmla="*/ 273488 w 276646"/>
                <a:gd name="connsiteY1" fmla="*/ 3935 h 35467"/>
                <a:gd name="connsiteX2" fmla="*/ 273488 w 276646"/>
                <a:gd name="connsiteY2" fmla="*/ 32309 h 35467"/>
                <a:gd name="connsiteX3" fmla="*/ 3935 w 276646"/>
                <a:gd name="connsiteY3" fmla="*/ 32309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646" h="35467">
                  <a:moveTo>
                    <a:pt x="3935" y="3935"/>
                  </a:moveTo>
                  <a:lnTo>
                    <a:pt x="273488" y="3935"/>
                  </a:lnTo>
                  <a:lnTo>
                    <a:pt x="273488" y="32309"/>
                  </a:lnTo>
                  <a:lnTo>
                    <a:pt x="3935" y="32309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5479125-DD43-4BD1-915D-AB5E0B817E83}"/>
                </a:ext>
              </a:extLst>
            </p:cNvPr>
            <p:cNvSpPr/>
            <p:nvPr/>
          </p:nvSpPr>
          <p:spPr>
            <a:xfrm>
              <a:off x="10282483" y="2545929"/>
              <a:ext cx="99309" cy="35468"/>
            </a:xfrm>
            <a:custGeom>
              <a:avLst/>
              <a:gdLst>
                <a:gd name="connsiteX0" fmla="*/ 3935 w 99309"/>
                <a:gd name="connsiteY0" fmla="*/ 3935 h 35467"/>
                <a:gd name="connsiteX1" fmla="*/ 96150 w 99309"/>
                <a:gd name="connsiteY1" fmla="*/ 3935 h 35467"/>
                <a:gd name="connsiteX2" fmla="*/ 96150 w 99309"/>
                <a:gd name="connsiteY2" fmla="*/ 32309 h 35467"/>
                <a:gd name="connsiteX3" fmla="*/ 3935 w 99309"/>
                <a:gd name="connsiteY3" fmla="*/ 32309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09" h="35467">
                  <a:moveTo>
                    <a:pt x="3935" y="3935"/>
                  </a:moveTo>
                  <a:lnTo>
                    <a:pt x="96150" y="3935"/>
                  </a:lnTo>
                  <a:lnTo>
                    <a:pt x="96150" y="32309"/>
                  </a:lnTo>
                  <a:lnTo>
                    <a:pt x="3935" y="32309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3512613-0791-4158-A74F-599A506B33E8}"/>
                </a:ext>
              </a:extLst>
            </p:cNvPr>
            <p:cNvSpPr/>
            <p:nvPr/>
          </p:nvSpPr>
          <p:spPr>
            <a:xfrm>
              <a:off x="10282483" y="2659425"/>
              <a:ext cx="276647" cy="35468"/>
            </a:xfrm>
            <a:custGeom>
              <a:avLst/>
              <a:gdLst>
                <a:gd name="connsiteX0" fmla="*/ 3935 w 276646"/>
                <a:gd name="connsiteY0" fmla="*/ 3935 h 35467"/>
                <a:gd name="connsiteX1" fmla="*/ 273488 w 276646"/>
                <a:gd name="connsiteY1" fmla="*/ 3935 h 35467"/>
                <a:gd name="connsiteX2" fmla="*/ 273488 w 276646"/>
                <a:gd name="connsiteY2" fmla="*/ 32309 h 35467"/>
                <a:gd name="connsiteX3" fmla="*/ 3935 w 276646"/>
                <a:gd name="connsiteY3" fmla="*/ 32309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646" h="35467">
                  <a:moveTo>
                    <a:pt x="3935" y="3935"/>
                  </a:moveTo>
                  <a:lnTo>
                    <a:pt x="273488" y="3935"/>
                  </a:lnTo>
                  <a:lnTo>
                    <a:pt x="273488" y="32309"/>
                  </a:lnTo>
                  <a:lnTo>
                    <a:pt x="3935" y="32309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DC76100-4CA2-41CE-B9A6-AA537010BA79}"/>
                </a:ext>
              </a:extLst>
            </p:cNvPr>
            <p:cNvSpPr/>
            <p:nvPr/>
          </p:nvSpPr>
          <p:spPr>
            <a:xfrm>
              <a:off x="10282483" y="2716173"/>
              <a:ext cx="276647" cy="35468"/>
            </a:xfrm>
            <a:custGeom>
              <a:avLst/>
              <a:gdLst>
                <a:gd name="connsiteX0" fmla="*/ 3935 w 276646"/>
                <a:gd name="connsiteY0" fmla="*/ 3935 h 35467"/>
                <a:gd name="connsiteX1" fmla="*/ 273488 w 276646"/>
                <a:gd name="connsiteY1" fmla="*/ 3935 h 35467"/>
                <a:gd name="connsiteX2" fmla="*/ 273488 w 276646"/>
                <a:gd name="connsiteY2" fmla="*/ 32309 h 35467"/>
                <a:gd name="connsiteX3" fmla="*/ 3935 w 276646"/>
                <a:gd name="connsiteY3" fmla="*/ 32309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646" h="35467">
                  <a:moveTo>
                    <a:pt x="3935" y="3935"/>
                  </a:moveTo>
                  <a:lnTo>
                    <a:pt x="273488" y="3935"/>
                  </a:lnTo>
                  <a:lnTo>
                    <a:pt x="273488" y="32309"/>
                  </a:lnTo>
                  <a:lnTo>
                    <a:pt x="3935" y="32309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601DCF8-A275-4E8A-AEDC-A953832D8BCD}"/>
                </a:ext>
              </a:extLst>
            </p:cNvPr>
            <p:cNvSpPr/>
            <p:nvPr/>
          </p:nvSpPr>
          <p:spPr>
            <a:xfrm>
              <a:off x="10282483" y="2772921"/>
              <a:ext cx="276647" cy="35468"/>
            </a:xfrm>
            <a:custGeom>
              <a:avLst/>
              <a:gdLst>
                <a:gd name="connsiteX0" fmla="*/ 3935 w 276646"/>
                <a:gd name="connsiteY0" fmla="*/ 3935 h 35467"/>
                <a:gd name="connsiteX1" fmla="*/ 273488 w 276646"/>
                <a:gd name="connsiteY1" fmla="*/ 3935 h 35467"/>
                <a:gd name="connsiteX2" fmla="*/ 273488 w 276646"/>
                <a:gd name="connsiteY2" fmla="*/ 32309 h 35467"/>
                <a:gd name="connsiteX3" fmla="*/ 3935 w 276646"/>
                <a:gd name="connsiteY3" fmla="*/ 32309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646" h="35467">
                  <a:moveTo>
                    <a:pt x="3935" y="3935"/>
                  </a:moveTo>
                  <a:lnTo>
                    <a:pt x="273488" y="3935"/>
                  </a:lnTo>
                  <a:lnTo>
                    <a:pt x="273488" y="32309"/>
                  </a:lnTo>
                  <a:lnTo>
                    <a:pt x="3935" y="32309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22" name="Graphic 44" descr="Daily Calendar">
            <a:extLst>
              <a:ext uri="{FF2B5EF4-FFF2-40B4-BE49-F238E27FC236}">
                <a16:creationId xmlns:a16="http://schemas.microsoft.com/office/drawing/2014/main" id="{204A2498-FB63-4293-8499-C225ED33B921}"/>
              </a:ext>
            </a:extLst>
          </p:cNvPr>
          <p:cNvGrpSpPr/>
          <p:nvPr/>
        </p:nvGrpSpPr>
        <p:grpSpPr>
          <a:xfrm>
            <a:off x="10967864" y="2287404"/>
            <a:ext cx="680976" cy="680976"/>
            <a:chOff x="10967864" y="2287404"/>
            <a:chExt cx="680976" cy="680976"/>
          </a:xfrm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616BA555-BA52-4017-AE2A-A3FA661B71DD}"/>
                </a:ext>
              </a:extLst>
            </p:cNvPr>
            <p:cNvSpPr/>
            <p:nvPr/>
          </p:nvSpPr>
          <p:spPr>
            <a:xfrm>
              <a:off x="11146975" y="2381393"/>
              <a:ext cx="49655" cy="92216"/>
            </a:xfrm>
            <a:custGeom>
              <a:avLst/>
              <a:gdLst>
                <a:gd name="connsiteX0" fmla="*/ 26601 w 49654"/>
                <a:gd name="connsiteY0" fmla="*/ 90442 h 92215"/>
                <a:gd name="connsiteX1" fmla="*/ 47881 w 49654"/>
                <a:gd name="connsiteY1" fmla="*/ 69162 h 92215"/>
                <a:gd name="connsiteX2" fmla="*/ 47881 w 49654"/>
                <a:gd name="connsiteY2" fmla="*/ 26601 h 92215"/>
                <a:gd name="connsiteX3" fmla="*/ 26601 w 49654"/>
                <a:gd name="connsiteY3" fmla="*/ 5320 h 92215"/>
                <a:gd name="connsiteX4" fmla="*/ 5320 w 49654"/>
                <a:gd name="connsiteY4" fmla="*/ 26601 h 92215"/>
                <a:gd name="connsiteX5" fmla="*/ 5320 w 49654"/>
                <a:gd name="connsiteY5" fmla="*/ 69162 h 92215"/>
                <a:gd name="connsiteX6" fmla="*/ 26601 w 49654"/>
                <a:gd name="connsiteY6" fmla="*/ 90442 h 9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54" h="92215">
                  <a:moveTo>
                    <a:pt x="26601" y="90442"/>
                  </a:moveTo>
                  <a:cubicBezTo>
                    <a:pt x="38660" y="90442"/>
                    <a:pt x="47881" y="81221"/>
                    <a:pt x="47881" y="69162"/>
                  </a:cubicBezTo>
                  <a:lnTo>
                    <a:pt x="47881" y="26601"/>
                  </a:lnTo>
                  <a:cubicBezTo>
                    <a:pt x="47881" y="14542"/>
                    <a:pt x="38660" y="5320"/>
                    <a:pt x="26601" y="5320"/>
                  </a:cubicBezTo>
                  <a:cubicBezTo>
                    <a:pt x="14542" y="5320"/>
                    <a:pt x="5320" y="14542"/>
                    <a:pt x="5320" y="26601"/>
                  </a:cubicBezTo>
                  <a:lnTo>
                    <a:pt x="5320" y="69162"/>
                  </a:lnTo>
                  <a:cubicBezTo>
                    <a:pt x="5320" y="81221"/>
                    <a:pt x="14542" y="90442"/>
                    <a:pt x="26601" y="9044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161B6F08-F9A5-4362-AD8A-2F75021233A1}"/>
                </a:ext>
              </a:extLst>
            </p:cNvPr>
            <p:cNvSpPr/>
            <p:nvPr/>
          </p:nvSpPr>
          <p:spPr>
            <a:xfrm>
              <a:off x="11061853" y="2551637"/>
              <a:ext cx="489452" cy="319208"/>
            </a:xfrm>
            <a:custGeom>
              <a:avLst/>
              <a:gdLst>
                <a:gd name="connsiteX0" fmla="*/ 47881 w 489451"/>
                <a:gd name="connsiteY0" fmla="*/ 218125 h 319207"/>
                <a:gd name="connsiteX1" fmla="*/ 161377 w 489451"/>
                <a:gd name="connsiteY1" fmla="*/ 218125 h 319207"/>
                <a:gd name="connsiteX2" fmla="*/ 161377 w 489451"/>
                <a:gd name="connsiteY2" fmla="*/ 274873 h 319207"/>
                <a:gd name="connsiteX3" fmla="*/ 47881 w 489451"/>
                <a:gd name="connsiteY3" fmla="*/ 274873 h 319207"/>
                <a:gd name="connsiteX4" fmla="*/ 47881 w 489451"/>
                <a:gd name="connsiteY4" fmla="*/ 218125 h 319207"/>
                <a:gd name="connsiteX5" fmla="*/ 47881 w 489451"/>
                <a:gd name="connsiteY5" fmla="*/ 133003 h 319207"/>
                <a:gd name="connsiteX6" fmla="*/ 161377 w 489451"/>
                <a:gd name="connsiteY6" fmla="*/ 133003 h 319207"/>
                <a:gd name="connsiteX7" fmla="*/ 161377 w 489451"/>
                <a:gd name="connsiteY7" fmla="*/ 189751 h 319207"/>
                <a:gd name="connsiteX8" fmla="*/ 47881 w 489451"/>
                <a:gd name="connsiteY8" fmla="*/ 189751 h 319207"/>
                <a:gd name="connsiteX9" fmla="*/ 47881 w 489451"/>
                <a:gd name="connsiteY9" fmla="*/ 133003 h 319207"/>
                <a:gd name="connsiteX10" fmla="*/ 47881 w 489451"/>
                <a:gd name="connsiteY10" fmla="*/ 47881 h 319207"/>
                <a:gd name="connsiteX11" fmla="*/ 161377 w 489451"/>
                <a:gd name="connsiteY11" fmla="*/ 47881 h 319207"/>
                <a:gd name="connsiteX12" fmla="*/ 161377 w 489451"/>
                <a:gd name="connsiteY12" fmla="*/ 104629 h 319207"/>
                <a:gd name="connsiteX13" fmla="*/ 47881 w 489451"/>
                <a:gd name="connsiteY13" fmla="*/ 104629 h 319207"/>
                <a:gd name="connsiteX14" fmla="*/ 47881 w 489451"/>
                <a:gd name="connsiteY14" fmla="*/ 47881 h 319207"/>
                <a:gd name="connsiteX15" fmla="*/ 303247 w 489451"/>
                <a:gd name="connsiteY15" fmla="*/ 47881 h 319207"/>
                <a:gd name="connsiteX16" fmla="*/ 303247 w 489451"/>
                <a:gd name="connsiteY16" fmla="*/ 104629 h 319207"/>
                <a:gd name="connsiteX17" fmla="*/ 189751 w 489451"/>
                <a:gd name="connsiteY17" fmla="*/ 104629 h 319207"/>
                <a:gd name="connsiteX18" fmla="*/ 189751 w 489451"/>
                <a:gd name="connsiteY18" fmla="*/ 47881 h 319207"/>
                <a:gd name="connsiteX19" fmla="*/ 303247 w 489451"/>
                <a:gd name="connsiteY19" fmla="*/ 47881 h 319207"/>
                <a:gd name="connsiteX20" fmla="*/ 445117 w 489451"/>
                <a:gd name="connsiteY20" fmla="*/ 47881 h 319207"/>
                <a:gd name="connsiteX21" fmla="*/ 445117 w 489451"/>
                <a:gd name="connsiteY21" fmla="*/ 104629 h 319207"/>
                <a:gd name="connsiteX22" fmla="*/ 331621 w 489451"/>
                <a:gd name="connsiteY22" fmla="*/ 104629 h 319207"/>
                <a:gd name="connsiteX23" fmla="*/ 331621 w 489451"/>
                <a:gd name="connsiteY23" fmla="*/ 47881 h 319207"/>
                <a:gd name="connsiteX24" fmla="*/ 445117 w 489451"/>
                <a:gd name="connsiteY24" fmla="*/ 47881 h 319207"/>
                <a:gd name="connsiteX25" fmla="*/ 445117 w 489451"/>
                <a:gd name="connsiteY25" fmla="*/ 189751 h 319207"/>
                <a:gd name="connsiteX26" fmla="*/ 331621 w 489451"/>
                <a:gd name="connsiteY26" fmla="*/ 189751 h 319207"/>
                <a:gd name="connsiteX27" fmla="*/ 331621 w 489451"/>
                <a:gd name="connsiteY27" fmla="*/ 133003 h 319207"/>
                <a:gd name="connsiteX28" fmla="*/ 445117 w 489451"/>
                <a:gd name="connsiteY28" fmla="*/ 133003 h 319207"/>
                <a:gd name="connsiteX29" fmla="*/ 445117 w 489451"/>
                <a:gd name="connsiteY29" fmla="*/ 189751 h 319207"/>
                <a:gd name="connsiteX30" fmla="*/ 445117 w 489451"/>
                <a:gd name="connsiteY30" fmla="*/ 274873 h 319207"/>
                <a:gd name="connsiteX31" fmla="*/ 331621 w 489451"/>
                <a:gd name="connsiteY31" fmla="*/ 274873 h 319207"/>
                <a:gd name="connsiteX32" fmla="*/ 331621 w 489451"/>
                <a:gd name="connsiteY32" fmla="*/ 218125 h 319207"/>
                <a:gd name="connsiteX33" fmla="*/ 445117 w 489451"/>
                <a:gd name="connsiteY33" fmla="*/ 218125 h 319207"/>
                <a:gd name="connsiteX34" fmla="*/ 445117 w 489451"/>
                <a:gd name="connsiteY34" fmla="*/ 274873 h 319207"/>
                <a:gd name="connsiteX35" fmla="*/ 189751 w 489451"/>
                <a:gd name="connsiteY35" fmla="*/ 189751 h 319207"/>
                <a:gd name="connsiteX36" fmla="*/ 189751 w 489451"/>
                <a:gd name="connsiteY36" fmla="*/ 133003 h 319207"/>
                <a:gd name="connsiteX37" fmla="*/ 303247 w 489451"/>
                <a:gd name="connsiteY37" fmla="*/ 133003 h 319207"/>
                <a:gd name="connsiteX38" fmla="*/ 303247 w 489451"/>
                <a:gd name="connsiteY38" fmla="*/ 189751 h 319207"/>
                <a:gd name="connsiteX39" fmla="*/ 189751 w 489451"/>
                <a:gd name="connsiteY39" fmla="*/ 189751 h 319207"/>
                <a:gd name="connsiteX40" fmla="*/ 189751 w 489451"/>
                <a:gd name="connsiteY40" fmla="*/ 274873 h 319207"/>
                <a:gd name="connsiteX41" fmla="*/ 189751 w 489451"/>
                <a:gd name="connsiteY41" fmla="*/ 218125 h 319207"/>
                <a:gd name="connsiteX42" fmla="*/ 303247 w 489451"/>
                <a:gd name="connsiteY42" fmla="*/ 218125 h 319207"/>
                <a:gd name="connsiteX43" fmla="*/ 303247 w 489451"/>
                <a:gd name="connsiteY43" fmla="*/ 274873 h 319207"/>
                <a:gd name="connsiteX44" fmla="*/ 189751 w 489451"/>
                <a:gd name="connsiteY44" fmla="*/ 274873 h 319207"/>
                <a:gd name="connsiteX45" fmla="*/ 5320 w 489451"/>
                <a:gd name="connsiteY45" fmla="*/ 317434 h 319207"/>
                <a:gd name="connsiteX46" fmla="*/ 487678 w 489451"/>
                <a:gd name="connsiteY46" fmla="*/ 317434 h 319207"/>
                <a:gd name="connsiteX47" fmla="*/ 487678 w 489451"/>
                <a:gd name="connsiteY47" fmla="*/ 5320 h 319207"/>
                <a:gd name="connsiteX48" fmla="*/ 5320 w 489451"/>
                <a:gd name="connsiteY48" fmla="*/ 5320 h 319207"/>
                <a:gd name="connsiteX49" fmla="*/ 5320 w 489451"/>
                <a:gd name="connsiteY49" fmla="*/ 317434 h 31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9451" h="319207">
                  <a:moveTo>
                    <a:pt x="47881" y="218125"/>
                  </a:moveTo>
                  <a:lnTo>
                    <a:pt x="161377" y="218125"/>
                  </a:lnTo>
                  <a:lnTo>
                    <a:pt x="161377" y="274873"/>
                  </a:lnTo>
                  <a:lnTo>
                    <a:pt x="47881" y="274873"/>
                  </a:lnTo>
                  <a:lnTo>
                    <a:pt x="47881" y="218125"/>
                  </a:lnTo>
                  <a:close/>
                  <a:moveTo>
                    <a:pt x="47881" y="133003"/>
                  </a:moveTo>
                  <a:lnTo>
                    <a:pt x="161377" y="133003"/>
                  </a:lnTo>
                  <a:lnTo>
                    <a:pt x="161377" y="189751"/>
                  </a:lnTo>
                  <a:lnTo>
                    <a:pt x="47881" y="189751"/>
                  </a:lnTo>
                  <a:lnTo>
                    <a:pt x="47881" y="133003"/>
                  </a:lnTo>
                  <a:close/>
                  <a:moveTo>
                    <a:pt x="47881" y="47881"/>
                  </a:moveTo>
                  <a:lnTo>
                    <a:pt x="161377" y="47881"/>
                  </a:lnTo>
                  <a:lnTo>
                    <a:pt x="161377" y="104629"/>
                  </a:lnTo>
                  <a:lnTo>
                    <a:pt x="47881" y="104629"/>
                  </a:lnTo>
                  <a:lnTo>
                    <a:pt x="47881" y="47881"/>
                  </a:lnTo>
                  <a:close/>
                  <a:moveTo>
                    <a:pt x="303247" y="47881"/>
                  </a:moveTo>
                  <a:lnTo>
                    <a:pt x="303247" y="104629"/>
                  </a:lnTo>
                  <a:lnTo>
                    <a:pt x="189751" y="104629"/>
                  </a:lnTo>
                  <a:lnTo>
                    <a:pt x="189751" y="47881"/>
                  </a:lnTo>
                  <a:lnTo>
                    <a:pt x="303247" y="47881"/>
                  </a:lnTo>
                  <a:close/>
                  <a:moveTo>
                    <a:pt x="445117" y="47881"/>
                  </a:moveTo>
                  <a:lnTo>
                    <a:pt x="445117" y="104629"/>
                  </a:lnTo>
                  <a:lnTo>
                    <a:pt x="331621" y="104629"/>
                  </a:lnTo>
                  <a:lnTo>
                    <a:pt x="331621" y="47881"/>
                  </a:lnTo>
                  <a:lnTo>
                    <a:pt x="445117" y="47881"/>
                  </a:lnTo>
                  <a:close/>
                  <a:moveTo>
                    <a:pt x="445117" y="189751"/>
                  </a:moveTo>
                  <a:lnTo>
                    <a:pt x="331621" y="189751"/>
                  </a:lnTo>
                  <a:lnTo>
                    <a:pt x="331621" y="133003"/>
                  </a:lnTo>
                  <a:lnTo>
                    <a:pt x="445117" y="133003"/>
                  </a:lnTo>
                  <a:lnTo>
                    <a:pt x="445117" y="189751"/>
                  </a:lnTo>
                  <a:close/>
                  <a:moveTo>
                    <a:pt x="445117" y="274873"/>
                  </a:moveTo>
                  <a:lnTo>
                    <a:pt x="331621" y="274873"/>
                  </a:lnTo>
                  <a:lnTo>
                    <a:pt x="331621" y="218125"/>
                  </a:lnTo>
                  <a:lnTo>
                    <a:pt x="445117" y="218125"/>
                  </a:lnTo>
                  <a:lnTo>
                    <a:pt x="445117" y="274873"/>
                  </a:lnTo>
                  <a:close/>
                  <a:moveTo>
                    <a:pt x="189751" y="189751"/>
                  </a:moveTo>
                  <a:lnTo>
                    <a:pt x="189751" y="133003"/>
                  </a:lnTo>
                  <a:lnTo>
                    <a:pt x="303247" y="133003"/>
                  </a:lnTo>
                  <a:lnTo>
                    <a:pt x="303247" y="189751"/>
                  </a:lnTo>
                  <a:lnTo>
                    <a:pt x="189751" y="189751"/>
                  </a:lnTo>
                  <a:close/>
                  <a:moveTo>
                    <a:pt x="189751" y="274873"/>
                  </a:moveTo>
                  <a:lnTo>
                    <a:pt x="189751" y="218125"/>
                  </a:lnTo>
                  <a:lnTo>
                    <a:pt x="303247" y="218125"/>
                  </a:lnTo>
                  <a:lnTo>
                    <a:pt x="303247" y="274873"/>
                  </a:lnTo>
                  <a:lnTo>
                    <a:pt x="189751" y="274873"/>
                  </a:lnTo>
                  <a:close/>
                  <a:moveTo>
                    <a:pt x="5320" y="317434"/>
                  </a:moveTo>
                  <a:lnTo>
                    <a:pt x="487678" y="317434"/>
                  </a:lnTo>
                  <a:lnTo>
                    <a:pt x="487678" y="5320"/>
                  </a:lnTo>
                  <a:lnTo>
                    <a:pt x="5320" y="5320"/>
                  </a:lnTo>
                  <a:lnTo>
                    <a:pt x="5320" y="31743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02DF6AE9-C13E-4FD6-9E73-66F87A917A0D}"/>
                </a:ext>
              </a:extLst>
            </p:cNvPr>
            <p:cNvSpPr/>
            <p:nvPr/>
          </p:nvSpPr>
          <p:spPr>
            <a:xfrm>
              <a:off x="11416528" y="2381393"/>
              <a:ext cx="49655" cy="92216"/>
            </a:xfrm>
            <a:custGeom>
              <a:avLst/>
              <a:gdLst>
                <a:gd name="connsiteX0" fmla="*/ 26601 w 49654"/>
                <a:gd name="connsiteY0" fmla="*/ 90442 h 92215"/>
                <a:gd name="connsiteX1" fmla="*/ 47881 w 49654"/>
                <a:gd name="connsiteY1" fmla="*/ 69162 h 92215"/>
                <a:gd name="connsiteX2" fmla="*/ 47881 w 49654"/>
                <a:gd name="connsiteY2" fmla="*/ 26601 h 92215"/>
                <a:gd name="connsiteX3" fmla="*/ 26601 w 49654"/>
                <a:gd name="connsiteY3" fmla="*/ 5320 h 92215"/>
                <a:gd name="connsiteX4" fmla="*/ 5320 w 49654"/>
                <a:gd name="connsiteY4" fmla="*/ 26601 h 92215"/>
                <a:gd name="connsiteX5" fmla="*/ 5320 w 49654"/>
                <a:gd name="connsiteY5" fmla="*/ 69162 h 92215"/>
                <a:gd name="connsiteX6" fmla="*/ 26601 w 49654"/>
                <a:gd name="connsiteY6" fmla="*/ 90442 h 9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54" h="92215">
                  <a:moveTo>
                    <a:pt x="26601" y="90442"/>
                  </a:moveTo>
                  <a:cubicBezTo>
                    <a:pt x="38660" y="90442"/>
                    <a:pt x="47881" y="81221"/>
                    <a:pt x="47881" y="69162"/>
                  </a:cubicBezTo>
                  <a:lnTo>
                    <a:pt x="47881" y="26601"/>
                  </a:lnTo>
                  <a:cubicBezTo>
                    <a:pt x="47881" y="14542"/>
                    <a:pt x="38660" y="5320"/>
                    <a:pt x="26601" y="5320"/>
                  </a:cubicBezTo>
                  <a:cubicBezTo>
                    <a:pt x="14542" y="5320"/>
                    <a:pt x="5320" y="14542"/>
                    <a:pt x="5320" y="26601"/>
                  </a:cubicBezTo>
                  <a:lnTo>
                    <a:pt x="5320" y="69162"/>
                  </a:lnTo>
                  <a:cubicBezTo>
                    <a:pt x="5320" y="81221"/>
                    <a:pt x="14542" y="90442"/>
                    <a:pt x="26601" y="9044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22842B59-1EC5-44C4-86A6-F6D2E6DEC17F}"/>
                </a:ext>
              </a:extLst>
            </p:cNvPr>
            <p:cNvSpPr/>
            <p:nvPr/>
          </p:nvSpPr>
          <p:spPr>
            <a:xfrm>
              <a:off x="11061853" y="2423954"/>
              <a:ext cx="489452" cy="106403"/>
            </a:xfrm>
            <a:custGeom>
              <a:avLst/>
              <a:gdLst>
                <a:gd name="connsiteX0" fmla="*/ 430930 w 489451"/>
                <a:gd name="connsiteY0" fmla="*/ 5320 h 106402"/>
                <a:gd name="connsiteX1" fmla="*/ 430930 w 489451"/>
                <a:gd name="connsiteY1" fmla="*/ 26601 h 106402"/>
                <a:gd name="connsiteX2" fmla="*/ 381276 w 489451"/>
                <a:gd name="connsiteY2" fmla="*/ 76255 h 106402"/>
                <a:gd name="connsiteX3" fmla="*/ 331621 w 489451"/>
                <a:gd name="connsiteY3" fmla="*/ 26601 h 106402"/>
                <a:gd name="connsiteX4" fmla="*/ 331621 w 489451"/>
                <a:gd name="connsiteY4" fmla="*/ 5320 h 106402"/>
                <a:gd name="connsiteX5" fmla="*/ 161377 w 489451"/>
                <a:gd name="connsiteY5" fmla="*/ 5320 h 106402"/>
                <a:gd name="connsiteX6" fmla="*/ 161377 w 489451"/>
                <a:gd name="connsiteY6" fmla="*/ 26601 h 106402"/>
                <a:gd name="connsiteX7" fmla="*/ 111723 w 489451"/>
                <a:gd name="connsiteY7" fmla="*/ 76255 h 106402"/>
                <a:gd name="connsiteX8" fmla="*/ 62068 w 489451"/>
                <a:gd name="connsiteY8" fmla="*/ 26601 h 106402"/>
                <a:gd name="connsiteX9" fmla="*/ 62068 w 489451"/>
                <a:gd name="connsiteY9" fmla="*/ 5320 h 106402"/>
                <a:gd name="connsiteX10" fmla="*/ 5320 w 489451"/>
                <a:gd name="connsiteY10" fmla="*/ 5320 h 106402"/>
                <a:gd name="connsiteX11" fmla="*/ 5320 w 489451"/>
                <a:gd name="connsiteY11" fmla="*/ 104629 h 106402"/>
                <a:gd name="connsiteX12" fmla="*/ 487678 w 489451"/>
                <a:gd name="connsiteY12" fmla="*/ 104629 h 106402"/>
                <a:gd name="connsiteX13" fmla="*/ 487678 w 489451"/>
                <a:gd name="connsiteY13" fmla="*/ 5320 h 106402"/>
                <a:gd name="connsiteX14" fmla="*/ 430930 w 489451"/>
                <a:gd name="connsiteY14" fmla="*/ 5320 h 10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9451" h="106402">
                  <a:moveTo>
                    <a:pt x="430930" y="5320"/>
                  </a:moveTo>
                  <a:lnTo>
                    <a:pt x="430930" y="26601"/>
                  </a:lnTo>
                  <a:cubicBezTo>
                    <a:pt x="430930" y="54265"/>
                    <a:pt x="408940" y="76255"/>
                    <a:pt x="381276" y="76255"/>
                  </a:cubicBezTo>
                  <a:cubicBezTo>
                    <a:pt x="353611" y="76255"/>
                    <a:pt x="331621" y="54265"/>
                    <a:pt x="331621" y="26601"/>
                  </a:cubicBezTo>
                  <a:lnTo>
                    <a:pt x="331621" y="5320"/>
                  </a:lnTo>
                  <a:lnTo>
                    <a:pt x="161377" y="5320"/>
                  </a:lnTo>
                  <a:lnTo>
                    <a:pt x="161377" y="26601"/>
                  </a:lnTo>
                  <a:cubicBezTo>
                    <a:pt x="161377" y="54265"/>
                    <a:pt x="139387" y="76255"/>
                    <a:pt x="111723" y="76255"/>
                  </a:cubicBezTo>
                  <a:cubicBezTo>
                    <a:pt x="84058" y="76255"/>
                    <a:pt x="62068" y="54265"/>
                    <a:pt x="62068" y="26601"/>
                  </a:cubicBezTo>
                  <a:lnTo>
                    <a:pt x="62068" y="5320"/>
                  </a:lnTo>
                  <a:lnTo>
                    <a:pt x="5320" y="5320"/>
                  </a:lnTo>
                  <a:lnTo>
                    <a:pt x="5320" y="104629"/>
                  </a:lnTo>
                  <a:lnTo>
                    <a:pt x="487678" y="104629"/>
                  </a:lnTo>
                  <a:lnTo>
                    <a:pt x="487678" y="5320"/>
                  </a:lnTo>
                  <a:lnTo>
                    <a:pt x="430930" y="532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27" name="Graphic 16" descr="Camera">
            <a:extLst>
              <a:ext uri="{FF2B5EF4-FFF2-40B4-BE49-F238E27FC236}">
                <a16:creationId xmlns:a16="http://schemas.microsoft.com/office/drawing/2014/main" id="{D0AD984E-A887-4A2E-826A-C0D4A8C8794A}"/>
              </a:ext>
            </a:extLst>
          </p:cNvPr>
          <p:cNvGrpSpPr/>
          <p:nvPr/>
        </p:nvGrpSpPr>
        <p:grpSpPr>
          <a:xfrm>
            <a:off x="326568" y="3304694"/>
            <a:ext cx="680976" cy="680976"/>
            <a:chOff x="326568" y="3304694"/>
            <a:chExt cx="680976" cy="680976"/>
          </a:xfrm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B94A472-D045-4E6E-8209-DF77916B7EFC}"/>
                </a:ext>
              </a:extLst>
            </p:cNvPr>
            <p:cNvSpPr/>
            <p:nvPr/>
          </p:nvSpPr>
          <p:spPr>
            <a:xfrm>
              <a:off x="379381" y="3407162"/>
              <a:ext cx="574574" cy="475265"/>
            </a:xfrm>
            <a:custGeom>
              <a:avLst/>
              <a:gdLst>
                <a:gd name="connsiteX0" fmla="*/ 287675 w 574573"/>
                <a:gd name="connsiteY0" fmla="*/ 415358 h 475264"/>
                <a:gd name="connsiteX1" fmla="*/ 159992 w 574573"/>
                <a:gd name="connsiteY1" fmla="*/ 287675 h 475264"/>
                <a:gd name="connsiteX2" fmla="*/ 287675 w 574573"/>
                <a:gd name="connsiteY2" fmla="*/ 159992 h 475264"/>
                <a:gd name="connsiteX3" fmla="*/ 415358 w 574573"/>
                <a:gd name="connsiteY3" fmla="*/ 287675 h 475264"/>
                <a:gd name="connsiteX4" fmla="*/ 287675 w 574573"/>
                <a:gd name="connsiteY4" fmla="*/ 415358 h 475264"/>
                <a:gd name="connsiteX5" fmla="*/ 145805 w 574573"/>
                <a:gd name="connsiteY5" fmla="*/ 188366 h 475264"/>
                <a:gd name="connsiteX6" fmla="*/ 60683 w 574573"/>
                <a:gd name="connsiteY6" fmla="*/ 188366 h 475264"/>
                <a:gd name="connsiteX7" fmla="*/ 60683 w 574573"/>
                <a:gd name="connsiteY7" fmla="*/ 131618 h 475264"/>
                <a:gd name="connsiteX8" fmla="*/ 145805 w 574573"/>
                <a:gd name="connsiteY8" fmla="*/ 131618 h 475264"/>
                <a:gd name="connsiteX9" fmla="*/ 145805 w 574573"/>
                <a:gd name="connsiteY9" fmla="*/ 188366 h 475264"/>
                <a:gd name="connsiteX10" fmla="*/ 543041 w 574573"/>
                <a:gd name="connsiteY10" fmla="*/ 74870 h 475264"/>
                <a:gd name="connsiteX11" fmla="*/ 401171 w 574573"/>
                <a:gd name="connsiteY11" fmla="*/ 74870 h 475264"/>
                <a:gd name="connsiteX12" fmla="*/ 358610 w 574573"/>
                <a:gd name="connsiteY12" fmla="*/ 3935 h 475264"/>
                <a:gd name="connsiteX13" fmla="*/ 216740 w 574573"/>
                <a:gd name="connsiteY13" fmla="*/ 3935 h 475264"/>
                <a:gd name="connsiteX14" fmla="*/ 174179 w 574573"/>
                <a:gd name="connsiteY14" fmla="*/ 74870 h 475264"/>
                <a:gd name="connsiteX15" fmla="*/ 32309 w 574573"/>
                <a:gd name="connsiteY15" fmla="*/ 74870 h 475264"/>
                <a:gd name="connsiteX16" fmla="*/ 3935 w 574573"/>
                <a:gd name="connsiteY16" fmla="*/ 103244 h 475264"/>
                <a:gd name="connsiteX17" fmla="*/ 3935 w 574573"/>
                <a:gd name="connsiteY17" fmla="*/ 443732 h 475264"/>
                <a:gd name="connsiteX18" fmla="*/ 32309 w 574573"/>
                <a:gd name="connsiteY18" fmla="*/ 472106 h 475264"/>
                <a:gd name="connsiteX19" fmla="*/ 543041 w 574573"/>
                <a:gd name="connsiteY19" fmla="*/ 472106 h 475264"/>
                <a:gd name="connsiteX20" fmla="*/ 571415 w 574573"/>
                <a:gd name="connsiteY20" fmla="*/ 443732 h 475264"/>
                <a:gd name="connsiteX21" fmla="*/ 571415 w 574573"/>
                <a:gd name="connsiteY21" fmla="*/ 103244 h 475264"/>
                <a:gd name="connsiteX22" fmla="*/ 543041 w 574573"/>
                <a:gd name="connsiteY22" fmla="*/ 74870 h 475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4573" h="475264">
                  <a:moveTo>
                    <a:pt x="287675" y="415358"/>
                  </a:moveTo>
                  <a:cubicBezTo>
                    <a:pt x="216740" y="415358"/>
                    <a:pt x="159992" y="358610"/>
                    <a:pt x="159992" y="287675"/>
                  </a:cubicBezTo>
                  <a:cubicBezTo>
                    <a:pt x="159992" y="216740"/>
                    <a:pt x="216740" y="159992"/>
                    <a:pt x="287675" y="159992"/>
                  </a:cubicBezTo>
                  <a:cubicBezTo>
                    <a:pt x="358610" y="159992"/>
                    <a:pt x="415358" y="216740"/>
                    <a:pt x="415358" y="287675"/>
                  </a:cubicBezTo>
                  <a:cubicBezTo>
                    <a:pt x="415358" y="358610"/>
                    <a:pt x="358610" y="415358"/>
                    <a:pt x="287675" y="415358"/>
                  </a:cubicBezTo>
                  <a:close/>
                  <a:moveTo>
                    <a:pt x="145805" y="188366"/>
                  </a:moveTo>
                  <a:lnTo>
                    <a:pt x="60683" y="188366"/>
                  </a:lnTo>
                  <a:lnTo>
                    <a:pt x="60683" y="131618"/>
                  </a:lnTo>
                  <a:lnTo>
                    <a:pt x="145805" y="131618"/>
                  </a:lnTo>
                  <a:lnTo>
                    <a:pt x="145805" y="188366"/>
                  </a:lnTo>
                  <a:close/>
                  <a:moveTo>
                    <a:pt x="543041" y="74870"/>
                  </a:moveTo>
                  <a:lnTo>
                    <a:pt x="401171" y="74870"/>
                  </a:lnTo>
                  <a:lnTo>
                    <a:pt x="358610" y="3935"/>
                  </a:lnTo>
                  <a:lnTo>
                    <a:pt x="216740" y="3935"/>
                  </a:lnTo>
                  <a:lnTo>
                    <a:pt x="174179" y="74870"/>
                  </a:lnTo>
                  <a:lnTo>
                    <a:pt x="32309" y="74870"/>
                  </a:lnTo>
                  <a:cubicBezTo>
                    <a:pt x="16703" y="74870"/>
                    <a:pt x="3935" y="87638"/>
                    <a:pt x="3935" y="103244"/>
                  </a:cubicBezTo>
                  <a:lnTo>
                    <a:pt x="3935" y="443732"/>
                  </a:lnTo>
                  <a:cubicBezTo>
                    <a:pt x="3935" y="459337"/>
                    <a:pt x="16703" y="472106"/>
                    <a:pt x="32309" y="472106"/>
                  </a:cubicBezTo>
                  <a:lnTo>
                    <a:pt x="543041" y="472106"/>
                  </a:lnTo>
                  <a:cubicBezTo>
                    <a:pt x="558646" y="472106"/>
                    <a:pt x="571415" y="459337"/>
                    <a:pt x="571415" y="443732"/>
                  </a:cubicBezTo>
                  <a:lnTo>
                    <a:pt x="571415" y="103244"/>
                  </a:lnTo>
                  <a:cubicBezTo>
                    <a:pt x="571415" y="87638"/>
                    <a:pt x="558646" y="74870"/>
                    <a:pt x="543041" y="74870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11CD8D4-AE6E-43D3-B876-3A65240D7112}"/>
                </a:ext>
              </a:extLst>
            </p:cNvPr>
            <p:cNvSpPr/>
            <p:nvPr/>
          </p:nvSpPr>
          <p:spPr>
            <a:xfrm>
              <a:off x="563812" y="3591593"/>
              <a:ext cx="205712" cy="205712"/>
            </a:xfrm>
            <a:custGeom>
              <a:avLst/>
              <a:gdLst>
                <a:gd name="connsiteX0" fmla="*/ 103244 w 205711"/>
                <a:gd name="connsiteY0" fmla="*/ 32309 h 205711"/>
                <a:gd name="connsiteX1" fmla="*/ 32309 w 205711"/>
                <a:gd name="connsiteY1" fmla="*/ 103244 h 205711"/>
                <a:gd name="connsiteX2" fmla="*/ 103244 w 205711"/>
                <a:gd name="connsiteY2" fmla="*/ 174179 h 205711"/>
                <a:gd name="connsiteX3" fmla="*/ 174179 w 205711"/>
                <a:gd name="connsiteY3" fmla="*/ 103244 h 205711"/>
                <a:gd name="connsiteX4" fmla="*/ 103244 w 205711"/>
                <a:gd name="connsiteY4" fmla="*/ 32309 h 205711"/>
                <a:gd name="connsiteX5" fmla="*/ 103244 w 205711"/>
                <a:gd name="connsiteY5" fmla="*/ 202553 h 205711"/>
                <a:gd name="connsiteX6" fmla="*/ 3935 w 205711"/>
                <a:gd name="connsiteY6" fmla="*/ 103244 h 205711"/>
                <a:gd name="connsiteX7" fmla="*/ 103244 w 205711"/>
                <a:gd name="connsiteY7" fmla="*/ 3935 h 205711"/>
                <a:gd name="connsiteX8" fmla="*/ 202553 w 205711"/>
                <a:gd name="connsiteY8" fmla="*/ 103244 h 205711"/>
                <a:gd name="connsiteX9" fmla="*/ 103244 w 205711"/>
                <a:gd name="connsiteY9" fmla="*/ 202553 h 20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711" h="205711">
                  <a:moveTo>
                    <a:pt x="103244" y="32309"/>
                  </a:moveTo>
                  <a:cubicBezTo>
                    <a:pt x="63520" y="32309"/>
                    <a:pt x="32309" y="63520"/>
                    <a:pt x="32309" y="103244"/>
                  </a:cubicBezTo>
                  <a:cubicBezTo>
                    <a:pt x="32309" y="142967"/>
                    <a:pt x="63520" y="174179"/>
                    <a:pt x="103244" y="174179"/>
                  </a:cubicBezTo>
                  <a:cubicBezTo>
                    <a:pt x="142967" y="174179"/>
                    <a:pt x="174179" y="142967"/>
                    <a:pt x="174179" y="103244"/>
                  </a:cubicBezTo>
                  <a:cubicBezTo>
                    <a:pt x="174179" y="63520"/>
                    <a:pt x="142967" y="32309"/>
                    <a:pt x="103244" y="32309"/>
                  </a:cubicBezTo>
                  <a:close/>
                  <a:moveTo>
                    <a:pt x="103244" y="202553"/>
                  </a:moveTo>
                  <a:cubicBezTo>
                    <a:pt x="47914" y="202553"/>
                    <a:pt x="3935" y="158573"/>
                    <a:pt x="3935" y="103244"/>
                  </a:cubicBezTo>
                  <a:cubicBezTo>
                    <a:pt x="3935" y="47914"/>
                    <a:pt x="47914" y="3935"/>
                    <a:pt x="103244" y="3935"/>
                  </a:cubicBezTo>
                  <a:cubicBezTo>
                    <a:pt x="158573" y="3935"/>
                    <a:pt x="202553" y="47914"/>
                    <a:pt x="202553" y="103244"/>
                  </a:cubicBezTo>
                  <a:cubicBezTo>
                    <a:pt x="202553" y="158573"/>
                    <a:pt x="158573" y="202553"/>
                    <a:pt x="103244" y="202553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30" name="Graphic 22" descr="Projector">
            <a:extLst>
              <a:ext uri="{FF2B5EF4-FFF2-40B4-BE49-F238E27FC236}">
                <a16:creationId xmlns:a16="http://schemas.microsoft.com/office/drawing/2014/main" id="{4AC53056-759A-41CB-9B8F-7740142BA81A}"/>
              </a:ext>
            </a:extLst>
          </p:cNvPr>
          <p:cNvGrpSpPr/>
          <p:nvPr/>
        </p:nvGrpSpPr>
        <p:grpSpPr>
          <a:xfrm>
            <a:off x="1402517" y="3304694"/>
            <a:ext cx="680976" cy="680976"/>
            <a:chOff x="1402517" y="3304694"/>
            <a:chExt cx="680976" cy="680976"/>
          </a:xfrm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27D73AE-D9E6-4DC3-BFAA-BF9527AA6458}"/>
                </a:ext>
              </a:extLst>
            </p:cNvPr>
            <p:cNvSpPr/>
            <p:nvPr/>
          </p:nvSpPr>
          <p:spPr>
            <a:xfrm>
              <a:off x="1426956" y="3483772"/>
              <a:ext cx="631322" cy="319208"/>
            </a:xfrm>
            <a:custGeom>
              <a:avLst/>
              <a:gdLst>
                <a:gd name="connsiteX0" fmla="*/ 571415 w 631321"/>
                <a:gd name="connsiteY0" fmla="*/ 145805 h 319207"/>
                <a:gd name="connsiteX1" fmla="*/ 429545 w 631321"/>
                <a:gd name="connsiteY1" fmla="*/ 145805 h 319207"/>
                <a:gd name="connsiteX2" fmla="*/ 415358 w 631321"/>
                <a:gd name="connsiteY2" fmla="*/ 131618 h 319207"/>
                <a:gd name="connsiteX3" fmla="*/ 429545 w 631321"/>
                <a:gd name="connsiteY3" fmla="*/ 117431 h 319207"/>
                <a:gd name="connsiteX4" fmla="*/ 571415 w 631321"/>
                <a:gd name="connsiteY4" fmla="*/ 117431 h 319207"/>
                <a:gd name="connsiteX5" fmla="*/ 585602 w 631321"/>
                <a:gd name="connsiteY5" fmla="*/ 131618 h 319207"/>
                <a:gd name="connsiteX6" fmla="*/ 571415 w 631321"/>
                <a:gd name="connsiteY6" fmla="*/ 145805 h 319207"/>
                <a:gd name="connsiteX7" fmla="*/ 571415 w 631321"/>
                <a:gd name="connsiteY7" fmla="*/ 216740 h 319207"/>
                <a:gd name="connsiteX8" fmla="*/ 429545 w 631321"/>
                <a:gd name="connsiteY8" fmla="*/ 216740 h 319207"/>
                <a:gd name="connsiteX9" fmla="*/ 415358 w 631321"/>
                <a:gd name="connsiteY9" fmla="*/ 202553 h 319207"/>
                <a:gd name="connsiteX10" fmla="*/ 429545 w 631321"/>
                <a:gd name="connsiteY10" fmla="*/ 188366 h 319207"/>
                <a:gd name="connsiteX11" fmla="*/ 571415 w 631321"/>
                <a:gd name="connsiteY11" fmla="*/ 188366 h 319207"/>
                <a:gd name="connsiteX12" fmla="*/ 585602 w 631321"/>
                <a:gd name="connsiteY12" fmla="*/ 202553 h 319207"/>
                <a:gd name="connsiteX13" fmla="*/ 571415 w 631321"/>
                <a:gd name="connsiteY13" fmla="*/ 216740 h 319207"/>
                <a:gd name="connsiteX14" fmla="*/ 252207 w 631321"/>
                <a:gd name="connsiteY14" fmla="*/ 273488 h 319207"/>
                <a:gd name="connsiteX15" fmla="*/ 131618 w 631321"/>
                <a:gd name="connsiteY15" fmla="*/ 152898 h 319207"/>
                <a:gd name="connsiteX16" fmla="*/ 252207 w 631321"/>
                <a:gd name="connsiteY16" fmla="*/ 32309 h 319207"/>
                <a:gd name="connsiteX17" fmla="*/ 372797 w 631321"/>
                <a:gd name="connsiteY17" fmla="*/ 152898 h 319207"/>
                <a:gd name="connsiteX18" fmla="*/ 252207 w 631321"/>
                <a:gd name="connsiteY18" fmla="*/ 273488 h 319207"/>
                <a:gd name="connsiteX19" fmla="*/ 53589 w 631321"/>
                <a:gd name="connsiteY19" fmla="*/ 113884 h 319207"/>
                <a:gd name="connsiteX20" fmla="*/ 39402 w 631321"/>
                <a:gd name="connsiteY20" fmla="*/ 99697 h 319207"/>
                <a:gd name="connsiteX21" fmla="*/ 53589 w 631321"/>
                <a:gd name="connsiteY21" fmla="*/ 85510 h 319207"/>
                <a:gd name="connsiteX22" fmla="*/ 67776 w 631321"/>
                <a:gd name="connsiteY22" fmla="*/ 99697 h 319207"/>
                <a:gd name="connsiteX23" fmla="*/ 53589 w 631321"/>
                <a:gd name="connsiteY23" fmla="*/ 113884 h 319207"/>
                <a:gd name="connsiteX24" fmla="*/ 599789 w 631321"/>
                <a:gd name="connsiteY24" fmla="*/ 50042 h 319207"/>
                <a:gd name="connsiteX25" fmla="*/ 585602 w 631321"/>
                <a:gd name="connsiteY25" fmla="*/ 50042 h 319207"/>
                <a:gd name="connsiteX26" fmla="*/ 585602 w 631321"/>
                <a:gd name="connsiteY26" fmla="*/ 60683 h 319207"/>
                <a:gd name="connsiteX27" fmla="*/ 571415 w 631321"/>
                <a:gd name="connsiteY27" fmla="*/ 74870 h 319207"/>
                <a:gd name="connsiteX28" fmla="*/ 557228 w 631321"/>
                <a:gd name="connsiteY28" fmla="*/ 60683 h 319207"/>
                <a:gd name="connsiteX29" fmla="*/ 557228 w 631321"/>
                <a:gd name="connsiteY29" fmla="*/ 50042 h 319207"/>
                <a:gd name="connsiteX30" fmla="*/ 514667 w 631321"/>
                <a:gd name="connsiteY30" fmla="*/ 50042 h 319207"/>
                <a:gd name="connsiteX31" fmla="*/ 514667 w 631321"/>
                <a:gd name="connsiteY31" fmla="*/ 60683 h 319207"/>
                <a:gd name="connsiteX32" fmla="*/ 500480 w 631321"/>
                <a:gd name="connsiteY32" fmla="*/ 74870 h 319207"/>
                <a:gd name="connsiteX33" fmla="*/ 486293 w 631321"/>
                <a:gd name="connsiteY33" fmla="*/ 60683 h 319207"/>
                <a:gd name="connsiteX34" fmla="*/ 486293 w 631321"/>
                <a:gd name="connsiteY34" fmla="*/ 50042 h 319207"/>
                <a:gd name="connsiteX35" fmla="*/ 443732 w 631321"/>
                <a:gd name="connsiteY35" fmla="*/ 50042 h 319207"/>
                <a:gd name="connsiteX36" fmla="*/ 443732 w 631321"/>
                <a:gd name="connsiteY36" fmla="*/ 60683 h 319207"/>
                <a:gd name="connsiteX37" fmla="*/ 429545 w 631321"/>
                <a:gd name="connsiteY37" fmla="*/ 74870 h 319207"/>
                <a:gd name="connsiteX38" fmla="*/ 415358 w 631321"/>
                <a:gd name="connsiteY38" fmla="*/ 60683 h 319207"/>
                <a:gd name="connsiteX39" fmla="*/ 415358 w 631321"/>
                <a:gd name="connsiteY39" fmla="*/ 50042 h 319207"/>
                <a:gd name="connsiteX40" fmla="*/ 360028 w 631321"/>
                <a:gd name="connsiteY40" fmla="*/ 50042 h 319207"/>
                <a:gd name="connsiteX41" fmla="*/ 252207 w 631321"/>
                <a:gd name="connsiteY41" fmla="*/ 3935 h 319207"/>
                <a:gd name="connsiteX42" fmla="*/ 144386 w 631321"/>
                <a:gd name="connsiteY42" fmla="*/ 50042 h 319207"/>
                <a:gd name="connsiteX43" fmla="*/ 32309 w 631321"/>
                <a:gd name="connsiteY43" fmla="*/ 50042 h 319207"/>
                <a:gd name="connsiteX44" fmla="*/ 3935 w 631321"/>
                <a:gd name="connsiteY44" fmla="*/ 78416 h 319207"/>
                <a:gd name="connsiteX45" fmla="*/ 3935 w 631321"/>
                <a:gd name="connsiteY45" fmla="*/ 248660 h 319207"/>
                <a:gd name="connsiteX46" fmla="*/ 32309 w 631321"/>
                <a:gd name="connsiteY46" fmla="*/ 277034 h 319207"/>
                <a:gd name="connsiteX47" fmla="*/ 74870 w 631321"/>
                <a:gd name="connsiteY47" fmla="*/ 277034 h 319207"/>
                <a:gd name="connsiteX48" fmla="*/ 60683 w 631321"/>
                <a:gd name="connsiteY48" fmla="*/ 319595 h 319207"/>
                <a:gd name="connsiteX49" fmla="*/ 103244 w 631321"/>
                <a:gd name="connsiteY49" fmla="*/ 319595 h 319207"/>
                <a:gd name="connsiteX50" fmla="*/ 117431 w 631321"/>
                <a:gd name="connsiteY50" fmla="*/ 277034 h 319207"/>
                <a:gd name="connsiteX51" fmla="*/ 169923 w 631321"/>
                <a:gd name="connsiteY51" fmla="*/ 277034 h 319207"/>
                <a:gd name="connsiteX52" fmla="*/ 334492 w 631321"/>
                <a:gd name="connsiteY52" fmla="*/ 277034 h 319207"/>
                <a:gd name="connsiteX53" fmla="*/ 514667 w 631321"/>
                <a:gd name="connsiteY53" fmla="*/ 277034 h 319207"/>
                <a:gd name="connsiteX54" fmla="*/ 528854 w 631321"/>
                <a:gd name="connsiteY54" fmla="*/ 319595 h 319207"/>
                <a:gd name="connsiteX55" fmla="*/ 571415 w 631321"/>
                <a:gd name="connsiteY55" fmla="*/ 319595 h 319207"/>
                <a:gd name="connsiteX56" fmla="*/ 557228 w 631321"/>
                <a:gd name="connsiteY56" fmla="*/ 277034 h 319207"/>
                <a:gd name="connsiteX57" fmla="*/ 599789 w 631321"/>
                <a:gd name="connsiteY57" fmla="*/ 277034 h 319207"/>
                <a:gd name="connsiteX58" fmla="*/ 628163 w 631321"/>
                <a:gd name="connsiteY58" fmla="*/ 248660 h 319207"/>
                <a:gd name="connsiteX59" fmla="*/ 628163 w 631321"/>
                <a:gd name="connsiteY59" fmla="*/ 78416 h 319207"/>
                <a:gd name="connsiteX60" fmla="*/ 599789 w 631321"/>
                <a:gd name="connsiteY60" fmla="*/ 50042 h 31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31321" h="319207">
                  <a:moveTo>
                    <a:pt x="571415" y="145805"/>
                  </a:moveTo>
                  <a:lnTo>
                    <a:pt x="429545" y="145805"/>
                  </a:lnTo>
                  <a:cubicBezTo>
                    <a:pt x="421742" y="145805"/>
                    <a:pt x="415358" y="139421"/>
                    <a:pt x="415358" y="131618"/>
                  </a:cubicBezTo>
                  <a:cubicBezTo>
                    <a:pt x="415358" y="123815"/>
                    <a:pt x="421742" y="117431"/>
                    <a:pt x="429545" y="117431"/>
                  </a:cubicBezTo>
                  <a:lnTo>
                    <a:pt x="571415" y="117431"/>
                  </a:lnTo>
                  <a:cubicBezTo>
                    <a:pt x="579218" y="117431"/>
                    <a:pt x="585602" y="123815"/>
                    <a:pt x="585602" y="131618"/>
                  </a:cubicBezTo>
                  <a:cubicBezTo>
                    <a:pt x="585602" y="139421"/>
                    <a:pt x="579218" y="145805"/>
                    <a:pt x="571415" y="145805"/>
                  </a:cubicBezTo>
                  <a:close/>
                  <a:moveTo>
                    <a:pt x="571415" y="216740"/>
                  </a:moveTo>
                  <a:lnTo>
                    <a:pt x="429545" y="216740"/>
                  </a:lnTo>
                  <a:cubicBezTo>
                    <a:pt x="421742" y="216740"/>
                    <a:pt x="415358" y="210356"/>
                    <a:pt x="415358" y="202553"/>
                  </a:cubicBezTo>
                  <a:cubicBezTo>
                    <a:pt x="415358" y="194750"/>
                    <a:pt x="421742" y="188366"/>
                    <a:pt x="429545" y="188366"/>
                  </a:cubicBezTo>
                  <a:lnTo>
                    <a:pt x="571415" y="188366"/>
                  </a:lnTo>
                  <a:cubicBezTo>
                    <a:pt x="579218" y="188366"/>
                    <a:pt x="585602" y="194750"/>
                    <a:pt x="585602" y="202553"/>
                  </a:cubicBezTo>
                  <a:cubicBezTo>
                    <a:pt x="585602" y="210356"/>
                    <a:pt x="579218" y="216740"/>
                    <a:pt x="571415" y="216740"/>
                  </a:cubicBezTo>
                  <a:close/>
                  <a:moveTo>
                    <a:pt x="252207" y="273488"/>
                  </a:moveTo>
                  <a:cubicBezTo>
                    <a:pt x="185528" y="273488"/>
                    <a:pt x="131618" y="219577"/>
                    <a:pt x="131618" y="152898"/>
                  </a:cubicBezTo>
                  <a:cubicBezTo>
                    <a:pt x="131618" y="86219"/>
                    <a:pt x="185528" y="32309"/>
                    <a:pt x="252207" y="32309"/>
                  </a:cubicBezTo>
                  <a:cubicBezTo>
                    <a:pt x="318886" y="32309"/>
                    <a:pt x="372797" y="86219"/>
                    <a:pt x="372797" y="152898"/>
                  </a:cubicBezTo>
                  <a:cubicBezTo>
                    <a:pt x="372797" y="219577"/>
                    <a:pt x="318886" y="273488"/>
                    <a:pt x="252207" y="273488"/>
                  </a:cubicBezTo>
                  <a:close/>
                  <a:moveTo>
                    <a:pt x="53589" y="113884"/>
                  </a:moveTo>
                  <a:cubicBezTo>
                    <a:pt x="45786" y="113884"/>
                    <a:pt x="39402" y="107500"/>
                    <a:pt x="39402" y="99697"/>
                  </a:cubicBezTo>
                  <a:cubicBezTo>
                    <a:pt x="39402" y="91894"/>
                    <a:pt x="45786" y="85510"/>
                    <a:pt x="53589" y="85510"/>
                  </a:cubicBezTo>
                  <a:cubicBezTo>
                    <a:pt x="61392" y="85510"/>
                    <a:pt x="67776" y="91894"/>
                    <a:pt x="67776" y="99697"/>
                  </a:cubicBezTo>
                  <a:cubicBezTo>
                    <a:pt x="67776" y="107500"/>
                    <a:pt x="61392" y="113884"/>
                    <a:pt x="53589" y="113884"/>
                  </a:cubicBezTo>
                  <a:close/>
                  <a:moveTo>
                    <a:pt x="599789" y="50042"/>
                  </a:moveTo>
                  <a:lnTo>
                    <a:pt x="585602" y="50042"/>
                  </a:lnTo>
                  <a:lnTo>
                    <a:pt x="585602" y="60683"/>
                  </a:lnTo>
                  <a:cubicBezTo>
                    <a:pt x="585602" y="68486"/>
                    <a:pt x="579218" y="74870"/>
                    <a:pt x="571415" y="74870"/>
                  </a:cubicBezTo>
                  <a:cubicBezTo>
                    <a:pt x="563612" y="74870"/>
                    <a:pt x="557228" y="68486"/>
                    <a:pt x="557228" y="60683"/>
                  </a:cubicBezTo>
                  <a:lnTo>
                    <a:pt x="557228" y="50042"/>
                  </a:lnTo>
                  <a:lnTo>
                    <a:pt x="514667" y="50042"/>
                  </a:lnTo>
                  <a:lnTo>
                    <a:pt x="514667" y="60683"/>
                  </a:lnTo>
                  <a:cubicBezTo>
                    <a:pt x="514667" y="68486"/>
                    <a:pt x="508283" y="74870"/>
                    <a:pt x="500480" y="74870"/>
                  </a:cubicBezTo>
                  <a:cubicBezTo>
                    <a:pt x="492677" y="74870"/>
                    <a:pt x="486293" y="68486"/>
                    <a:pt x="486293" y="60683"/>
                  </a:cubicBezTo>
                  <a:lnTo>
                    <a:pt x="486293" y="50042"/>
                  </a:lnTo>
                  <a:lnTo>
                    <a:pt x="443732" y="50042"/>
                  </a:lnTo>
                  <a:lnTo>
                    <a:pt x="443732" y="60683"/>
                  </a:lnTo>
                  <a:cubicBezTo>
                    <a:pt x="443732" y="68486"/>
                    <a:pt x="437348" y="74870"/>
                    <a:pt x="429545" y="74870"/>
                  </a:cubicBezTo>
                  <a:cubicBezTo>
                    <a:pt x="421742" y="74870"/>
                    <a:pt x="415358" y="68486"/>
                    <a:pt x="415358" y="60683"/>
                  </a:cubicBezTo>
                  <a:lnTo>
                    <a:pt x="415358" y="50042"/>
                  </a:lnTo>
                  <a:lnTo>
                    <a:pt x="360028" y="50042"/>
                  </a:lnTo>
                  <a:cubicBezTo>
                    <a:pt x="331654" y="20250"/>
                    <a:pt x="293349" y="3935"/>
                    <a:pt x="252207" y="3935"/>
                  </a:cubicBezTo>
                  <a:cubicBezTo>
                    <a:pt x="211774" y="3935"/>
                    <a:pt x="172760" y="20250"/>
                    <a:pt x="144386" y="50042"/>
                  </a:cubicBezTo>
                  <a:lnTo>
                    <a:pt x="32309" y="50042"/>
                  </a:lnTo>
                  <a:cubicBezTo>
                    <a:pt x="16703" y="50042"/>
                    <a:pt x="3935" y="62811"/>
                    <a:pt x="3935" y="78416"/>
                  </a:cubicBezTo>
                  <a:lnTo>
                    <a:pt x="3935" y="248660"/>
                  </a:lnTo>
                  <a:cubicBezTo>
                    <a:pt x="3935" y="264266"/>
                    <a:pt x="16703" y="277034"/>
                    <a:pt x="32309" y="277034"/>
                  </a:cubicBezTo>
                  <a:lnTo>
                    <a:pt x="74870" y="277034"/>
                  </a:lnTo>
                  <a:lnTo>
                    <a:pt x="60683" y="319595"/>
                  </a:lnTo>
                  <a:lnTo>
                    <a:pt x="103244" y="319595"/>
                  </a:lnTo>
                  <a:lnTo>
                    <a:pt x="117431" y="277034"/>
                  </a:lnTo>
                  <a:lnTo>
                    <a:pt x="169923" y="277034"/>
                  </a:lnTo>
                  <a:cubicBezTo>
                    <a:pt x="219577" y="310374"/>
                    <a:pt x="284837" y="310374"/>
                    <a:pt x="334492" y="277034"/>
                  </a:cubicBezTo>
                  <a:lnTo>
                    <a:pt x="514667" y="277034"/>
                  </a:lnTo>
                  <a:lnTo>
                    <a:pt x="528854" y="319595"/>
                  </a:lnTo>
                  <a:lnTo>
                    <a:pt x="571415" y="319595"/>
                  </a:lnTo>
                  <a:lnTo>
                    <a:pt x="557228" y="277034"/>
                  </a:lnTo>
                  <a:lnTo>
                    <a:pt x="599789" y="277034"/>
                  </a:lnTo>
                  <a:cubicBezTo>
                    <a:pt x="615394" y="277034"/>
                    <a:pt x="628163" y="264266"/>
                    <a:pt x="628163" y="248660"/>
                  </a:cubicBezTo>
                  <a:lnTo>
                    <a:pt x="628163" y="78416"/>
                  </a:lnTo>
                  <a:cubicBezTo>
                    <a:pt x="628163" y="62101"/>
                    <a:pt x="615394" y="50042"/>
                    <a:pt x="599789" y="5004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07006DB1-1550-42D2-B1C3-A67AD80FBF62}"/>
                </a:ext>
              </a:extLst>
            </p:cNvPr>
            <p:cNvSpPr/>
            <p:nvPr/>
          </p:nvSpPr>
          <p:spPr>
            <a:xfrm>
              <a:off x="1585851" y="3541229"/>
              <a:ext cx="184431" cy="184431"/>
            </a:xfrm>
            <a:custGeom>
              <a:avLst/>
              <a:gdLst>
                <a:gd name="connsiteX0" fmla="*/ 182691 w 184431"/>
                <a:gd name="connsiteY0" fmla="*/ 93313 h 184431"/>
                <a:gd name="connsiteX1" fmla="*/ 93313 w 184431"/>
                <a:gd name="connsiteY1" fmla="*/ 182691 h 184431"/>
                <a:gd name="connsiteX2" fmla="*/ 3935 w 184431"/>
                <a:gd name="connsiteY2" fmla="*/ 93313 h 184431"/>
                <a:gd name="connsiteX3" fmla="*/ 93313 w 184431"/>
                <a:gd name="connsiteY3" fmla="*/ 3935 h 184431"/>
                <a:gd name="connsiteX4" fmla="*/ 182691 w 184431"/>
                <a:gd name="connsiteY4" fmla="*/ 93313 h 184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431" h="184431">
                  <a:moveTo>
                    <a:pt x="182691" y="93313"/>
                  </a:moveTo>
                  <a:cubicBezTo>
                    <a:pt x="182691" y="142675"/>
                    <a:pt x="142675" y="182691"/>
                    <a:pt x="93313" y="182691"/>
                  </a:cubicBezTo>
                  <a:cubicBezTo>
                    <a:pt x="43951" y="182691"/>
                    <a:pt x="3935" y="142675"/>
                    <a:pt x="3935" y="93313"/>
                  </a:cubicBezTo>
                  <a:cubicBezTo>
                    <a:pt x="3935" y="43951"/>
                    <a:pt x="43951" y="3935"/>
                    <a:pt x="93313" y="3935"/>
                  </a:cubicBezTo>
                  <a:cubicBezTo>
                    <a:pt x="142675" y="3935"/>
                    <a:pt x="182691" y="43951"/>
                    <a:pt x="182691" y="93313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33" name="Graphic 24" descr="Computer">
            <a:extLst>
              <a:ext uri="{FF2B5EF4-FFF2-40B4-BE49-F238E27FC236}">
                <a16:creationId xmlns:a16="http://schemas.microsoft.com/office/drawing/2014/main" id="{513C66FB-C39D-4EB1-A372-3A1A6E33DEA0}"/>
              </a:ext>
            </a:extLst>
          </p:cNvPr>
          <p:cNvGrpSpPr/>
          <p:nvPr/>
        </p:nvGrpSpPr>
        <p:grpSpPr>
          <a:xfrm>
            <a:off x="2478466" y="3304694"/>
            <a:ext cx="680976" cy="680976"/>
            <a:chOff x="2478466" y="3304694"/>
            <a:chExt cx="680976" cy="680976"/>
          </a:xfrm>
        </p:grpSpPr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0CDFB062-B8D5-4B78-AF39-1F5FB6FE92B5}"/>
                </a:ext>
              </a:extLst>
            </p:cNvPr>
            <p:cNvSpPr/>
            <p:nvPr/>
          </p:nvSpPr>
          <p:spPr>
            <a:xfrm>
              <a:off x="2488718" y="3442629"/>
              <a:ext cx="432704" cy="404330"/>
            </a:xfrm>
            <a:custGeom>
              <a:avLst/>
              <a:gdLst>
                <a:gd name="connsiteX0" fmla="*/ 386984 w 432703"/>
                <a:gd name="connsiteY0" fmla="*/ 273488 h 404329"/>
                <a:gd name="connsiteX1" fmla="*/ 46496 w 432703"/>
                <a:gd name="connsiteY1" fmla="*/ 273488 h 404329"/>
                <a:gd name="connsiteX2" fmla="*/ 46496 w 432703"/>
                <a:gd name="connsiteY2" fmla="*/ 46496 h 404329"/>
                <a:gd name="connsiteX3" fmla="*/ 386984 w 432703"/>
                <a:gd name="connsiteY3" fmla="*/ 46496 h 404329"/>
                <a:gd name="connsiteX4" fmla="*/ 386984 w 432703"/>
                <a:gd name="connsiteY4" fmla="*/ 273488 h 404329"/>
                <a:gd name="connsiteX5" fmla="*/ 401171 w 432703"/>
                <a:gd name="connsiteY5" fmla="*/ 3935 h 404329"/>
                <a:gd name="connsiteX6" fmla="*/ 32309 w 432703"/>
                <a:gd name="connsiteY6" fmla="*/ 3935 h 404329"/>
                <a:gd name="connsiteX7" fmla="*/ 3935 w 432703"/>
                <a:gd name="connsiteY7" fmla="*/ 32309 h 404329"/>
                <a:gd name="connsiteX8" fmla="*/ 3935 w 432703"/>
                <a:gd name="connsiteY8" fmla="*/ 287675 h 404329"/>
                <a:gd name="connsiteX9" fmla="*/ 32309 w 432703"/>
                <a:gd name="connsiteY9" fmla="*/ 316049 h 404329"/>
                <a:gd name="connsiteX10" fmla="*/ 174179 w 432703"/>
                <a:gd name="connsiteY10" fmla="*/ 316049 h 404329"/>
                <a:gd name="connsiteX11" fmla="*/ 174179 w 432703"/>
                <a:gd name="connsiteY11" fmla="*/ 358610 h 404329"/>
                <a:gd name="connsiteX12" fmla="*/ 110337 w 432703"/>
                <a:gd name="connsiteY12" fmla="*/ 358610 h 404329"/>
                <a:gd name="connsiteX13" fmla="*/ 110337 w 432703"/>
                <a:gd name="connsiteY13" fmla="*/ 401171 h 404329"/>
                <a:gd name="connsiteX14" fmla="*/ 323142 w 432703"/>
                <a:gd name="connsiteY14" fmla="*/ 401171 h 404329"/>
                <a:gd name="connsiteX15" fmla="*/ 323142 w 432703"/>
                <a:gd name="connsiteY15" fmla="*/ 358610 h 404329"/>
                <a:gd name="connsiteX16" fmla="*/ 259301 w 432703"/>
                <a:gd name="connsiteY16" fmla="*/ 358610 h 404329"/>
                <a:gd name="connsiteX17" fmla="*/ 259301 w 432703"/>
                <a:gd name="connsiteY17" fmla="*/ 316049 h 404329"/>
                <a:gd name="connsiteX18" fmla="*/ 401171 w 432703"/>
                <a:gd name="connsiteY18" fmla="*/ 316049 h 404329"/>
                <a:gd name="connsiteX19" fmla="*/ 429545 w 432703"/>
                <a:gd name="connsiteY19" fmla="*/ 287675 h 404329"/>
                <a:gd name="connsiteX20" fmla="*/ 429545 w 432703"/>
                <a:gd name="connsiteY20" fmla="*/ 32309 h 404329"/>
                <a:gd name="connsiteX21" fmla="*/ 401171 w 432703"/>
                <a:gd name="connsiteY21" fmla="*/ 3935 h 40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703" h="404329">
                  <a:moveTo>
                    <a:pt x="386984" y="273488"/>
                  </a:moveTo>
                  <a:lnTo>
                    <a:pt x="46496" y="273488"/>
                  </a:lnTo>
                  <a:lnTo>
                    <a:pt x="46496" y="46496"/>
                  </a:lnTo>
                  <a:lnTo>
                    <a:pt x="386984" y="46496"/>
                  </a:lnTo>
                  <a:lnTo>
                    <a:pt x="386984" y="273488"/>
                  </a:lnTo>
                  <a:close/>
                  <a:moveTo>
                    <a:pt x="401171" y="3935"/>
                  </a:moveTo>
                  <a:lnTo>
                    <a:pt x="32309" y="3935"/>
                  </a:lnTo>
                  <a:cubicBezTo>
                    <a:pt x="16703" y="3935"/>
                    <a:pt x="3935" y="16703"/>
                    <a:pt x="3935" y="32309"/>
                  </a:cubicBezTo>
                  <a:lnTo>
                    <a:pt x="3935" y="287675"/>
                  </a:lnTo>
                  <a:cubicBezTo>
                    <a:pt x="3935" y="303280"/>
                    <a:pt x="16703" y="316049"/>
                    <a:pt x="32309" y="316049"/>
                  </a:cubicBezTo>
                  <a:lnTo>
                    <a:pt x="174179" y="316049"/>
                  </a:lnTo>
                  <a:lnTo>
                    <a:pt x="174179" y="358610"/>
                  </a:lnTo>
                  <a:lnTo>
                    <a:pt x="110337" y="358610"/>
                  </a:lnTo>
                  <a:lnTo>
                    <a:pt x="110337" y="401171"/>
                  </a:lnTo>
                  <a:lnTo>
                    <a:pt x="323142" y="401171"/>
                  </a:lnTo>
                  <a:lnTo>
                    <a:pt x="323142" y="358610"/>
                  </a:lnTo>
                  <a:lnTo>
                    <a:pt x="259301" y="358610"/>
                  </a:lnTo>
                  <a:lnTo>
                    <a:pt x="259301" y="316049"/>
                  </a:lnTo>
                  <a:lnTo>
                    <a:pt x="401171" y="316049"/>
                  </a:lnTo>
                  <a:cubicBezTo>
                    <a:pt x="416776" y="316049"/>
                    <a:pt x="429545" y="303280"/>
                    <a:pt x="429545" y="287675"/>
                  </a:cubicBezTo>
                  <a:lnTo>
                    <a:pt x="429545" y="32309"/>
                  </a:lnTo>
                  <a:cubicBezTo>
                    <a:pt x="429545" y="16703"/>
                    <a:pt x="416776" y="3935"/>
                    <a:pt x="401171" y="393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80367134-1CF9-4D10-9BC1-DBC62DAAFBA8}"/>
                </a:ext>
              </a:extLst>
            </p:cNvPr>
            <p:cNvSpPr/>
            <p:nvPr/>
          </p:nvSpPr>
          <p:spPr>
            <a:xfrm>
              <a:off x="2942702" y="3442629"/>
              <a:ext cx="205712" cy="404330"/>
            </a:xfrm>
            <a:custGeom>
              <a:avLst/>
              <a:gdLst>
                <a:gd name="connsiteX0" fmla="*/ 174179 w 205711"/>
                <a:gd name="connsiteY0" fmla="*/ 74870 h 404329"/>
                <a:gd name="connsiteX1" fmla="*/ 32309 w 205711"/>
                <a:gd name="connsiteY1" fmla="*/ 74870 h 404329"/>
                <a:gd name="connsiteX2" fmla="*/ 32309 w 205711"/>
                <a:gd name="connsiteY2" fmla="*/ 32309 h 404329"/>
                <a:gd name="connsiteX3" fmla="*/ 174179 w 205711"/>
                <a:gd name="connsiteY3" fmla="*/ 32309 h 404329"/>
                <a:gd name="connsiteX4" fmla="*/ 174179 w 205711"/>
                <a:gd name="connsiteY4" fmla="*/ 74870 h 404329"/>
                <a:gd name="connsiteX5" fmla="*/ 174179 w 205711"/>
                <a:gd name="connsiteY5" fmla="*/ 145805 h 404329"/>
                <a:gd name="connsiteX6" fmla="*/ 32309 w 205711"/>
                <a:gd name="connsiteY6" fmla="*/ 145805 h 404329"/>
                <a:gd name="connsiteX7" fmla="*/ 32309 w 205711"/>
                <a:gd name="connsiteY7" fmla="*/ 103244 h 404329"/>
                <a:gd name="connsiteX8" fmla="*/ 174179 w 205711"/>
                <a:gd name="connsiteY8" fmla="*/ 103244 h 404329"/>
                <a:gd name="connsiteX9" fmla="*/ 174179 w 205711"/>
                <a:gd name="connsiteY9" fmla="*/ 145805 h 404329"/>
                <a:gd name="connsiteX10" fmla="*/ 103244 w 205711"/>
                <a:gd name="connsiteY10" fmla="*/ 358610 h 404329"/>
                <a:gd name="connsiteX11" fmla="*/ 81963 w 205711"/>
                <a:gd name="connsiteY11" fmla="*/ 337329 h 404329"/>
                <a:gd name="connsiteX12" fmla="*/ 103244 w 205711"/>
                <a:gd name="connsiteY12" fmla="*/ 316049 h 404329"/>
                <a:gd name="connsiteX13" fmla="*/ 124524 w 205711"/>
                <a:gd name="connsiteY13" fmla="*/ 337329 h 404329"/>
                <a:gd name="connsiteX14" fmla="*/ 103244 w 205711"/>
                <a:gd name="connsiteY14" fmla="*/ 358610 h 404329"/>
                <a:gd name="connsiteX15" fmla="*/ 174179 w 205711"/>
                <a:gd name="connsiteY15" fmla="*/ 3935 h 404329"/>
                <a:gd name="connsiteX16" fmla="*/ 32309 w 205711"/>
                <a:gd name="connsiteY16" fmla="*/ 3935 h 404329"/>
                <a:gd name="connsiteX17" fmla="*/ 3935 w 205711"/>
                <a:gd name="connsiteY17" fmla="*/ 32309 h 404329"/>
                <a:gd name="connsiteX18" fmla="*/ 3935 w 205711"/>
                <a:gd name="connsiteY18" fmla="*/ 372797 h 404329"/>
                <a:gd name="connsiteX19" fmla="*/ 32309 w 205711"/>
                <a:gd name="connsiteY19" fmla="*/ 401171 h 404329"/>
                <a:gd name="connsiteX20" fmla="*/ 174179 w 205711"/>
                <a:gd name="connsiteY20" fmla="*/ 401171 h 404329"/>
                <a:gd name="connsiteX21" fmla="*/ 202553 w 205711"/>
                <a:gd name="connsiteY21" fmla="*/ 372797 h 404329"/>
                <a:gd name="connsiteX22" fmla="*/ 202553 w 205711"/>
                <a:gd name="connsiteY22" fmla="*/ 32309 h 404329"/>
                <a:gd name="connsiteX23" fmla="*/ 174179 w 205711"/>
                <a:gd name="connsiteY23" fmla="*/ 3935 h 40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5711" h="404329">
                  <a:moveTo>
                    <a:pt x="174179" y="74870"/>
                  </a:moveTo>
                  <a:lnTo>
                    <a:pt x="32309" y="74870"/>
                  </a:lnTo>
                  <a:lnTo>
                    <a:pt x="32309" y="32309"/>
                  </a:lnTo>
                  <a:lnTo>
                    <a:pt x="174179" y="32309"/>
                  </a:lnTo>
                  <a:lnTo>
                    <a:pt x="174179" y="74870"/>
                  </a:lnTo>
                  <a:close/>
                  <a:moveTo>
                    <a:pt x="174179" y="145805"/>
                  </a:moveTo>
                  <a:lnTo>
                    <a:pt x="32309" y="145805"/>
                  </a:lnTo>
                  <a:lnTo>
                    <a:pt x="32309" y="103244"/>
                  </a:lnTo>
                  <a:lnTo>
                    <a:pt x="174179" y="103244"/>
                  </a:lnTo>
                  <a:lnTo>
                    <a:pt x="174179" y="145805"/>
                  </a:lnTo>
                  <a:close/>
                  <a:moveTo>
                    <a:pt x="103244" y="358610"/>
                  </a:moveTo>
                  <a:cubicBezTo>
                    <a:pt x="91185" y="358610"/>
                    <a:pt x="81963" y="349388"/>
                    <a:pt x="81963" y="337329"/>
                  </a:cubicBezTo>
                  <a:cubicBezTo>
                    <a:pt x="81963" y="325270"/>
                    <a:pt x="91185" y="316049"/>
                    <a:pt x="103244" y="316049"/>
                  </a:cubicBezTo>
                  <a:cubicBezTo>
                    <a:pt x="115303" y="316049"/>
                    <a:pt x="124524" y="325270"/>
                    <a:pt x="124524" y="337329"/>
                  </a:cubicBezTo>
                  <a:cubicBezTo>
                    <a:pt x="124524" y="349388"/>
                    <a:pt x="115303" y="358610"/>
                    <a:pt x="103244" y="358610"/>
                  </a:cubicBezTo>
                  <a:close/>
                  <a:moveTo>
                    <a:pt x="174179" y="3935"/>
                  </a:moveTo>
                  <a:lnTo>
                    <a:pt x="32309" y="3935"/>
                  </a:lnTo>
                  <a:cubicBezTo>
                    <a:pt x="16703" y="3935"/>
                    <a:pt x="3935" y="16703"/>
                    <a:pt x="3935" y="32309"/>
                  </a:cubicBezTo>
                  <a:lnTo>
                    <a:pt x="3935" y="372797"/>
                  </a:lnTo>
                  <a:cubicBezTo>
                    <a:pt x="3935" y="388402"/>
                    <a:pt x="16703" y="401171"/>
                    <a:pt x="32309" y="401171"/>
                  </a:cubicBezTo>
                  <a:lnTo>
                    <a:pt x="174179" y="401171"/>
                  </a:lnTo>
                  <a:cubicBezTo>
                    <a:pt x="189784" y="401171"/>
                    <a:pt x="202553" y="388402"/>
                    <a:pt x="202553" y="372797"/>
                  </a:cubicBezTo>
                  <a:lnTo>
                    <a:pt x="202553" y="32309"/>
                  </a:lnTo>
                  <a:cubicBezTo>
                    <a:pt x="202553" y="16703"/>
                    <a:pt x="189784" y="3935"/>
                    <a:pt x="174179" y="393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36" name="Graphic 26" descr="Thought bubble">
            <a:extLst>
              <a:ext uri="{FF2B5EF4-FFF2-40B4-BE49-F238E27FC236}">
                <a16:creationId xmlns:a16="http://schemas.microsoft.com/office/drawing/2014/main" id="{D4007041-9BFE-4ECC-B6E2-18627A6187E2}"/>
              </a:ext>
            </a:extLst>
          </p:cNvPr>
          <p:cNvGrpSpPr/>
          <p:nvPr/>
        </p:nvGrpSpPr>
        <p:grpSpPr>
          <a:xfrm>
            <a:off x="3554415" y="3304694"/>
            <a:ext cx="680976" cy="680976"/>
            <a:chOff x="3554415" y="3304694"/>
            <a:chExt cx="680976" cy="680976"/>
          </a:xfrm>
        </p:grpSpPr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9B943DD-0CCC-472B-8E18-4DA081C11577}"/>
                </a:ext>
              </a:extLst>
            </p:cNvPr>
            <p:cNvSpPr/>
            <p:nvPr/>
          </p:nvSpPr>
          <p:spPr>
            <a:xfrm>
              <a:off x="3612936" y="3384496"/>
              <a:ext cx="560387" cy="383049"/>
            </a:xfrm>
            <a:custGeom>
              <a:avLst/>
              <a:gdLst>
                <a:gd name="connsiteX0" fmla="*/ 487678 w 560386"/>
                <a:gd name="connsiteY0" fmla="*/ 133003 h 383049"/>
                <a:gd name="connsiteX1" fmla="*/ 471363 w 560386"/>
                <a:gd name="connsiteY1" fmla="*/ 135131 h 383049"/>
                <a:gd name="connsiteX2" fmla="*/ 473491 w 560386"/>
                <a:gd name="connsiteY2" fmla="*/ 118816 h 383049"/>
                <a:gd name="connsiteX3" fmla="*/ 402556 w 560386"/>
                <a:gd name="connsiteY3" fmla="*/ 47881 h 383049"/>
                <a:gd name="connsiteX4" fmla="*/ 358576 w 560386"/>
                <a:gd name="connsiteY4" fmla="*/ 62777 h 383049"/>
                <a:gd name="connsiteX5" fmla="*/ 289060 w 560386"/>
                <a:gd name="connsiteY5" fmla="*/ 5320 h 383049"/>
                <a:gd name="connsiteX6" fmla="*/ 220253 w 560386"/>
                <a:gd name="connsiteY6" fmla="*/ 58521 h 383049"/>
                <a:gd name="connsiteX7" fmla="*/ 161377 w 560386"/>
                <a:gd name="connsiteY7" fmla="*/ 26601 h 383049"/>
                <a:gd name="connsiteX8" fmla="*/ 90442 w 560386"/>
                <a:gd name="connsiteY8" fmla="*/ 97536 h 383049"/>
                <a:gd name="connsiteX9" fmla="*/ 92570 w 560386"/>
                <a:gd name="connsiteY9" fmla="*/ 113851 h 383049"/>
                <a:gd name="connsiteX10" fmla="*/ 76255 w 560386"/>
                <a:gd name="connsiteY10" fmla="*/ 111723 h 383049"/>
                <a:gd name="connsiteX11" fmla="*/ 5320 w 560386"/>
                <a:gd name="connsiteY11" fmla="*/ 182658 h 383049"/>
                <a:gd name="connsiteX12" fmla="*/ 76255 w 560386"/>
                <a:gd name="connsiteY12" fmla="*/ 253593 h 383049"/>
                <a:gd name="connsiteX13" fmla="*/ 76964 w 560386"/>
                <a:gd name="connsiteY13" fmla="*/ 253593 h 383049"/>
                <a:gd name="connsiteX14" fmla="*/ 147190 w 560386"/>
                <a:gd name="connsiteY14" fmla="*/ 317434 h 383049"/>
                <a:gd name="connsiteX15" fmla="*/ 190460 w 560386"/>
                <a:gd name="connsiteY15" fmla="*/ 302538 h 383049"/>
                <a:gd name="connsiteX16" fmla="*/ 189751 w 560386"/>
                <a:gd name="connsiteY16" fmla="*/ 310341 h 383049"/>
                <a:gd name="connsiteX17" fmla="*/ 260686 w 560386"/>
                <a:gd name="connsiteY17" fmla="*/ 381276 h 383049"/>
                <a:gd name="connsiteX18" fmla="*/ 331621 w 560386"/>
                <a:gd name="connsiteY18" fmla="*/ 316725 h 383049"/>
                <a:gd name="connsiteX19" fmla="*/ 388369 w 560386"/>
                <a:gd name="connsiteY19" fmla="*/ 345808 h 383049"/>
                <a:gd name="connsiteX20" fmla="*/ 459304 w 560386"/>
                <a:gd name="connsiteY20" fmla="*/ 274873 h 383049"/>
                <a:gd name="connsiteX21" fmla="*/ 459304 w 560386"/>
                <a:gd name="connsiteY21" fmla="*/ 268489 h 383049"/>
                <a:gd name="connsiteX22" fmla="*/ 487678 w 560386"/>
                <a:gd name="connsiteY22" fmla="*/ 274873 h 383049"/>
                <a:gd name="connsiteX23" fmla="*/ 558613 w 560386"/>
                <a:gd name="connsiteY23" fmla="*/ 203938 h 383049"/>
                <a:gd name="connsiteX24" fmla="*/ 487678 w 560386"/>
                <a:gd name="connsiteY24" fmla="*/ 133003 h 383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0386" h="383049">
                  <a:moveTo>
                    <a:pt x="487678" y="133003"/>
                  </a:moveTo>
                  <a:cubicBezTo>
                    <a:pt x="482003" y="133003"/>
                    <a:pt x="477038" y="133712"/>
                    <a:pt x="471363" y="135131"/>
                  </a:cubicBezTo>
                  <a:cubicBezTo>
                    <a:pt x="472782" y="130166"/>
                    <a:pt x="473491" y="124491"/>
                    <a:pt x="473491" y="118816"/>
                  </a:cubicBezTo>
                  <a:cubicBezTo>
                    <a:pt x="473491" y="79802"/>
                    <a:pt x="441570" y="47881"/>
                    <a:pt x="402556" y="47881"/>
                  </a:cubicBezTo>
                  <a:cubicBezTo>
                    <a:pt x="386241" y="47881"/>
                    <a:pt x="370635" y="53556"/>
                    <a:pt x="358576" y="62777"/>
                  </a:cubicBezTo>
                  <a:cubicBezTo>
                    <a:pt x="352902" y="30147"/>
                    <a:pt x="323818" y="5320"/>
                    <a:pt x="289060" y="5320"/>
                  </a:cubicBezTo>
                  <a:cubicBezTo>
                    <a:pt x="256430" y="5320"/>
                    <a:pt x="228765" y="28019"/>
                    <a:pt x="220253" y="58521"/>
                  </a:cubicBezTo>
                  <a:cubicBezTo>
                    <a:pt x="207485" y="39369"/>
                    <a:pt x="186204" y="26601"/>
                    <a:pt x="161377" y="26601"/>
                  </a:cubicBezTo>
                  <a:cubicBezTo>
                    <a:pt x="122363" y="26601"/>
                    <a:pt x="90442" y="58521"/>
                    <a:pt x="90442" y="97536"/>
                  </a:cubicBezTo>
                  <a:cubicBezTo>
                    <a:pt x="90442" y="103210"/>
                    <a:pt x="91151" y="108176"/>
                    <a:pt x="92570" y="113851"/>
                  </a:cubicBezTo>
                  <a:cubicBezTo>
                    <a:pt x="86895" y="112432"/>
                    <a:pt x="81930" y="111723"/>
                    <a:pt x="76255" y="111723"/>
                  </a:cubicBezTo>
                  <a:cubicBezTo>
                    <a:pt x="37241" y="111723"/>
                    <a:pt x="5320" y="143643"/>
                    <a:pt x="5320" y="182658"/>
                  </a:cubicBezTo>
                  <a:cubicBezTo>
                    <a:pt x="5320" y="221672"/>
                    <a:pt x="37241" y="253593"/>
                    <a:pt x="76255" y="253593"/>
                  </a:cubicBezTo>
                  <a:cubicBezTo>
                    <a:pt x="76255" y="253593"/>
                    <a:pt x="76255" y="253593"/>
                    <a:pt x="76964" y="253593"/>
                  </a:cubicBezTo>
                  <a:cubicBezTo>
                    <a:pt x="80511" y="289769"/>
                    <a:pt x="111013" y="317434"/>
                    <a:pt x="147190" y="317434"/>
                  </a:cubicBezTo>
                  <a:cubicBezTo>
                    <a:pt x="163505" y="317434"/>
                    <a:pt x="178402" y="311759"/>
                    <a:pt x="190460" y="302538"/>
                  </a:cubicBezTo>
                  <a:cubicBezTo>
                    <a:pt x="190460" y="304666"/>
                    <a:pt x="189751" y="307503"/>
                    <a:pt x="189751" y="310341"/>
                  </a:cubicBezTo>
                  <a:cubicBezTo>
                    <a:pt x="189751" y="349355"/>
                    <a:pt x="221672" y="381276"/>
                    <a:pt x="260686" y="381276"/>
                  </a:cubicBezTo>
                  <a:cubicBezTo>
                    <a:pt x="297572" y="381276"/>
                    <a:pt x="328074" y="352902"/>
                    <a:pt x="331621" y="316725"/>
                  </a:cubicBezTo>
                  <a:cubicBezTo>
                    <a:pt x="344389" y="334459"/>
                    <a:pt x="364961" y="345808"/>
                    <a:pt x="388369" y="345808"/>
                  </a:cubicBezTo>
                  <a:cubicBezTo>
                    <a:pt x="427383" y="345808"/>
                    <a:pt x="459304" y="313887"/>
                    <a:pt x="459304" y="274873"/>
                  </a:cubicBezTo>
                  <a:cubicBezTo>
                    <a:pt x="459304" y="272745"/>
                    <a:pt x="459304" y="270617"/>
                    <a:pt x="459304" y="268489"/>
                  </a:cubicBezTo>
                  <a:cubicBezTo>
                    <a:pt x="467816" y="272036"/>
                    <a:pt x="477747" y="274873"/>
                    <a:pt x="487678" y="274873"/>
                  </a:cubicBezTo>
                  <a:cubicBezTo>
                    <a:pt x="526692" y="274873"/>
                    <a:pt x="558613" y="242952"/>
                    <a:pt x="558613" y="203938"/>
                  </a:cubicBezTo>
                  <a:cubicBezTo>
                    <a:pt x="558613" y="164924"/>
                    <a:pt x="526692" y="133003"/>
                    <a:pt x="487678" y="13300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B9497BF-AD97-4E6E-8A18-810ED7DEC81A}"/>
                </a:ext>
              </a:extLst>
            </p:cNvPr>
            <p:cNvSpPr/>
            <p:nvPr/>
          </p:nvSpPr>
          <p:spPr>
            <a:xfrm>
              <a:off x="3712245" y="3746264"/>
              <a:ext cx="92216" cy="92216"/>
            </a:xfrm>
            <a:custGeom>
              <a:avLst/>
              <a:gdLst>
                <a:gd name="connsiteX0" fmla="*/ 90442 w 92215"/>
                <a:gd name="connsiteY0" fmla="*/ 47881 h 92215"/>
                <a:gd name="connsiteX1" fmla="*/ 47881 w 92215"/>
                <a:gd name="connsiteY1" fmla="*/ 90442 h 92215"/>
                <a:gd name="connsiteX2" fmla="*/ 5320 w 92215"/>
                <a:gd name="connsiteY2" fmla="*/ 47881 h 92215"/>
                <a:gd name="connsiteX3" fmla="*/ 47881 w 92215"/>
                <a:gd name="connsiteY3" fmla="*/ 5320 h 92215"/>
                <a:gd name="connsiteX4" fmla="*/ 90442 w 92215"/>
                <a:gd name="connsiteY4" fmla="*/ 47881 h 9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15" h="92215">
                  <a:moveTo>
                    <a:pt x="90442" y="47881"/>
                  </a:moveTo>
                  <a:cubicBezTo>
                    <a:pt x="90442" y="71387"/>
                    <a:pt x="71387" y="90442"/>
                    <a:pt x="47881" y="90442"/>
                  </a:cubicBezTo>
                  <a:cubicBezTo>
                    <a:pt x="24375" y="90442"/>
                    <a:pt x="5320" y="71387"/>
                    <a:pt x="5320" y="47881"/>
                  </a:cubicBezTo>
                  <a:cubicBezTo>
                    <a:pt x="5320" y="24375"/>
                    <a:pt x="24375" y="5320"/>
                    <a:pt x="47881" y="5320"/>
                  </a:cubicBezTo>
                  <a:cubicBezTo>
                    <a:pt x="71387" y="5320"/>
                    <a:pt x="90442" y="24375"/>
                    <a:pt x="90442" y="4788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9BD0D5AC-877E-4D80-B5E3-96329727FB43}"/>
                </a:ext>
              </a:extLst>
            </p:cNvPr>
            <p:cNvSpPr/>
            <p:nvPr/>
          </p:nvSpPr>
          <p:spPr>
            <a:xfrm>
              <a:off x="3637764" y="3831386"/>
              <a:ext cx="70935" cy="70935"/>
            </a:xfrm>
            <a:custGeom>
              <a:avLst/>
              <a:gdLst>
                <a:gd name="connsiteX0" fmla="*/ 69162 w 70935"/>
                <a:gd name="connsiteY0" fmla="*/ 37241 h 70935"/>
                <a:gd name="connsiteX1" fmla="*/ 37241 w 70935"/>
                <a:gd name="connsiteY1" fmla="*/ 69162 h 70935"/>
                <a:gd name="connsiteX2" fmla="*/ 5320 w 70935"/>
                <a:gd name="connsiteY2" fmla="*/ 37241 h 70935"/>
                <a:gd name="connsiteX3" fmla="*/ 37241 w 70935"/>
                <a:gd name="connsiteY3" fmla="*/ 5320 h 70935"/>
                <a:gd name="connsiteX4" fmla="*/ 69162 w 70935"/>
                <a:gd name="connsiteY4" fmla="*/ 37241 h 7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35" h="70935">
                  <a:moveTo>
                    <a:pt x="69162" y="37241"/>
                  </a:moveTo>
                  <a:cubicBezTo>
                    <a:pt x="69162" y="54870"/>
                    <a:pt x="54870" y="69162"/>
                    <a:pt x="37241" y="69162"/>
                  </a:cubicBezTo>
                  <a:cubicBezTo>
                    <a:pt x="19612" y="69162"/>
                    <a:pt x="5320" y="54870"/>
                    <a:pt x="5320" y="37241"/>
                  </a:cubicBezTo>
                  <a:cubicBezTo>
                    <a:pt x="5320" y="19612"/>
                    <a:pt x="19612" y="5320"/>
                    <a:pt x="37241" y="5320"/>
                  </a:cubicBezTo>
                  <a:cubicBezTo>
                    <a:pt x="54870" y="5320"/>
                    <a:pt x="69162" y="19612"/>
                    <a:pt x="69162" y="3724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0" name="Graphic 28" descr="Chat">
            <a:extLst>
              <a:ext uri="{FF2B5EF4-FFF2-40B4-BE49-F238E27FC236}">
                <a16:creationId xmlns:a16="http://schemas.microsoft.com/office/drawing/2014/main" id="{F832BED5-6B9D-4694-90B5-544119449735}"/>
              </a:ext>
            </a:extLst>
          </p:cNvPr>
          <p:cNvGrpSpPr/>
          <p:nvPr/>
        </p:nvGrpSpPr>
        <p:grpSpPr>
          <a:xfrm>
            <a:off x="4630364" y="3304694"/>
            <a:ext cx="680976" cy="680976"/>
            <a:chOff x="4630364" y="3304694"/>
            <a:chExt cx="680976" cy="680976"/>
          </a:xfrm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3F88F19C-CEA6-43C8-89AC-3A9DC7A8B399}"/>
                </a:ext>
              </a:extLst>
            </p:cNvPr>
            <p:cNvSpPr/>
            <p:nvPr/>
          </p:nvSpPr>
          <p:spPr>
            <a:xfrm>
              <a:off x="4683177" y="3442629"/>
              <a:ext cx="361769" cy="326301"/>
            </a:xfrm>
            <a:custGeom>
              <a:avLst/>
              <a:gdLst>
                <a:gd name="connsiteX0" fmla="*/ 245114 w 361768"/>
                <a:gd name="connsiteY0" fmla="*/ 53589 h 326301"/>
                <a:gd name="connsiteX1" fmla="*/ 358610 w 361768"/>
                <a:gd name="connsiteY1" fmla="*/ 53589 h 326301"/>
                <a:gd name="connsiteX2" fmla="*/ 358610 w 361768"/>
                <a:gd name="connsiteY2" fmla="*/ 32309 h 326301"/>
                <a:gd name="connsiteX3" fmla="*/ 330236 w 361768"/>
                <a:gd name="connsiteY3" fmla="*/ 3935 h 326301"/>
                <a:gd name="connsiteX4" fmla="*/ 32309 w 361768"/>
                <a:gd name="connsiteY4" fmla="*/ 3935 h 326301"/>
                <a:gd name="connsiteX5" fmla="*/ 3935 w 361768"/>
                <a:gd name="connsiteY5" fmla="*/ 32309 h 326301"/>
                <a:gd name="connsiteX6" fmla="*/ 3935 w 361768"/>
                <a:gd name="connsiteY6" fmla="*/ 223833 h 326301"/>
                <a:gd name="connsiteX7" fmla="*/ 32309 w 361768"/>
                <a:gd name="connsiteY7" fmla="*/ 252207 h 326301"/>
                <a:gd name="connsiteX8" fmla="*/ 74870 w 361768"/>
                <a:gd name="connsiteY8" fmla="*/ 252207 h 326301"/>
                <a:gd name="connsiteX9" fmla="*/ 74870 w 361768"/>
                <a:gd name="connsiteY9" fmla="*/ 323142 h 326301"/>
                <a:gd name="connsiteX10" fmla="*/ 145805 w 361768"/>
                <a:gd name="connsiteY10" fmla="*/ 252207 h 326301"/>
                <a:gd name="connsiteX11" fmla="*/ 188366 w 361768"/>
                <a:gd name="connsiteY11" fmla="*/ 252207 h 326301"/>
                <a:gd name="connsiteX12" fmla="*/ 188366 w 361768"/>
                <a:gd name="connsiteY12" fmla="*/ 110337 h 326301"/>
                <a:gd name="connsiteX13" fmla="*/ 245114 w 361768"/>
                <a:gd name="connsiteY13" fmla="*/ 53589 h 32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1768" h="326301">
                  <a:moveTo>
                    <a:pt x="245114" y="53589"/>
                  </a:moveTo>
                  <a:lnTo>
                    <a:pt x="358610" y="53589"/>
                  </a:lnTo>
                  <a:lnTo>
                    <a:pt x="358610" y="32309"/>
                  </a:lnTo>
                  <a:cubicBezTo>
                    <a:pt x="358610" y="16703"/>
                    <a:pt x="345841" y="3935"/>
                    <a:pt x="330236" y="3935"/>
                  </a:cubicBezTo>
                  <a:lnTo>
                    <a:pt x="32309" y="3935"/>
                  </a:lnTo>
                  <a:cubicBezTo>
                    <a:pt x="16703" y="3935"/>
                    <a:pt x="3935" y="16703"/>
                    <a:pt x="3935" y="32309"/>
                  </a:cubicBezTo>
                  <a:lnTo>
                    <a:pt x="3935" y="223833"/>
                  </a:lnTo>
                  <a:cubicBezTo>
                    <a:pt x="3935" y="239439"/>
                    <a:pt x="16703" y="252207"/>
                    <a:pt x="32309" y="252207"/>
                  </a:cubicBezTo>
                  <a:lnTo>
                    <a:pt x="74870" y="252207"/>
                  </a:lnTo>
                  <a:lnTo>
                    <a:pt x="74870" y="323142"/>
                  </a:lnTo>
                  <a:lnTo>
                    <a:pt x="145805" y="252207"/>
                  </a:lnTo>
                  <a:lnTo>
                    <a:pt x="188366" y="252207"/>
                  </a:lnTo>
                  <a:lnTo>
                    <a:pt x="188366" y="110337"/>
                  </a:lnTo>
                  <a:cubicBezTo>
                    <a:pt x="188366" y="79126"/>
                    <a:pt x="213902" y="53589"/>
                    <a:pt x="245114" y="53589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1EE0AA3-4B99-4D27-A1F2-2FD0063C6124}"/>
                </a:ext>
              </a:extLst>
            </p:cNvPr>
            <p:cNvSpPr/>
            <p:nvPr/>
          </p:nvSpPr>
          <p:spPr>
            <a:xfrm>
              <a:off x="4895982" y="3520658"/>
              <a:ext cx="361769" cy="326301"/>
            </a:xfrm>
            <a:custGeom>
              <a:avLst/>
              <a:gdLst>
                <a:gd name="connsiteX0" fmla="*/ 330236 w 361768"/>
                <a:gd name="connsiteY0" fmla="*/ 3935 h 326301"/>
                <a:gd name="connsiteX1" fmla="*/ 32309 w 361768"/>
                <a:gd name="connsiteY1" fmla="*/ 3935 h 326301"/>
                <a:gd name="connsiteX2" fmla="*/ 3935 w 361768"/>
                <a:gd name="connsiteY2" fmla="*/ 32309 h 326301"/>
                <a:gd name="connsiteX3" fmla="*/ 3935 w 361768"/>
                <a:gd name="connsiteY3" fmla="*/ 223833 h 326301"/>
                <a:gd name="connsiteX4" fmla="*/ 32309 w 361768"/>
                <a:gd name="connsiteY4" fmla="*/ 252207 h 326301"/>
                <a:gd name="connsiteX5" fmla="*/ 216740 w 361768"/>
                <a:gd name="connsiteY5" fmla="*/ 252207 h 326301"/>
                <a:gd name="connsiteX6" fmla="*/ 287675 w 361768"/>
                <a:gd name="connsiteY6" fmla="*/ 323142 h 326301"/>
                <a:gd name="connsiteX7" fmla="*/ 287675 w 361768"/>
                <a:gd name="connsiteY7" fmla="*/ 252207 h 326301"/>
                <a:gd name="connsiteX8" fmla="*/ 330236 w 361768"/>
                <a:gd name="connsiteY8" fmla="*/ 252207 h 326301"/>
                <a:gd name="connsiteX9" fmla="*/ 358610 w 361768"/>
                <a:gd name="connsiteY9" fmla="*/ 223833 h 326301"/>
                <a:gd name="connsiteX10" fmla="*/ 358610 w 361768"/>
                <a:gd name="connsiteY10" fmla="*/ 32309 h 326301"/>
                <a:gd name="connsiteX11" fmla="*/ 330236 w 361768"/>
                <a:gd name="connsiteY11" fmla="*/ 3935 h 32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768" h="326301">
                  <a:moveTo>
                    <a:pt x="330236" y="3935"/>
                  </a:moveTo>
                  <a:lnTo>
                    <a:pt x="32309" y="3935"/>
                  </a:lnTo>
                  <a:cubicBezTo>
                    <a:pt x="16703" y="3935"/>
                    <a:pt x="3935" y="16703"/>
                    <a:pt x="3935" y="32309"/>
                  </a:cubicBezTo>
                  <a:lnTo>
                    <a:pt x="3935" y="223833"/>
                  </a:lnTo>
                  <a:cubicBezTo>
                    <a:pt x="3935" y="239439"/>
                    <a:pt x="16703" y="252207"/>
                    <a:pt x="32309" y="252207"/>
                  </a:cubicBezTo>
                  <a:lnTo>
                    <a:pt x="216740" y="252207"/>
                  </a:lnTo>
                  <a:lnTo>
                    <a:pt x="287675" y="323142"/>
                  </a:lnTo>
                  <a:lnTo>
                    <a:pt x="287675" y="252207"/>
                  </a:lnTo>
                  <a:lnTo>
                    <a:pt x="330236" y="252207"/>
                  </a:lnTo>
                  <a:cubicBezTo>
                    <a:pt x="345841" y="252207"/>
                    <a:pt x="358610" y="239439"/>
                    <a:pt x="358610" y="223833"/>
                  </a:cubicBezTo>
                  <a:lnTo>
                    <a:pt x="358610" y="32309"/>
                  </a:lnTo>
                  <a:cubicBezTo>
                    <a:pt x="358610" y="16703"/>
                    <a:pt x="345841" y="3935"/>
                    <a:pt x="330236" y="393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3" name="Graphic 30" descr="Receiver">
            <a:extLst>
              <a:ext uri="{FF2B5EF4-FFF2-40B4-BE49-F238E27FC236}">
                <a16:creationId xmlns:a16="http://schemas.microsoft.com/office/drawing/2014/main" id="{C1C309A7-0FA5-4E25-B4EC-B66DCE24A5B0}"/>
              </a:ext>
            </a:extLst>
          </p:cNvPr>
          <p:cNvGrpSpPr/>
          <p:nvPr/>
        </p:nvGrpSpPr>
        <p:grpSpPr>
          <a:xfrm>
            <a:off x="5706313" y="3304694"/>
            <a:ext cx="680976" cy="680976"/>
            <a:chOff x="5706313" y="3304694"/>
            <a:chExt cx="680976" cy="680976"/>
          </a:xfrm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5CDB2A4-037C-4865-B9DE-D31C9FF95B69}"/>
                </a:ext>
              </a:extLst>
            </p:cNvPr>
            <p:cNvSpPr/>
            <p:nvPr/>
          </p:nvSpPr>
          <p:spPr>
            <a:xfrm>
              <a:off x="5828643" y="3357507"/>
              <a:ext cx="163151" cy="163151"/>
            </a:xfrm>
            <a:custGeom>
              <a:avLst/>
              <a:gdLst>
                <a:gd name="connsiteX0" fmla="*/ 155736 w 163150"/>
                <a:gd name="connsiteY0" fmla="*/ 154317 h 163150"/>
                <a:gd name="connsiteX1" fmla="*/ 164957 w 163150"/>
                <a:gd name="connsiteY1" fmla="*/ 132327 h 163150"/>
                <a:gd name="connsiteX2" fmla="*/ 155736 w 163150"/>
                <a:gd name="connsiteY2" fmla="*/ 110337 h 163150"/>
                <a:gd name="connsiteX3" fmla="*/ 57845 w 163150"/>
                <a:gd name="connsiteY3" fmla="*/ 13156 h 163150"/>
                <a:gd name="connsiteX4" fmla="*/ 36565 w 163150"/>
                <a:gd name="connsiteY4" fmla="*/ 3935 h 163150"/>
                <a:gd name="connsiteX5" fmla="*/ 14575 w 163150"/>
                <a:gd name="connsiteY5" fmla="*/ 13156 h 163150"/>
                <a:gd name="connsiteX6" fmla="*/ 3935 w 163150"/>
                <a:gd name="connsiteY6" fmla="*/ 23796 h 163150"/>
                <a:gd name="connsiteX7" fmla="*/ 145095 w 163150"/>
                <a:gd name="connsiteY7" fmla="*/ 164957 h 163150"/>
                <a:gd name="connsiteX8" fmla="*/ 155736 w 163150"/>
                <a:gd name="connsiteY8" fmla="*/ 154317 h 16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50" h="163150">
                  <a:moveTo>
                    <a:pt x="155736" y="154317"/>
                  </a:moveTo>
                  <a:cubicBezTo>
                    <a:pt x="161410" y="148642"/>
                    <a:pt x="164957" y="140839"/>
                    <a:pt x="164957" y="132327"/>
                  </a:cubicBezTo>
                  <a:cubicBezTo>
                    <a:pt x="164957" y="123815"/>
                    <a:pt x="161410" y="116012"/>
                    <a:pt x="155736" y="110337"/>
                  </a:cubicBezTo>
                  <a:lnTo>
                    <a:pt x="57845" y="13156"/>
                  </a:lnTo>
                  <a:cubicBezTo>
                    <a:pt x="52170" y="7481"/>
                    <a:pt x="44368" y="3935"/>
                    <a:pt x="36565" y="3935"/>
                  </a:cubicBezTo>
                  <a:cubicBezTo>
                    <a:pt x="28762" y="3935"/>
                    <a:pt x="20250" y="7481"/>
                    <a:pt x="14575" y="13156"/>
                  </a:cubicBezTo>
                  <a:lnTo>
                    <a:pt x="3935" y="23796"/>
                  </a:lnTo>
                  <a:lnTo>
                    <a:pt x="145095" y="164957"/>
                  </a:lnTo>
                  <a:lnTo>
                    <a:pt x="155736" y="154317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DDDF13CB-1D9F-4EDE-A256-3AF83B3581B0}"/>
                </a:ext>
              </a:extLst>
            </p:cNvPr>
            <p:cNvSpPr/>
            <p:nvPr/>
          </p:nvSpPr>
          <p:spPr>
            <a:xfrm>
              <a:off x="5759484" y="3399359"/>
              <a:ext cx="532013" cy="532013"/>
            </a:xfrm>
            <a:custGeom>
              <a:avLst/>
              <a:gdLst>
                <a:gd name="connsiteX0" fmla="*/ 367473 w 532012"/>
                <a:gd name="connsiteY0" fmla="*/ 362866 h 532012"/>
                <a:gd name="connsiteX1" fmla="*/ 356833 w 532012"/>
                <a:gd name="connsiteY1" fmla="*/ 367122 h 532012"/>
                <a:gd name="connsiteX2" fmla="*/ 346193 w 532012"/>
                <a:gd name="connsiteY2" fmla="*/ 362866 h 532012"/>
                <a:gd name="connsiteX3" fmla="*/ 170274 w 532012"/>
                <a:gd name="connsiteY3" fmla="*/ 187656 h 532012"/>
                <a:gd name="connsiteX4" fmla="*/ 166018 w 532012"/>
                <a:gd name="connsiteY4" fmla="*/ 177016 h 532012"/>
                <a:gd name="connsiteX5" fmla="*/ 170274 w 532012"/>
                <a:gd name="connsiteY5" fmla="*/ 166376 h 532012"/>
                <a:gd name="connsiteX6" fmla="*/ 192264 w 532012"/>
                <a:gd name="connsiteY6" fmla="*/ 145095 h 532012"/>
                <a:gd name="connsiteX7" fmla="*/ 51103 w 532012"/>
                <a:gd name="connsiteY7" fmla="*/ 3935 h 532012"/>
                <a:gd name="connsiteX8" fmla="*/ 27694 w 532012"/>
                <a:gd name="connsiteY8" fmla="*/ 27343 h 532012"/>
                <a:gd name="connsiteX9" fmla="*/ 4286 w 532012"/>
                <a:gd name="connsiteY9" fmla="*/ 77707 h 532012"/>
                <a:gd name="connsiteX10" fmla="*/ 20601 w 532012"/>
                <a:gd name="connsiteY10" fmla="*/ 169923 h 532012"/>
                <a:gd name="connsiteX11" fmla="*/ 63162 w 532012"/>
                <a:gd name="connsiteY11" fmla="*/ 244404 h 532012"/>
                <a:gd name="connsiteX12" fmla="*/ 279514 w 532012"/>
                <a:gd name="connsiteY12" fmla="*/ 467850 h 532012"/>
                <a:gd name="connsiteX13" fmla="*/ 324203 w 532012"/>
                <a:gd name="connsiteY13" fmla="*/ 496224 h 532012"/>
                <a:gd name="connsiteX14" fmla="*/ 437699 w 532012"/>
                <a:gd name="connsiteY14" fmla="*/ 529563 h 532012"/>
                <a:gd name="connsiteX15" fmla="*/ 510053 w 532012"/>
                <a:gd name="connsiteY15" fmla="*/ 501189 h 532012"/>
                <a:gd name="connsiteX16" fmla="*/ 529205 w 532012"/>
                <a:gd name="connsiteY16" fmla="*/ 482037 h 532012"/>
                <a:gd name="connsiteX17" fmla="*/ 388754 w 532012"/>
                <a:gd name="connsiteY17" fmla="*/ 340876 h 532012"/>
                <a:gd name="connsiteX18" fmla="*/ 367473 w 532012"/>
                <a:gd name="connsiteY18" fmla="*/ 362866 h 53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2012" h="532012">
                  <a:moveTo>
                    <a:pt x="367473" y="362866"/>
                  </a:moveTo>
                  <a:cubicBezTo>
                    <a:pt x="364636" y="365703"/>
                    <a:pt x="360380" y="367122"/>
                    <a:pt x="356833" y="367122"/>
                  </a:cubicBezTo>
                  <a:cubicBezTo>
                    <a:pt x="353286" y="367122"/>
                    <a:pt x="349030" y="365703"/>
                    <a:pt x="346193" y="362866"/>
                  </a:cubicBezTo>
                  <a:lnTo>
                    <a:pt x="170274" y="187656"/>
                  </a:lnTo>
                  <a:cubicBezTo>
                    <a:pt x="167436" y="184819"/>
                    <a:pt x="166018" y="180563"/>
                    <a:pt x="166018" y="177016"/>
                  </a:cubicBezTo>
                  <a:cubicBezTo>
                    <a:pt x="166018" y="173469"/>
                    <a:pt x="167436" y="169213"/>
                    <a:pt x="170274" y="166376"/>
                  </a:cubicBezTo>
                  <a:lnTo>
                    <a:pt x="192264" y="145095"/>
                  </a:lnTo>
                  <a:lnTo>
                    <a:pt x="51103" y="3935"/>
                  </a:lnTo>
                  <a:cubicBezTo>
                    <a:pt x="41881" y="13156"/>
                    <a:pt x="33369" y="21668"/>
                    <a:pt x="27694" y="27343"/>
                  </a:cubicBezTo>
                  <a:cubicBezTo>
                    <a:pt x="13507" y="40821"/>
                    <a:pt x="4995" y="58555"/>
                    <a:pt x="4286" y="77707"/>
                  </a:cubicBezTo>
                  <a:cubicBezTo>
                    <a:pt x="2158" y="109628"/>
                    <a:pt x="9961" y="140130"/>
                    <a:pt x="20601" y="169923"/>
                  </a:cubicBezTo>
                  <a:cubicBezTo>
                    <a:pt x="31951" y="196169"/>
                    <a:pt x="46847" y="220996"/>
                    <a:pt x="63162" y="244404"/>
                  </a:cubicBezTo>
                  <a:cubicBezTo>
                    <a:pt x="121329" y="331654"/>
                    <a:pt x="194392" y="407555"/>
                    <a:pt x="279514" y="467850"/>
                  </a:cubicBezTo>
                  <a:cubicBezTo>
                    <a:pt x="293701" y="478490"/>
                    <a:pt x="308597" y="487711"/>
                    <a:pt x="324203" y="496224"/>
                  </a:cubicBezTo>
                  <a:cubicBezTo>
                    <a:pt x="359670" y="513957"/>
                    <a:pt x="397266" y="526726"/>
                    <a:pt x="437699" y="529563"/>
                  </a:cubicBezTo>
                  <a:cubicBezTo>
                    <a:pt x="464654" y="531691"/>
                    <a:pt x="491609" y="521051"/>
                    <a:pt x="510053" y="501189"/>
                  </a:cubicBezTo>
                  <a:lnTo>
                    <a:pt x="529205" y="482037"/>
                  </a:lnTo>
                  <a:lnTo>
                    <a:pt x="388754" y="340876"/>
                  </a:lnTo>
                  <a:lnTo>
                    <a:pt x="367473" y="362866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D3FEFC2-C974-4019-88A1-B2B586370109}"/>
                </a:ext>
              </a:extLst>
            </p:cNvPr>
            <p:cNvSpPr/>
            <p:nvPr/>
          </p:nvSpPr>
          <p:spPr>
            <a:xfrm>
              <a:off x="6164875" y="3694449"/>
              <a:ext cx="163151" cy="163151"/>
            </a:xfrm>
            <a:custGeom>
              <a:avLst/>
              <a:gdLst>
                <a:gd name="connsiteX0" fmla="*/ 156445 w 163150"/>
                <a:gd name="connsiteY0" fmla="*/ 111047 h 163150"/>
                <a:gd name="connsiteX1" fmla="*/ 58555 w 163150"/>
                <a:gd name="connsiteY1" fmla="*/ 13156 h 163150"/>
                <a:gd name="connsiteX2" fmla="*/ 36565 w 163150"/>
                <a:gd name="connsiteY2" fmla="*/ 3935 h 163150"/>
                <a:gd name="connsiteX3" fmla="*/ 14575 w 163150"/>
                <a:gd name="connsiteY3" fmla="*/ 13156 h 163150"/>
                <a:gd name="connsiteX4" fmla="*/ 3935 w 163150"/>
                <a:gd name="connsiteY4" fmla="*/ 24506 h 163150"/>
                <a:gd name="connsiteX5" fmla="*/ 145095 w 163150"/>
                <a:gd name="connsiteY5" fmla="*/ 165667 h 163150"/>
                <a:gd name="connsiteX6" fmla="*/ 155736 w 163150"/>
                <a:gd name="connsiteY6" fmla="*/ 155026 h 163150"/>
                <a:gd name="connsiteX7" fmla="*/ 164957 w 163150"/>
                <a:gd name="connsiteY7" fmla="*/ 133036 h 163150"/>
                <a:gd name="connsiteX8" fmla="*/ 156445 w 163150"/>
                <a:gd name="connsiteY8" fmla="*/ 111047 h 16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50" h="163150">
                  <a:moveTo>
                    <a:pt x="156445" y="111047"/>
                  </a:moveTo>
                  <a:lnTo>
                    <a:pt x="58555" y="13156"/>
                  </a:lnTo>
                  <a:cubicBezTo>
                    <a:pt x="52880" y="7481"/>
                    <a:pt x="45077" y="3935"/>
                    <a:pt x="36565" y="3935"/>
                  </a:cubicBezTo>
                  <a:cubicBezTo>
                    <a:pt x="28053" y="3935"/>
                    <a:pt x="20250" y="7481"/>
                    <a:pt x="14575" y="13156"/>
                  </a:cubicBezTo>
                  <a:lnTo>
                    <a:pt x="3935" y="24506"/>
                  </a:lnTo>
                  <a:lnTo>
                    <a:pt x="145095" y="165667"/>
                  </a:lnTo>
                  <a:lnTo>
                    <a:pt x="155736" y="155026"/>
                  </a:lnTo>
                  <a:cubicBezTo>
                    <a:pt x="161410" y="149351"/>
                    <a:pt x="164957" y="141549"/>
                    <a:pt x="164957" y="133036"/>
                  </a:cubicBezTo>
                  <a:cubicBezTo>
                    <a:pt x="164957" y="124524"/>
                    <a:pt x="162120" y="116721"/>
                    <a:pt x="156445" y="111047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7" name="Graphic 32" descr="Telephone">
            <a:extLst>
              <a:ext uri="{FF2B5EF4-FFF2-40B4-BE49-F238E27FC236}">
                <a16:creationId xmlns:a16="http://schemas.microsoft.com/office/drawing/2014/main" id="{ED56EBB1-70E0-42CF-9FED-5235E3472DFF}"/>
              </a:ext>
            </a:extLst>
          </p:cNvPr>
          <p:cNvGrpSpPr/>
          <p:nvPr/>
        </p:nvGrpSpPr>
        <p:grpSpPr>
          <a:xfrm>
            <a:off x="6782262" y="3304694"/>
            <a:ext cx="680976" cy="680976"/>
            <a:chOff x="6782262" y="3304694"/>
            <a:chExt cx="680976" cy="680976"/>
          </a:xfrm>
        </p:grpSpPr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A30BEB11-7B30-43DD-B78D-8D97D3C7E802}"/>
                </a:ext>
              </a:extLst>
            </p:cNvPr>
            <p:cNvSpPr/>
            <p:nvPr/>
          </p:nvSpPr>
          <p:spPr>
            <a:xfrm>
              <a:off x="6847924" y="3435536"/>
              <a:ext cx="546200" cy="184431"/>
            </a:xfrm>
            <a:custGeom>
              <a:avLst/>
              <a:gdLst>
                <a:gd name="connsiteX0" fmla="*/ 531610 w 546199"/>
                <a:gd name="connsiteY0" fmla="*/ 74160 h 184431"/>
                <a:gd name="connsiteX1" fmla="*/ 274826 w 546199"/>
                <a:gd name="connsiteY1" fmla="*/ 3935 h 184431"/>
                <a:gd name="connsiteX2" fmla="*/ 18041 w 546199"/>
                <a:gd name="connsiteY2" fmla="*/ 74160 h 184431"/>
                <a:gd name="connsiteX3" fmla="*/ 8819 w 546199"/>
                <a:gd name="connsiteY3" fmla="*/ 114593 h 184431"/>
                <a:gd name="connsiteX4" fmla="*/ 46415 w 546199"/>
                <a:gd name="connsiteY4" fmla="*/ 169923 h 184431"/>
                <a:gd name="connsiteX5" fmla="*/ 89685 w 546199"/>
                <a:gd name="connsiteY5" fmla="*/ 174179 h 184431"/>
                <a:gd name="connsiteX6" fmla="*/ 124443 w 546199"/>
                <a:gd name="connsiteY6" fmla="*/ 139421 h 184431"/>
                <a:gd name="connsiteX7" fmla="*/ 132956 w 546199"/>
                <a:gd name="connsiteY7" fmla="*/ 119559 h 184431"/>
                <a:gd name="connsiteX8" fmla="*/ 132956 w 546199"/>
                <a:gd name="connsiteY8" fmla="*/ 83382 h 184431"/>
                <a:gd name="connsiteX9" fmla="*/ 274826 w 546199"/>
                <a:gd name="connsiteY9" fmla="*/ 59973 h 184431"/>
                <a:gd name="connsiteX10" fmla="*/ 416696 w 546199"/>
                <a:gd name="connsiteY10" fmla="*/ 83382 h 184431"/>
                <a:gd name="connsiteX11" fmla="*/ 416696 w 546199"/>
                <a:gd name="connsiteY11" fmla="*/ 119559 h 184431"/>
                <a:gd name="connsiteX12" fmla="*/ 425208 w 546199"/>
                <a:gd name="connsiteY12" fmla="*/ 139421 h 184431"/>
                <a:gd name="connsiteX13" fmla="*/ 459966 w 546199"/>
                <a:gd name="connsiteY13" fmla="*/ 174179 h 184431"/>
                <a:gd name="connsiteX14" fmla="*/ 503236 w 546199"/>
                <a:gd name="connsiteY14" fmla="*/ 169923 h 184431"/>
                <a:gd name="connsiteX15" fmla="*/ 540832 w 546199"/>
                <a:gd name="connsiteY15" fmla="*/ 114593 h 184431"/>
                <a:gd name="connsiteX16" fmla="*/ 531610 w 546199"/>
                <a:gd name="connsiteY16" fmla="*/ 74160 h 184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6199" h="184431">
                  <a:moveTo>
                    <a:pt x="531610" y="74160"/>
                  </a:moveTo>
                  <a:cubicBezTo>
                    <a:pt x="456419" y="29471"/>
                    <a:pt x="368460" y="3935"/>
                    <a:pt x="274826" y="3935"/>
                  </a:cubicBezTo>
                  <a:cubicBezTo>
                    <a:pt x="181191" y="3935"/>
                    <a:pt x="93232" y="29471"/>
                    <a:pt x="18041" y="74160"/>
                  </a:cubicBezTo>
                  <a:cubicBezTo>
                    <a:pt x="3854" y="82673"/>
                    <a:pt x="-402" y="101116"/>
                    <a:pt x="8819" y="114593"/>
                  </a:cubicBezTo>
                  <a:lnTo>
                    <a:pt x="46415" y="169923"/>
                  </a:lnTo>
                  <a:cubicBezTo>
                    <a:pt x="56346" y="184819"/>
                    <a:pt x="77626" y="186947"/>
                    <a:pt x="89685" y="174179"/>
                  </a:cubicBezTo>
                  <a:lnTo>
                    <a:pt x="124443" y="139421"/>
                  </a:lnTo>
                  <a:cubicBezTo>
                    <a:pt x="130118" y="133746"/>
                    <a:pt x="132956" y="126652"/>
                    <a:pt x="132956" y="119559"/>
                  </a:cubicBezTo>
                  <a:lnTo>
                    <a:pt x="132956" y="83382"/>
                  </a:lnTo>
                  <a:cubicBezTo>
                    <a:pt x="177645" y="68486"/>
                    <a:pt x="225171" y="59973"/>
                    <a:pt x="274826" y="59973"/>
                  </a:cubicBezTo>
                  <a:cubicBezTo>
                    <a:pt x="324480" y="59973"/>
                    <a:pt x="372007" y="68486"/>
                    <a:pt x="416696" y="83382"/>
                  </a:cubicBezTo>
                  <a:lnTo>
                    <a:pt x="416696" y="119559"/>
                  </a:lnTo>
                  <a:cubicBezTo>
                    <a:pt x="416696" y="127362"/>
                    <a:pt x="419533" y="134455"/>
                    <a:pt x="425208" y="139421"/>
                  </a:cubicBezTo>
                  <a:lnTo>
                    <a:pt x="459966" y="174179"/>
                  </a:lnTo>
                  <a:cubicBezTo>
                    <a:pt x="472734" y="186947"/>
                    <a:pt x="493305" y="184819"/>
                    <a:pt x="503236" y="169923"/>
                  </a:cubicBezTo>
                  <a:lnTo>
                    <a:pt x="540832" y="114593"/>
                  </a:lnTo>
                  <a:cubicBezTo>
                    <a:pt x="550053" y="101116"/>
                    <a:pt x="545797" y="82673"/>
                    <a:pt x="531610" y="74160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29D4C1A6-ACA1-432C-A770-355A6D91B4C2}"/>
                </a:ext>
              </a:extLst>
            </p:cNvPr>
            <p:cNvSpPr/>
            <p:nvPr/>
          </p:nvSpPr>
          <p:spPr>
            <a:xfrm>
              <a:off x="6906010" y="3527751"/>
              <a:ext cx="432704" cy="319208"/>
            </a:xfrm>
            <a:custGeom>
              <a:avLst/>
              <a:gdLst>
                <a:gd name="connsiteX0" fmla="*/ 287675 w 432703"/>
                <a:gd name="connsiteY0" fmla="*/ 145805 h 319207"/>
                <a:gd name="connsiteX1" fmla="*/ 259301 w 432703"/>
                <a:gd name="connsiteY1" fmla="*/ 145805 h 319207"/>
                <a:gd name="connsiteX2" fmla="*/ 259301 w 432703"/>
                <a:gd name="connsiteY2" fmla="*/ 117431 h 319207"/>
                <a:gd name="connsiteX3" fmla="*/ 287675 w 432703"/>
                <a:gd name="connsiteY3" fmla="*/ 117431 h 319207"/>
                <a:gd name="connsiteX4" fmla="*/ 287675 w 432703"/>
                <a:gd name="connsiteY4" fmla="*/ 145805 h 319207"/>
                <a:gd name="connsiteX5" fmla="*/ 287675 w 432703"/>
                <a:gd name="connsiteY5" fmla="*/ 202553 h 319207"/>
                <a:gd name="connsiteX6" fmla="*/ 259301 w 432703"/>
                <a:gd name="connsiteY6" fmla="*/ 202553 h 319207"/>
                <a:gd name="connsiteX7" fmla="*/ 259301 w 432703"/>
                <a:gd name="connsiteY7" fmla="*/ 174179 h 319207"/>
                <a:gd name="connsiteX8" fmla="*/ 287675 w 432703"/>
                <a:gd name="connsiteY8" fmla="*/ 174179 h 319207"/>
                <a:gd name="connsiteX9" fmla="*/ 287675 w 432703"/>
                <a:gd name="connsiteY9" fmla="*/ 202553 h 319207"/>
                <a:gd name="connsiteX10" fmla="*/ 287675 w 432703"/>
                <a:gd name="connsiteY10" fmla="*/ 259301 h 319207"/>
                <a:gd name="connsiteX11" fmla="*/ 259301 w 432703"/>
                <a:gd name="connsiteY11" fmla="*/ 259301 h 319207"/>
                <a:gd name="connsiteX12" fmla="*/ 259301 w 432703"/>
                <a:gd name="connsiteY12" fmla="*/ 230927 h 319207"/>
                <a:gd name="connsiteX13" fmla="*/ 287675 w 432703"/>
                <a:gd name="connsiteY13" fmla="*/ 230927 h 319207"/>
                <a:gd name="connsiteX14" fmla="*/ 287675 w 432703"/>
                <a:gd name="connsiteY14" fmla="*/ 259301 h 319207"/>
                <a:gd name="connsiteX15" fmla="*/ 230927 w 432703"/>
                <a:gd name="connsiteY15" fmla="*/ 145805 h 319207"/>
                <a:gd name="connsiteX16" fmla="*/ 202553 w 432703"/>
                <a:gd name="connsiteY16" fmla="*/ 145805 h 319207"/>
                <a:gd name="connsiteX17" fmla="*/ 202553 w 432703"/>
                <a:gd name="connsiteY17" fmla="*/ 117431 h 319207"/>
                <a:gd name="connsiteX18" fmla="*/ 230927 w 432703"/>
                <a:gd name="connsiteY18" fmla="*/ 117431 h 319207"/>
                <a:gd name="connsiteX19" fmla="*/ 230927 w 432703"/>
                <a:gd name="connsiteY19" fmla="*/ 145805 h 319207"/>
                <a:gd name="connsiteX20" fmla="*/ 230927 w 432703"/>
                <a:gd name="connsiteY20" fmla="*/ 202553 h 319207"/>
                <a:gd name="connsiteX21" fmla="*/ 202553 w 432703"/>
                <a:gd name="connsiteY21" fmla="*/ 202553 h 319207"/>
                <a:gd name="connsiteX22" fmla="*/ 202553 w 432703"/>
                <a:gd name="connsiteY22" fmla="*/ 174179 h 319207"/>
                <a:gd name="connsiteX23" fmla="*/ 230927 w 432703"/>
                <a:gd name="connsiteY23" fmla="*/ 174179 h 319207"/>
                <a:gd name="connsiteX24" fmla="*/ 230927 w 432703"/>
                <a:gd name="connsiteY24" fmla="*/ 202553 h 319207"/>
                <a:gd name="connsiteX25" fmla="*/ 230927 w 432703"/>
                <a:gd name="connsiteY25" fmla="*/ 259301 h 319207"/>
                <a:gd name="connsiteX26" fmla="*/ 202553 w 432703"/>
                <a:gd name="connsiteY26" fmla="*/ 259301 h 319207"/>
                <a:gd name="connsiteX27" fmla="*/ 202553 w 432703"/>
                <a:gd name="connsiteY27" fmla="*/ 230927 h 319207"/>
                <a:gd name="connsiteX28" fmla="*/ 230927 w 432703"/>
                <a:gd name="connsiteY28" fmla="*/ 230927 h 319207"/>
                <a:gd name="connsiteX29" fmla="*/ 230927 w 432703"/>
                <a:gd name="connsiteY29" fmla="*/ 259301 h 319207"/>
                <a:gd name="connsiteX30" fmla="*/ 174179 w 432703"/>
                <a:gd name="connsiteY30" fmla="*/ 145805 h 319207"/>
                <a:gd name="connsiteX31" fmla="*/ 145805 w 432703"/>
                <a:gd name="connsiteY31" fmla="*/ 145805 h 319207"/>
                <a:gd name="connsiteX32" fmla="*/ 145805 w 432703"/>
                <a:gd name="connsiteY32" fmla="*/ 117431 h 319207"/>
                <a:gd name="connsiteX33" fmla="*/ 174179 w 432703"/>
                <a:gd name="connsiteY33" fmla="*/ 117431 h 319207"/>
                <a:gd name="connsiteX34" fmla="*/ 174179 w 432703"/>
                <a:gd name="connsiteY34" fmla="*/ 145805 h 319207"/>
                <a:gd name="connsiteX35" fmla="*/ 174179 w 432703"/>
                <a:gd name="connsiteY35" fmla="*/ 202553 h 319207"/>
                <a:gd name="connsiteX36" fmla="*/ 145805 w 432703"/>
                <a:gd name="connsiteY36" fmla="*/ 202553 h 319207"/>
                <a:gd name="connsiteX37" fmla="*/ 145805 w 432703"/>
                <a:gd name="connsiteY37" fmla="*/ 174179 h 319207"/>
                <a:gd name="connsiteX38" fmla="*/ 174179 w 432703"/>
                <a:gd name="connsiteY38" fmla="*/ 174179 h 319207"/>
                <a:gd name="connsiteX39" fmla="*/ 174179 w 432703"/>
                <a:gd name="connsiteY39" fmla="*/ 202553 h 319207"/>
                <a:gd name="connsiteX40" fmla="*/ 174179 w 432703"/>
                <a:gd name="connsiteY40" fmla="*/ 259301 h 319207"/>
                <a:gd name="connsiteX41" fmla="*/ 145805 w 432703"/>
                <a:gd name="connsiteY41" fmla="*/ 259301 h 319207"/>
                <a:gd name="connsiteX42" fmla="*/ 145805 w 432703"/>
                <a:gd name="connsiteY42" fmla="*/ 230927 h 319207"/>
                <a:gd name="connsiteX43" fmla="*/ 174179 w 432703"/>
                <a:gd name="connsiteY43" fmla="*/ 230927 h 319207"/>
                <a:gd name="connsiteX44" fmla="*/ 174179 w 432703"/>
                <a:gd name="connsiteY44" fmla="*/ 259301 h 319207"/>
                <a:gd name="connsiteX45" fmla="*/ 330236 w 432703"/>
                <a:gd name="connsiteY45" fmla="*/ 67776 h 319207"/>
                <a:gd name="connsiteX46" fmla="*/ 330236 w 432703"/>
                <a:gd name="connsiteY46" fmla="*/ 25215 h 319207"/>
                <a:gd name="connsiteX47" fmla="*/ 308955 w 432703"/>
                <a:gd name="connsiteY47" fmla="*/ 3935 h 319207"/>
                <a:gd name="connsiteX48" fmla="*/ 287675 w 432703"/>
                <a:gd name="connsiteY48" fmla="*/ 25215 h 319207"/>
                <a:gd name="connsiteX49" fmla="*/ 287675 w 432703"/>
                <a:gd name="connsiteY49" fmla="*/ 60683 h 319207"/>
                <a:gd name="connsiteX50" fmla="*/ 145805 w 432703"/>
                <a:gd name="connsiteY50" fmla="*/ 60683 h 319207"/>
                <a:gd name="connsiteX51" fmla="*/ 145805 w 432703"/>
                <a:gd name="connsiteY51" fmla="*/ 25215 h 319207"/>
                <a:gd name="connsiteX52" fmla="*/ 124524 w 432703"/>
                <a:gd name="connsiteY52" fmla="*/ 3935 h 319207"/>
                <a:gd name="connsiteX53" fmla="*/ 103244 w 432703"/>
                <a:gd name="connsiteY53" fmla="*/ 25215 h 319207"/>
                <a:gd name="connsiteX54" fmla="*/ 103244 w 432703"/>
                <a:gd name="connsiteY54" fmla="*/ 67776 h 319207"/>
                <a:gd name="connsiteX55" fmla="*/ 20250 w 432703"/>
                <a:gd name="connsiteY55" fmla="*/ 150770 h 319207"/>
                <a:gd name="connsiteX56" fmla="*/ 3935 w 432703"/>
                <a:gd name="connsiteY56" fmla="*/ 191203 h 319207"/>
                <a:gd name="connsiteX57" fmla="*/ 3935 w 432703"/>
                <a:gd name="connsiteY57" fmla="*/ 316049 h 319207"/>
                <a:gd name="connsiteX58" fmla="*/ 429545 w 432703"/>
                <a:gd name="connsiteY58" fmla="*/ 316049 h 319207"/>
                <a:gd name="connsiteX59" fmla="*/ 429545 w 432703"/>
                <a:gd name="connsiteY59" fmla="*/ 190494 h 319207"/>
                <a:gd name="connsiteX60" fmla="*/ 413230 w 432703"/>
                <a:gd name="connsiteY60" fmla="*/ 150061 h 319207"/>
                <a:gd name="connsiteX61" fmla="*/ 330236 w 432703"/>
                <a:gd name="connsiteY61" fmla="*/ 67776 h 31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32703" h="319207">
                  <a:moveTo>
                    <a:pt x="287675" y="145805"/>
                  </a:moveTo>
                  <a:lnTo>
                    <a:pt x="259301" y="145805"/>
                  </a:lnTo>
                  <a:lnTo>
                    <a:pt x="259301" y="117431"/>
                  </a:lnTo>
                  <a:lnTo>
                    <a:pt x="287675" y="117431"/>
                  </a:lnTo>
                  <a:lnTo>
                    <a:pt x="287675" y="145805"/>
                  </a:lnTo>
                  <a:close/>
                  <a:moveTo>
                    <a:pt x="287675" y="202553"/>
                  </a:moveTo>
                  <a:lnTo>
                    <a:pt x="259301" y="202553"/>
                  </a:lnTo>
                  <a:lnTo>
                    <a:pt x="259301" y="174179"/>
                  </a:lnTo>
                  <a:lnTo>
                    <a:pt x="287675" y="174179"/>
                  </a:lnTo>
                  <a:lnTo>
                    <a:pt x="287675" y="202553"/>
                  </a:lnTo>
                  <a:close/>
                  <a:moveTo>
                    <a:pt x="287675" y="259301"/>
                  </a:moveTo>
                  <a:lnTo>
                    <a:pt x="259301" y="259301"/>
                  </a:lnTo>
                  <a:lnTo>
                    <a:pt x="259301" y="230927"/>
                  </a:lnTo>
                  <a:lnTo>
                    <a:pt x="287675" y="230927"/>
                  </a:lnTo>
                  <a:lnTo>
                    <a:pt x="287675" y="259301"/>
                  </a:lnTo>
                  <a:close/>
                  <a:moveTo>
                    <a:pt x="230927" y="145805"/>
                  </a:moveTo>
                  <a:lnTo>
                    <a:pt x="202553" y="145805"/>
                  </a:lnTo>
                  <a:lnTo>
                    <a:pt x="202553" y="117431"/>
                  </a:lnTo>
                  <a:lnTo>
                    <a:pt x="230927" y="117431"/>
                  </a:lnTo>
                  <a:lnTo>
                    <a:pt x="230927" y="145805"/>
                  </a:lnTo>
                  <a:close/>
                  <a:moveTo>
                    <a:pt x="230927" y="202553"/>
                  </a:moveTo>
                  <a:lnTo>
                    <a:pt x="202553" y="202553"/>
                  </a:lnTo>
                  <a:lnTo>
                    <a:pt x="202553" y="174179"/>
                  </a:lnTo>
                  <a:lnTo>
                    <a:pt x="230927" y="174179"/>
                  </a:lnTo>
                  <a:lnTo>
                    <a:pt x="230927" y="202553"/>
                  </a:lnTo>
                  <a:close/>
                  <a:moveTo>
                    <a:pt x="230927" y="259301"/>
                  </a:moveTo>
                  <a:lnTo>
                    <a:pt x="202553" y="259301"/>
                  </a:lnTo>
                  <a:lnTo>
                    <a:pt x="202553" y="230927"/>
                  </a:lnTo>
                  <a:lnTo>
                    <a:pt x="230927" y="230927"/>
                  </a:lnTo>
                  <a:lnTo>
                    <a:pt x="230927" y="259301"/>
                  </a:lnTo>
                  <a:close/>
                  <a:moveTo>
                    <a:pt x="174179" y="145805"/>
                  </a:moveTo>
                  <a:lnTo>
                    <a:pt x="145805" y="145805"/>
                  </a:lnTo>
                  <a:lnTo>
                    <a:pt x="145805" y="117431"/>
                  </a:lnTo>
                  <a:lnTo>
                    <a:pt x="174179" y="117431"/>
                  </a:lnTo>
                  <a:lnTo>
                    <a:pt x="174179" y="145805"/>
                  </a:lnTo>
                  <a:close/>
                  <a:moveTo>
                    <a:pt x="174179" y="202553"/>
                  </a:moveTo>
                  <a:lnTo>
                    <a:pt x="145805" y="202553"/>
                  </a:lnTo>
                  <a:lnTo>
                    <a:pt x="145805" y="174179"/>
                  </a:lnTo>
                  <a:lnTo>
                    <a:pt x="174179" y="174179"/>
                  </a:lnTo>
                  <a:lnTo>
                    <a:pt x="174179" y="202553"/>
                  </a:lnTo>
                  <a:close/>
                  <a:moveTo>
                    <a:pt x="174179" y="259301"/>
                  </a:moveTo>
                  <a:lnTo>
                    <a:pt x="145805" y="259301"/>
                  </a:lnTo>
                  <a:lnTo>
                    <a:pt x="145805" y="230927"/>
                  </a:lnTo>
                  <a:lnTo>
                    <a:pt x="174179" y="230927"/>
                  </a:lnTo>
                  <a:lnTo>
                    <a:pt x="174179" y="259301"/>
                  </a:lnTo>
                  <a:close/>
                  <a:moveTo>
                    <a:pt x="330236" y="67776"/>
                  </a:moveTo>
                  <a:lnTo>
                    <a:pt x="330236" y="25215"/>
                  </a:lnTo>
                  <a:cubicBezTo>
                    <a:pt x="330236" y="13156"/>
                    <a:pt x="321014" y="3935"/>
                    <a:pt x="308955" y="3935"/>
                  </a:cubicBezTo>
                  <a:cubicBezTo>
                    <a:pt x="296896" y="3935"/>
                    <a:pt x="287675" y="13156"/>
                    <a:pt x="287675" y="25215"/>
                  </a:cubicBezTo>
                  <a:lnTo>
                    <a:pt x="287675" y="60683"/>
                  </a:lnTo>
                  <a:lnTo>
                    <a:pt x="145805" y="60683"/>
                  </a:lnTo>
                  <a:lnTo>
                    <a:pt x="145805" y="25215"/>
                  </a:lnTo>
                  <a:cubicBezTo>
                    <a:pt x="145805" y="13156"/>
                    <a:pt x="136583" y="3935"/>
                    <a:pt x="124524" y="3935"/>
                  </a:cubicBezTo>
                  <a:cubicBezTo>
                    <a:pt x="112465" y="3935"/>
                    <a:pt x="103244" y="13156"/>
                    <a:pt x="103244" y="25215"/>
                  </a:cubicBezTo>
                  <a:lnTo>
                    <a:pt x="103244" y="67776"/>
                  </a:lnTo>
                  <a:lnTo>
                    <a:pt x="20250" y="150770"/>
                  </a:lnTo>
                  <a:cubicBezTo>
                    <a:pt x="9609" y="161410"/>
                    <a:pt x="3935" y="175597"/>
                    <a:pt x="3935" y="191203"/>
                  </a:cubicBezTo>
                  <a:lnTo>
                    <a:pt x="3935" y="316049"/>
                  </a:lnTo>
                  <a:lnTo>
                    <a:pt x="429545" y="316049"/>
                  </a:lnTo>
                  <a:lnTo>
                    <a:pt x="429545" y="190494"/>
                  </a:lnTo>
                  <a:cubicBezTo>
                    <a:pt x="429545" y="175597"/>
                    <a:pt x="423870" y="160701"/>
                    <a:pt x="413230" y="150061"/>
                  </a:cubicBezTo>
                  <a:lnTo>
                    <a:pt x="330236" y="67776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50" name="Graphic 54" descr="Magnifying glass">
            <a:extLst>
              <a:ext uri="{FF2B5EF4-FFF2-40B4-BE49-F238E27FC236}">
                <a16:creationId xmlns:a16="http://schemas.microsoft.com/office/drawing/2014/main" id="{66E2DF21-7A43-4305-AB5F-A451E4DA8665}"/>
              </a:ext>
            </a:extLst>
          </p:cNvPr>
          <p:cNvSpPr/>
          <p:nvPr/>
        </p:nvSpPr>
        <p:spPr>
          <a:xfrm>
            <a:off x="7915280" y="3361763"/>
            <a:ext cx="567480" cy="567480"/>
          </a:xfrm>
          <a:custGeom>
            <a:avLst/>
            <a:gdLst>
              <a:gd name="connsiteX0" fmla="*/ 549425 w 567480"/>
              <a:gd name="connsiteY0" fmla="*/ 479199 h 567480"/>
              <a:gd name="connsiteX1" fmla="*/ 460756 w 567480"/>
              <a:gd name="connsiteY1" fmla="*/ 390530 h 567480"/>
              <a:gd name="connsiteX2" fmla="*/ 416776 w 567480"/>
              <a:gd name="connsiteY2" fmla="*/ 377053 h 567480"/>
              <a:gd name="connsiteX3" fmla="*/ 385565 w 567480"/>
              <a:gd name="connsiteY3" fmla="*/ 345841 h 567480"/>
              <a:gd name="connsiteX4" fmla="*/ 429545 w 567480"/>
              <a:gd name="connsiteY4" fmla="*/ 216740 h 567480"/>
              <a:gd name="connsiteX5" fmla="*/ 216740 w 567480"/>
              <a:gd name="connsiteY5" fmla="*/ 3935 h 567480"/>
              <a:gd name="connsiteX6" fmla="*/ 3935 w 567480"/>
              <a:gd name="connsiteY6" fmla="*/ 216740 h 567480"/>
              <a:gd name="connsiteX7" fmla="*/ 216740 w 567480"/>
              <a:gd name="connsiteY7" fmla="*/ 429545 h 567480"/>
              <a:gd name="connsiteX8" fmla="*/ 345841 w 567480"/>
              <a:gd name="connsiteY8" fmla="*/ 385565 h 567480"/>
              <a:gd name="connsiteX9" fmla="*/ 377053 w 567480"/>
              <a:gd name="connsiteY9" fmla="*/ 416776 h 567480"/>
              <a:gd name="connsiteX10" fmla="*/ 390530 w 567480"/>
              <a:gd name="connsiteY10" fmla="*/ 460756 h 567480"/>
              <a:gd name="connsiteX11" fmla="*/ 479199 w 567480"/>
              <a:gd name="connsiteY11" fmla="*/ 549425 h 567480"/>
              <a:gd name="connsiteX12" fmla="*/ 514667 w 567480"/>
              <a:gd name="connsiteY12" fmla="*/ 564321 h 567480"/>
              <a:gd name="connsiteX13" fmla="*/ 550134 w 567480"/>
              <a:gd name="connsiteY13" fmla="*/ 549425 h 567480"/>
              <a:gd name="connsiteX14" fmla="*/ 549425 w 567480"/>
              <a:gd name="connsiteY14" fmla="*/ 479199 h 567480"/>
              <a:gd name="connsiteX15" fmla="*/ 216030 w 567480"/>
              <a:gd name="connsiteY15" fmla="*/ 386274 h 567480"/>
              <a:gd name="connsiteX16" fmla="*/ 45786 w 567480"/>
              <a:gd name="connsiteY16" fmla="*/ 216030 h 567480"/>
              <a:gd name="connsiteX17" fmla="*/ 216030 w 567480"/>
              <a:gd name="connsiteY17" fmla="*/ 45786 h 567480"/>
              <a:gd name="connsiteX18" fmla="*/ 386274 w 567480"/>
              <a:gd name="connsiteY18" fmla="*/ 216030 h 567480"/>
              <a:gd name="connsiteX19" fmla="*/ 216030 w 567480"/>
              <a:gd name="connsiteY19" fmla="*/ 386274 h 56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7480" h="567480">
                <a:moveTo>
                  <a:pt x="549425" y="479199"/>
                </a:moveTo>
                <a:lnTo>
                  <a:pt x="460756" y="390530"/>
                </a:lnTo>
                <a:cubicBezTo>
                  <a:pt x="448697" y="378471"/>
                  <a:pt x="432382" y="374215"/>
                  <a:pt x="416776" y="377053"/>
                </a:cubicBezTo>
                <a:lnTo>
                  <a:pt x="385565" y="345841"/>
                </a:lnTo>
                <a:cubicBezTo>
                  <a:pt x="413230" y="310374"/>
                  <a:pt x="429545" y="264975"/>
                  <a:pt x="429545" y="216740"/>
                </a:cubicBezTo>
                <a:cubicBezTo>
                  <a:pt x="429545" y="99697"/>
                  <a:pt x="333782" y="3935"/>
                  <a:pt x="216740" y="3935"/>
                </a:cubicBezTo>
                <a:cubicBezTo>
                  <a:pt x="99697" y="3935"/>
                  <a:pt x="3935" y="99697"/>
                  <a:pt x="3935" y="216740"/>
                </a:cubicBezTo>
                <a:cubicBezTo>
                  <a:pt x="3935" y="333782"/>
                  <a:pt x="99697" y="429545"/>
                  <a:pt x="216740" y="429545"/>
                </a:cubicBezTo>
                <a:cubicBezTo>
                  <a:pt x="264975" y="429545"/>
                  <a:pt x="309665" y="413230"/>
                  <a:pt x="345841" y="385565"/>
                </a:cubicBezTo>
                <a:lnTo>
                  <a:pt x="377053" y="416776"/>
                </a:lnTo>
                <a:cubicBezTo>
                  <a:pt x="374215" y="432382"/>
                  <a:pt x="378471" y="448697"/>
                  <a:pt x="390530" y="460756"/>
                </a:cubicBezTo>
                <a:lnTo>
                  <a:pt x="479199" y="549425"/>
                </a:lnTo>
                <a:cubicBezTo>
                  <a:pt x="489130" y="559356"/>
                  <a:pt x="501898" y="564321"/>
                  <a:pt x="514667" y="564321"/>
                </a:cubicBezTo>
                <a:cubicBezTo>
                  <a:pt x="527435" y="564321"/>
                  <a:pt x="540203" y="559356"/>
                  <a:pt x="550134" y="549425"/>
                </a:cubicBezTo>
                <a:cubicBezTo>
                  <a:pt x="568577" y="529563"/>
                  <a:pt x="568577" y="498352"/>
                  <a:pt x="549425" y="479199"/>
                </a:cubicBezTo>
                <a:close/>
                <a:moveTo>
                  <a:pt x="216030" y="386274"/>
                </a:moveTo>
                <a:cubicBezTo>
                  <a:pt x="122396" y="386274"/>
                  <a:pt x="45786" y="309665"/>
                  <a:pt x="45786" y="216030"/>
                </a:cubicBezTo>
                <a:cubicBezTo>
                  <a:pt x="45786" y="122396"/>
                  <a:pt x="122396" y="45786"/>
                  <a:pt x="216030" y="45786"/>
                </a:cubicBezTo>
                <a:cubicBezTo>
                  <a:pt x="309665" y="45786"/>
                  <a:pt x="386274" y="122396"/>
                  <a:pt x="386274" y="216030"/>
                </a:cubicBezTo>
                <a:cubicBezTo>
                  <a:pt x="386274" y="309665"/>
                  <a:pt x="309665" y="386274"/>
                  <a:pt x="216030" y="386274"/>
                </a:cubicBez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1" name="Graphic 20" descr="Projector screen">
            <a:extLst>
              <a:ext uri="{FF2B5EF4-FFF2-40B4-BE49-F238E27FC236}">
                <a16:creationId xmlns:a16="http://schemas.microsoft.com/office/drawing/2014/main" id="{D1A8EDD2-4C59-4434-BBB2-E808D02FCF84}"/>
              </a:ext>
            </a:extLst>
          </p:cNvPr>
          <p:cNvSpPr/>
          <p:nvPr/>
        </p:nvSpPr>
        <p:spPr>
          <a:xfrm>
            <a:off x="9001160" y="3375241"/>
            <a:ext cx="546200" cy="539106"/>
          </a:xfrm>
          <a:custGeom>
            <a:avLst/>
            <a:gdLst>
              <a:gd name="connsiteX0" fmla="*/ 472106 w 546199"/>
              <a:gd name="connsiteY0" fmla="*/ 81963 h 539106"/>
              <a:gd name="connsiteX1" fmla="*/ 472106 w 546199"/>
              <a:gd name="connsiteY1" fmla="*/ 337329 h 539106"/>
              <a:gd name="connsiteX2" fmla="*/ 74870 w 546199"/>
              <a:gd name="connsiteY2" fmla="*/ 337329 h 539106"/>
              <a:gd name="connsiteX3" fmla="*/ 74870 w 546199"/>
              <a:gd name="connsiteY3" fmla="*/ 81963 h 539106"/>
              <a:gd name="connsiteX4" fmla="*/ 472106 w 546199"/>
              <a:gd name="connsiteY4" fmla="*/ 81963 h 539106"/>
              <a:gd name="connsiteX5" fmla="*/ 528854 w 546199"/>
              <a:gd name="connsiteY5" fmla="*/ 351516 h 539106"/>
              <a:gd name="connsiteX6" fmla="*/ 514667 w 546199"/>
              <a:gd name="connsiteY6" fmla="*/ 351516 h 539106"/>
              <a:gd name="connsiteX7" fmla="*/ 514667 w 546199"/>
              <a:gd name="connsiteY7" fmla="*/ 67776 h 539106"/>
              <a:gd name="connsiteX8" fmla="*/ 513957 w 546199"/>
              <a:gd name="connsiteY8" fmla="*/ 60683 h 539106"/>
              <a:gd name="connsiteX9" fmla="*/ 528854 w 546199"/>
              <a:gd name="connsiteY9" fmla="*/ 60683 h 539106"/>
              <a:gd name="connsiteX10" fmla="*/ 543041 w 546199"/>
              <a:gd name="connsiteY10" fmla="*/ 46496 h 539106"/>
              <a:gd name="connsiteX11" fmla="*/ 528854 w 546199"/>
              <a:gd name="connsiteY11" fmla="*/ 32309 h 539106"/>
              <a:gd name="connsiteX12" fmla="*/ 287675 w 546199"/>
              <a:gd name="connsiteY12" fmla="*/ 32309 h 539106"/>
              <a:gd name="connsiteX13" fmla="*/ 287675 w 546199"/>
              <a:gd name="connsiteY13" fmla="*/ 18122 h 539106"/>
              <a:gd name="connsiteX14" fmla="*/ 273488 w 546199"/>
              <a:gd name="connsiteY14" fmla="*/ 3935 h 539106"/>
              <a:gd name="connsiteX15" fmla="*/ 259301 w 546199"/>
              <a:gd name="connsiteY15" fmla="*/ 18122 h 539106"/>
              <a:gd name="connsiteX16" fmla="*/ 259301 w 546199"/>
              <a:gd name="connsiteY16" fmla="*/ 32309 h 539106"/>
              <a:gd name="connsiteX17" fmla="*/ 18122 w 546199"/>
              <a:gd name="connsiteY17" fmla="*/ 32309 h 539106"/>
              <a:gd name="connsiteX18" fmla="*/ 3935 w 546199"/>
              <a:gd name="connsiteY18" fmla="*/ 46496 h 539106"/>
              <a:gd name="connsiteX19" fmla="*/ 18122 w 546199"/>
              <a:gd name="connsiteY19" fmla="*/ 60683 h 539106"/>
              <a:gd name="connsiteX20" fmla="*/ 33018 w 546199"/>
              <a:gd name="connsiteY20" fmla="*/ 60683 h 539106"/>
              <a:gd name="connsiteX21" fmla="*/ 32309 w 546199"/>
              <a:gd name="connsiteY21" fmla="*/ 67776 h 539106"/>
              <a:gd name="connsiteX22" fmla="*/ 32309 w 546199"/>
              <a:gd name="connsiteY22" fmla="*/ 351516 h 539106"/>
              <a:gd name="connsiteX23" fmla="*/ 18122 w 546199"/>
              <a:gd name="connsiteY23" fmla="*/ 351516 h 539106"/>
              <a:gd name="connsiteX24" fmla="*/ 3935 w 546199"/>
              <a:gd name="connsiteY24" fmla="*/ 365703 h 539106"/>
              <a:gd name="connsiteX25" fmla="*/ 18122 w 546199"/>
              <a:gd name="connsiteY25" fmla="*/ 379890 h 539106"/>
              <a:gd name="connsiteX26" fmla="*/ 234473 w 546199"/>
              <a:gd name="connsiteY26" fmla="*/ 379890 h 539106"/>
              <a:gd name="connsiteX27" fmla="*/ 125234 w 546199"/>
              <a:gd name="connsiteY27" fmla="*/ 489130 h 539106"/>
              <a:gd name="connsiteX28" fmla="*/ 125234 w 546199"/>
              <a:gd name="connsiteY28" fmla="*/ 508992 h 539106"/>
              <a:gd name="connsiteX29" fmla="*/ 145095 w 546199"/>
              <a:gd name="connsiteY29" fmla="*/ 508992 h 539106"/>
              <a:gd name="connsiteX30" fmla="*/ 258591 w 546199"/>
              <a:gd name="connsiteY30" fmla="*/ 395496 h 539106"/>
              <a:gd name="connsiteX31" fmla="*/ 258591 w 546199"/>
              <a:gd name="connsiteY31" fmla="*/ 521760 h 539106"/>
              <a:gd name="connsiteX32" fmla="*/ 272778 w 546199"/>
              <a:gd name="connsiteY32" fmla="*/ 535947 h 539106"/>
              <a:gd name="connsiteX33" fmla="*/ 286965 w 546199"/>
              <a:gd name="connsiteY33" fmla="*/ 521760 h 539106"/>
              <a:gd name="connsiteX34" fmla="*/ 286965 w 546199"/>
              <a:gd name="connsiteY34" fmla="*/ 395496 h 539106"/>
              <a:gd name="connsiteX35" fmla="*/ 400461 w 546199"/>
              <a:gd name="connsiteY35" fmla="*/ 508992 h 539106"/>
              <a:gd name="connsiteX36" fmla="*/ 420323 w 546199"/>
              <a:gd name="connsiteY36" fmla="*/ 508992 h 539106"/>
              <a:gd name="connsiteX37" fmla="*/ 420323 w 546199"/>
              <a:gd name="connsiteY37" fmla="*/ 489130 h 539106"/>
              <a:gd name="connsiteX38" fmla="*/ 312502 w 546199"/>
              <a:gd name="connsiteY38" fmla="*/ 379890 h 539106"/>
              <a:gd name="connsiteX39" fmla="*/ 528854 w 546199"/>
              <a:gd name="connsiteY39" fmla="*/ 379890 h 539106"/>
              <a:gd name="connsiteX40" fmla="*/ 543041 w 546199"/>
              <a:gd name="connsiteY40" fmla="*/ 365703 h 539106"/>
              <a:gd name="connsiteX41" fmla="*/ 528854 w 546199"/>
              <a:gd name="connsiteY41" fmla="*/ 351516 h 53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46199" h="539106">
                <a:moveTo>
                  <a:pt x="472106" y="81963"/>
                </a:moveTo>
                <a:lnTo>
                  <a:pt x="472106" y="337329"/>
                </a:lnTo>
                <a:lnTo>
                  <a:pt x="74870" y="337329"/>
                </a:lnTo>
                <a:lnTo>
                  <a:pt x="74870" y="81963"/>
                </a:lnTo>
                <a:lnTo>
                  <a:pt x="472106" y="81963"/>
                </a:lnTo>
                <a:close/>
                <a:moveTo>
                  <a:pt x="528854" y="351516"/>
                </a:moveTo>
                <a:lnTo>
                  <a:pt x="514667" y="351516"/>
                </a:lnTo>
                <a:lnTo>
                  <a:pt x="514667" y="67776"/>
                </a:lnTo>
                <a:cubicBezTo>
                  <a:pt x="514667" y="65648"/>
                  <a:pt x="513957" y="62811"/>
                  <a:pt x="513957" y="60683"/>
                </a:cubicBezTo>
                <a:lnTo>
                  <a:pt x="528854" y="60683"/>
                </a:lnTo>
                <a:cubicBezTo>
                  <a:pt x="536657" y="60683"/>
                  <a:pt x="543041" y="54299"/>
                  <a:pt x="543041" y="46496"/>
                </a:cubicBezTo>
                <a:cubicBezTo>
                  <a:pt x="543041" y="38693"/>
                  <a:pt x="536657" y="32309"/>
                  <a:pt x="528854" y="32309"/>
                </a:cubicBezTo>
                <a:lnTo>
                  <a:pt x="287675" y="32309"/>
                </a:lnTo>
                <a:lnTo>
                  <a:pt x="287675" y="18122"/>
                </a:lnTo>
                <a:cubicBezTo>
                  <a:pt x="287675" y="10319"/>
                  <a:pt x="281291" y="3935"/>
                  <a:pt x="273488" y="3935"/>
                </a:cubicBezTo>
                <a:cubicBezTo>
                  <a:pt x="265685" y="3935"/>
                  <a:pt x="259301" y="10319"/>
                  <a:pt x="259301" y="18122"/>
                </a:cubicBezTo>
                <a:lnTo>
                  <a:pt x="259301" y="32309"/>
                </a:lnTo>
                <a:lnTo>
                  <a:pt x="18122" y="32309"/>
                </a:lnTo>
                <a:cubicBezTo>
                  <a:pt x="10319" y="32309"/>
                  <a:pt x="3935" y="38693"/>
                  <a:pt x="3935" y="46496"/>
                </a:cubicBezTo>
                <a:cubicBezTo>
                  <a:pt x="3935" y="54299"/>
                  <a:pt x="10319" y="60683"/>
                  <a:pt x="18122" y="60683"/>
                </a:cubicBezTo>
                <a:lnTo>
                  <a:pt x="33018" y="60683"/>
                </a:lnTo>
                <a:cubicBezTo>
                  <a:pt x="32309" y="62811"/>
                  <a:pt x="32309" y="65648"/>
                  <a:pt x="32309" y="67776"/>
                </a:cubicBezTo>
                <a:lnTo>
                  <a:pt x="32309" y="351516"/>
                </a:lnTo>
                <a:lnTo>
                  <a:pt x="18122" y="351516"/>
                </a:lnTo>
                <a:cubicBezTo>
                  <a:pt x="10319" y="351516"/>
                  <a:pt x="3935" y="357900"/>
                  <a:pt x="3935" y="365703"/>
                </a:cubicBezTo>
                <a:cubicBezTo>
                  <a:pt x="3935" y="373506"/>
                  <a:pt x="10319" y="379890"/>
                  <a:pt x="18122" y="379890"/>
                </a:cubicBezTo>
                <a:lnTo>
                  <a:pt x="234473" y="379890"/>
                </a:lnTo>
                <a:lnTo>
                  <a:pt x="125234" y="489130"/>
                </a:lnTo>
                <a:cubicBezTo>
                  <a:pt x="119559" y="494805"/>
                  <a:pt x="119559" y="504026"/>
                  <a:pt x="125234" y="508992"/>
                </a:cubicBezTo>
                <a:cubicBezTo>
                  <a:pt x="130908" y="514667"/>
                  <a:pt x="140130" y="514667"/>
                  <a:pt x="145095" y="508992"/>
                </a:cubicBezTo>
                <a:lnTo>
                  <a:pt x="258591" y="395496"/>
                </a:lnTo>
                <a:lnTo>
                  <a:pt x="258591" y="521760"/>
                </a:lnTo>
                <a:cubicBezTo>
                  <a:pt x="258591" y="529563"/>
                  <a:pt x="264975" y="535947"/>
                  <a:pt x="272778" y="535947"/>
                </a:cubicBezTo>
                <a:cubicBezTo>
                  <a:pt x="280581" y="535947"/>
                  <a:pt x="286965" y="529563"/>
                  <a:pt x="286965" y="521760"/>
                </a:cubicBezTo>
                <a:lnTo>
                  <a:pt x="286965" y="395496"/>
                </a:lnTo>
                <a:lnTo>
                  <a:pt x="400461" y="508992"/>
                </a:lnTo>
                <a:cubicBezTo>
                  <a:pt x="406136" y="514667"/>
                  <a:pt x="414648" y="514667"/>
                  <a:pt x="420323" y="508992"/>
                </a:cubicBezTo>
                <a:cubicBezTo>
                  <a:pt x="425998" y="503317"/>
                  <a:pt x="425998" y="494805"/>
                  <a:pt x="420323" y="489130"/>
                </a:cubicBezTo>
                <a:lnTo>
                  <a:pt x="312502" y="379890"/>
                </a:lnTo>
                <a:lnTo>
                  <a:pt x="528854" y="379890"/>
                </a:lnTo>
                <a:cubicBezTo>
                  <a:pt x="536657" y="379890"/>
                  <a:pt x="543041" y="373506"/>
                  <a:pt x="543041" y="365703"/>
                </a:cubicBezTo>
                <a:cubicBezTo>
                  <a:pt x="543041" y="357900"/>
                  <a:pt x="536657" y="351516"/>
                  <a:pt x="528854" y="351516"/>
                </a:cubicBez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2" name="Graphic 18" descr="Smart Phone">
            <a:extLst>
              <a:ext uri="{FF2B5EF4-FFF2-40B4-BE49-F238E27FC236}">
                <a16:creationId xmlns:a16="http://schemas.microsoft.com/office/drawing/2014/main" id="{9B6DFAE1-5A8C-4F61-A0D0-B599EF7CCA83}"/>
              </a:ext>
            </a:extLst>
          </p:cNvPr>
          <p:cNvSpPr/>
          <p:nvPr/>
        </p:nvSpPr>
        <p:spPr>
          <a:xfrm>
            <a:off x="10176418" y="3329133"/>
            <a:ext cx="347582" cy="631322"/>
          </a:xfrm>
          <a:custGeom>
            <a:avLst/>
            <a:gdLst>
              <a:gd name="connsiteX0" fmla="*/ 301862 w 347581"/>
              <a:gd name="connsiteY0" fmla="*/ 543041 h 631321"/>
              <a:gd name="connsiteX1" fmla="*/ 46496 w 347581"/>
              <a:gd name="connsiteY1" fmla="*/ 543041 h 631321"/>
              <a:gd name="connsiteX2" fmla="*/ 46496 w 347581"/>
              <a:gd name="connsiteY2" fmla="*/ 89057 h 631321"/>
              <a:gd name="connsiteX3" fmla="*/ 301862 w 347581"/>
              <a:gd name="connsiteY3" fmla="*/ 89057 h 631321"/>
              <a:gd name="connsiteX4" fmla="*/ 301862 w 347581"/>
              <a:gd name="connsiteY4" fmla="*/ 543041 h 631321"/>
              <a:gd name="connsiteX5" fmla="*/ 145805 w 347581"/>
              <a:gd name="connsiteY5" fmla="*/ 32309 h 631321"/>
              <a:gd name="connsiteX6" fmla="*/ 202553 w 347581"/>
              <a:gd name="connsiteY6" fmla="*/ 32309 h 631321"/>
              <a:gd name="connsiteX7" fmla="*/ 216740 w 347581"/>
              <a:gd name="connsiteY7" fmla="*/ 46496 h 631321"/>
              <a:gd name="connsiteX8" fmla="*/ 202553 w 347581"/>
              <a:gd name="connsiteY8" fmla="*/ 60683 h 631321"/>
              <a:gd name="connsiteX9" fmla="*/ 145805 w 347581"/>
              <a:gd name="connsiteY9" fmla="*/ 60683 h 631321"/>
              <a:gd name="connsiteX10" fmla="*/ 131618 w 347581"/>
              <a:gd name="connsiteY10" fmla="*/ 46496 h 631321"/>
              <a:gd name="connsiteX11" fmla="*/ 145805 w 347581"/>
              <a:gd name="connsiteY11" fmla="*/ 32309 h 631321"/>
              <a:gd name="connsiteX12" fmla="*/ 330236 w 347581"/>
              <a:gd name="connsiteY12" fmla="*/ 3935 h 631321"/>
              <a:gd name="connsiteX13" fmla="*/ 18122 w 347581"/>
              <a:gd name="connsiteY13" fmla="*/ 3935 h 631321"/>
              <a:gd name="connsiteX14" fmla="*/ 3935 w 347581"/>
              <a:gd name="connsiteY14" fmla="*/ 18122 h 631321"/>
              <a:gd name="connsiteX15" fmla="*/ 3935 w 347581"/>
              <a:gd name="connsiteY15" fmla="*/ 613976 h 631321"/>
              <a:gd name="connsiteX16" fmla="*/ 18122 w 347581"/>
              <a:gd name="connsiteY16" fmla="*/ 628163 h 631321"/>
              <a:gd name="connsiteX17" fmla="*/ 330236 w 347581"/>
              <a:gd name="connsiteY17" fmla="*/ 628163 h 631321"/>
              <a:gd name="connsiteX18" fmla="*/ 344423 w 347581"/>
              <a:gd name="connsiteY18" fmla="*/ 613976 h 631321"/>
              <a:gd name="connsiteX19" fmla="*/ 344423 w 347581"/>
              <a:gd name="connsiteY19" fmla="*/ 18122 h 631321"/>
              <a:gd name="connsiteX20" fmla="*/ 330236 w 347581"/>
              <a:gd name="connsiteY20" fmla="*/ 3935 h 6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7581" h="631321">
                <a:moveTo>
                  <a:pt x="301862" y="543041"/>
                </a:moveTo>
                <a:lnTo>
                  <a:pt x="46496" y="543041"/>
                </a:lnTo>
                <a:lnTo>
                  <a:pt x="46496" y="89057"/>
                </a:lnTo>
                <a:lnTo>
                  <a:pt x="301862" y="89057"/>
                </a:lnTo>
                <a:lnTo>
                  <a:pt x="301862" y="543041"/>
                </a:lnTo>
                <a:close/>
                <a:moveTo>
                  <a:pt x="145805" y="32309"/>
                </a:moveTo>
                <a:lnTo>
                  <a:pt x="202553" y="32309"/>
                </a:lnTo>
                <a:cubicBezTo>
                  <a:pt x="210356" y="32309"/>
                  <a:pt x="216740" y="38693"/>
                  <a:pt x="216740" y="46496"/>
                </a:cubicBezTo>
                <a:cubicBezTo>
                  <a:pt x="216740" y="54299"/>
                  <a:pt x="210356" y="60683"/>
                  <a:pt x="202553" y="60683"/>
                </a:cubicBezTo>
                <a:lnTo>
                  <a:pt x="145805" y="60683"/>
                </a:lnTo>
                <a:cubicBezTo>
                  <a:pt x="138002" y="60683"/>
                  <a:pt x="131618" y="54299"/>
                  <a:pt x="131618" y="46496"/>
                </a:cubicBezTo>
                <a:cubicBezTo>
                  <a:pt x="131618" y="38693"/>
                  <a:pt x="138002" y="32309"/>
                  <a:pt x="145805" y="32309"/>
                </a:cubicBezTo>
                <a:close/>
                <a:moveTo>
                  <a:pt x="330236" y="3935"/>
                </a:moveTo>
                <a:lnTo>
                  <a:pt x="18122" y="3935"/>
                </a:lnTo>
                <a:cubicBezTo>
                  <a:pt x="10319" y="3935"/>
                  <a:pt x="3935" y="10319"/>
                  <a:pt x="3935" y="18122"/>
                </a:cubicBezTo>
                <a:lnTo>
                  <a:pt x="3935" y="613976"/>
                </a:lnTo>
                <a:cubicBezTo>
                  <a:pt x="3935" y="621779"/>
                  <a:pt x="10319" y="628163"/>
                  <a:pt x="18122" y="628163"/>
                </a:cubicBezTo>
                <a:lnTo>
                  <a:pt x="330236" y="628163"/>
                </a:lnTo>
                <a:cubicBezTo>
                  <a:pt x="338039" y="628163"/>
                  <a:pt x="344423" y="621779"/>
                  <a:pt x="344423" y="613976"/>
                </a:cubicBezTo>
                <a:lnTo>
                  <a:pt x="344423" y="18122"/>
                </a:lnTo>
                <a:cubicBezTo>
                  <a:pt x="344423" y="10319"/>
                  <a:pt x="338039" y="3935"/>
                  <a:pt x="330236" y="3935"/>
                </a:cubicBez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253" name="Graphic 56" descr="Pie chart">
            <a:extLst>
              <a:ext uri="{FF2B5EF4-FFF2-40B4-BE49-F238E27FC236}">
                <a16:creationId xmlns:a16="http://schemas.microsoft.com/office/drawing/2014/main" id="{29F7E698-7892-4578-B5FA-8B922CB76EC8}"/>
              </a:ext>
            </a:extLst>
          </p:cNvPr>
          <p:cNvGrpSpPr/>
          <p:nvPr/>
        </p:nvGrpSpPr>
        <p:grpSpPr>
          <a:xfrm>
            <a:off x="11086055" y="3304694"/>
            <a:ext cx="680976" cy="680976"/>
            <a:chOff x="11086055" y="3304694"/>
            <a:chExt cx="680976" cy="680976"/>
          </a:xfrm>
        </p:grpSpPr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69DC006E-80E5-4D91-ACC2-E8A738643DB2}"/>
                </a:ext>
              </a:extLst>
            </p:cNvPr>
            <p:cNvSpPr/>
            <p:nvPr/>
          </p:nvSpPr>
          <p:spPr>
            <a:xfrm>
              <a:off x="11151670" y="3370309"/>
              <a:ext cx="453984" cy="546200"/>
            </a:xfrm>
            <a:custGeom>
              <a:avLst/>
              <a:gdLst>
                <a:gd name="connsiteX0" fmla="*/ 260686 w 453984"/>
                <a:gd name="connsiteY0" fmla="*/ 5320 h 546199"/>
                <a:gd name="connsiteX1" fmla="*/ 5320 w 453984"/>
                <a:gd name="connsiteY1" fmla="*/ 274873 h 546199"/>
                <a:gd name="connsiteX2" fmla="*/ 274873 w 453984"/>
                <a:gd name="connsiteY2" fmla="*/ 544426 h 546199"/>
                <a:gd name="connsiteX3" fmla="*/ 455048 w 453984"/>
                <a:gd name="connsiteY3" fmla="*/ 474910 h 546199"/>
                <a:gd name="connsiteX4" fmla="*/ 260686 w 453984"/>
                <a:gd name="connsiteY4" fmla="*/ 280548 h 546199"/>
                <a:gd name="connsiteX5" fmla="*/ 260686 w 453984"/>
                <a:gd name="connsiteY5" fmla="*/ 5320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3984" h="546199">
                  <a:moveTo>
                    <a:pt x="260686" y="5320"/>
                  </a:moveTo>
                  <a:cubicBezTo>
                    <a:pt x="118816" y="12414"/>
                    <a:pt x="5320" y="131584"/>
                    <a:pt x="5320" y="274873"/>
                  </a:cubicBezTo>
                  <a:cubicBezTo>
                    <a:pt x="5320" y="423837"/>
                    <a:pt x="125910" y="544426"/>
                    <a:pt x="274873" y="544426"/>
                  </a:cubicBezTo>
                  <a:cubicBezTo>
                    <a:pt x="342261" y="544426"/>
                    <a:pt x="405394" y="520308"/>
                    <a:pt x="455048" y="474910"/>
                  </a:cubicBezTo>
                  <a:lnTo>
                    <a:pt x="260686" y="280548"/>
                  </a:lnTo>
                  <a:lnTo>
                    <a:pt x="260686" y="532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05B5F20C-9612-4F1A-A7C3-911324A4A52F}"/>
                </a:ext>
              </a:extLst>
            </p:cNvPr>
            <p:cNvSpPr/>
            <p:nvPr/>
          </p:nvSpPr>
          <p:spPr>
            <a:xfrm>
              <a:off x="11435410" y="3370309"/>
              <a:ext cx="262460" cy="262460"/>
            </a:xfrm>
            <a:custGeom>
              <a:avLst/>
              <a:gdLst>
                <a:gd name="connsiteX0" fmla="*/ 5320 w 262459"/>
                <a:gd name="connsiteY0" fmla="*/ 5320 h 262459"/>
                <a:gd name="connsiteX1" fmla="*/ 5320 w 262459"/>
                <a:gd name="connsiteY1" fmla="*/ 260686 h 262459"/>
                <a:gd name="connsiteX2" fmla="*/ 259977 w 262459"/>
                <a:gd name="connsiteY2" fmla="*/ 260686 h 262459"/>
                <a:gd name="connsiteX3" fmla="*/ 5320 w 262459"/>
                <a:gd name="connsiteY3" fmla="*/ 5320 h 262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459" h="262459">
                  <a:moveTo>
                    <a:pt x="5320" y="5320"/>
                  </a:moveTo>
                  <a:lnTo>
                    <a:pt x="5320" y="260686"/>
                  </a:lnTo>
                  <a:lnTo>
                    <a:pt x="259977" y="260686"/>
                  </a:lnTo>
                  <a:cubicBezTo>
                    <a:pt x="252883" y="122363"/>
                    <a:pt x="142934" y="12414"/>
                    <a:pt x="5320" y="532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983AFC1-5416-4F50-A8EF-AF6E74AC41DA}"/>
                </a:ext>
              </a:extLst>
            </p:cNvPr>
            <p:cNvSpPr/>
            <p:nvPr/>
          </p:nvSpPr>
          <p:spPr>
            <a:xfrm>
              <a:off x="11455272" y="3654049"/>
              <a:ext cx="241179" cy="170244"/>
            </a:xfrm>
            <a:custGeom>
              <a:avLst/>
              <a:gdLst>
                <a:gd name="connsiteX0" fmla="*/ 5320 w 241179"/>
                <a:gd name="connsiteY0" fmla="*/ 5320 h 170244"/>
                <a:gd name="connsiteX1" fmla="*/ 171308 w 241179"/>
                <a:gd name="connsiteY1" fmla="*/ 171308 h 170244"/>
                <a:gd name="connsiteX2" fmla="*/ 240115 w 241179"/>
                <a:gd name="connsiteY2" fmla="*/ 5320 h 170244"/>
                <a:gd name="connsiteX3" fmla="*/ 5320 w 241179"/>
                <a:gd name="connsiteY3" fmla="*/ 5320 h 17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9" h="170244">
                  <a:moveTo>
                    <a:pt x="5320" y="5320"/>
                  </a:moveTo>
                  <a:lnTo>
                    <a:pt x="171308" y="171308"/>
                  </a:lnTo>
                  <a:cubicBezTo>
                    <a:pt x="213160" y="125200"/>
                    <a:pt x="237278" y="67034"/>
                    <a:pt x="240115" y="5320"/>
                  </a:cubicBezTo>
                  <a:lnTo>
                    <a:pt x="5320" y="532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57" name="Graphic 45" descr="Bar chart">
            <a:extLst>
              <a:ext uri="{FF2B5EF4-FFF2-40B4-BE49-F238E27FC236}">
                <a16:creationId xmlns:a16="http://schemas.microsoft.com/office/drawing/2014/main" id="{BB723825-0F04-4398-BEA4-C9751AE0A937}"/>
              </a:ext>
            </a:extLst>
          </p:cNvPr>
          <p:cNvGrpSpPr/>
          <p:nvPr/>
        </p:nvGrpSpPr>
        <p:grpSpPr>
          <a:xfrm>
            <a:off x="386579" y="4219094"/>
            <a:ext cx="680976" cy="680976"/>
            <a:chOff x="386579" y="4219094"/>
            <a:chExt cx="680976" cy="680976"/>
          </a:xfrm>
        </p:grpSpPr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7ED65003-D974-4E8A-810F-598450C9A747}"/>
                </a:ext>
              </a:extLst>
            </p:cNvPr>
            <p:cNvSpPr/>
            <p:nvPr/>
          </p:nvSpPr>
          <p:spPr>
            <a:xfrm>
              <a:off x="481953" y="4314468"/>
              <a:ext cx="489452" cy="489452"/>
            </a:xfrm>
            <a:custGeom>
              <a:avLst/>
              <a:gdLst>
                <a:gd name="connsiteX0" fmla="*/ 46496 w 489451"/>
                <a:gd name="connsiteY0" fmla="*/ 3935 h 489451"/>
                <a:gd name="connsiteX1" fmla="*/ 3935 w 489451"/>
                <a:gd name="connsiteY1" fmla="*/ 3935 h 489451"/>
                <a:gd name="connsiteX2" fmla="*/ 3935 w 489451"/>
                <a:gd name="connsiteY2" fmla="*/ 486293 h 489451"/>
                <a:gd name="connsiteX3" fmla="*/ 486293 w 489451"/>
                <a:gd name="connsiteY3" fmla="*/ 486293 h 489451"/>
                <a:gd name="connsiteX4" fmla="*/ 486293 w 489451"/>
                <a:gd name="connsiteY4" fmla="*/ 443732 h 489451"/>
                <a:gd name="connsiteX5" fmla="*/ 46496 w 489451"/>
                <a:gd name="connsiteY5" fmla="*/ 443732 h 48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451" h="489451">
                  <a:moveTo>
                    <a:pt x="46496" y="3935"/>
                  </a:moveTo>
                  <a:lnTo>
                    <a:pt x="3935" y="3935"/>
                  </a:lnTo>
                  <a:lnTo>
                    <a:pt x="3935" y="486293"/>
                  </a:lnTo>
                  <a:lnTo>
                    <a:pt x="486293" y="486293"/>
                  </a:lnTo>
                  <a:lnTo>
                    <a:pt x="486293" y="443732"/>
                  </a:lnTo>
                  <a:lnTo>
                    <a:pt x="46496" y="443732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CFCFFA70-D248-48B6-A965-E69D4A1CFD39}"/>
                </a:ext>
              </a:extLst>
            </p:cNvPr>
            <p:cNvSpPr/>
            <p:nvPr/>
          </p:nvSpPr>
          <p:spPr>
            <a:xfrm>
              <a:off x="567075" y="4463432"/>
              <a:ext cx="85122" cy="255366"/>
            </a:xfrm>
            <a:custGeom>
              <a:avLst/>
              <a:gdLst>
                <a:gd name="connsiteX0" fmla="*/ 3935 w 85122"/>
                <a:gd name="connsiteY0" fmla="*/ 3935 h 255366"/>
                <a:gd name="connsiteX1" fmla="*/ 81963 w 85122"/>
                <a:gd name="connsiteY1" fmla="*/ 3935 h 255366"/>
                <a:gd name="connsiteX2" fmla="*/ 81963 w 85122"/>
                <a:gd name="connsiteY2" fmla="*/ 252207 h 255366"/>
                <a:gd name="connsiteX3" fmla="*/ 3935 w 85122"/>
                <a:gd name="connsiteY3" fmla="*/ 252207 h 255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22" h="255366">
                  <a:moveTo>
                    <a:pt x="3935" y="3935"/>
                  </a:moveTo>
                  <a:lnTo>
                    <a:pt x="81963" y="3935"/>
                  </a:lnTo>
                  <a:lnTo>
                    <a:pt x="81963" y="252207"/>
                  </a:lnTo>
                  <a:lnTo>
                    <a:pt x="3935" y="252207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B8F9F4F9-9A84-4473-9284-A6CA9640C0CE}"/>
                </a:ext>
              </a:extLst>
            </p:cNvPr>
            <p:cNvSpPr/>
            <p:nvPr/>
          </p:nvSpPr>
          <p:spPr>
            <a:xfrm>
              <a:off x="673478" y="4314468"/>
              <a:ext cx="85122" cy="404330"/>
            </a:xfrm>
            <a:custGeom>
              <a:avLst/>
              <a:gdLst>
                <a:gd name="connsiteX0" fmla="*/ 3935 w 85122"/>
                <a:gd name="connsiteY0" fmla="*/ 3935 h 404329"/>
                <a:gd name="connsiteX1" fmla="*/ 81963 w 85122"/>
                <a:gd name="connsiteY1" fmla="*/ 3935 h 404329"/>
                <a:gd name="connsiteX2" fmla="*/ 81963 w 85122"/>
                <a:gd name="connsiteY2" fmla="*/ 401171 h 404329"/>
                <a:gd name="connsiteX3" fmla="*/ 3935 w 85122"/>
                <a:gd name="connsiteY3" fmla="*/ 401171 h 40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22" h="404329">
                  <a:moveTo>
                    <a:pt x="3935" y="3935"/>
                  </a:moveTo>
                  <a:lnTo>
                    <a:pt x="81963" y="3935"/>
                  </a:lnTo>
                  <a:lnTo>
                    <a:pt x="81963" y="401171"/>
                  </a:lnTo>
                  <a:lnTo>
                    <a:pt x="3935" y="401171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E145F116-CCFD-421F-8911-2196FD9FF355}"/>
                </a:ext>
              </a:extLst>
            </p:cNvPr>
            <p:cNvSpPr/>
            <p:nvPr/>
          </p:nvSpPr>
          <p:spPr>
            <a:xfrm>
              <a:off x="779880" y="4463432"/>
              <a:ext cx="85122" cy="255366"/>
            </a:xfrm>
            <a:custGeom>
              <a:avLst/>
              <a:gdLst>
                <a:gd name="connsiteX0" fmla="*/ 3935 w 85122"/>
                <a:gd name="connsiteY0" fmla="*/ 3935 h 255366"/>
                <a:gd name="connsiteX1" fmla="*/ 81963 w 85122"/>
                <a:gd name="connsiteY1" fmla="*/ 3935 h 255366"/>
                <a:gd name="connsiteX2" fmla="*/ 81963 w 85122"/>
                <a:gd name="connsiteY2" fmla="*/ 252207 h 255366"/>
                <a:gd name="connsiteX3" fmla="*/ 3935 w 85122"/>
                <a:gd name="connsiteY3" fmla="*/ 252207 h 255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22" h="255366">
                  <a:moveTo>
                    <a:pt x="3935" y="3935"/>
                  </a:moveTo>
                  <a:lnTo>
                    <a:pt x="81963" y="3935"/>
                  </a:lnTo>
                  <a:lnTo>
                    <a:pt x="81963" y="252207"/>
                  </a:lnTo>
                  <a:lnTo>
                    <a:pt x="3935" y="252207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10473259-6B0C-4C8B-90FF-29B8270BD55C}"/>
                </a:ext>
              </a:extLst>
            </p:cNvPr>
            <p:cNvSpPr/>
            <p:nvPr/>
          </p:nvSpPr>
          <p:spPr>
            <a:xfrm>
              <a:off x="886283" y="4584021"/>
              <a:ext cx="85122" cy="134777"/>
            </a:xfrm>
            <a:custGeom>
              <a:avLst/>
              <a:gdLst>
                <a:gd name="connsiteX0" fmla="*/ 3935 w 85122"/>
                <a:gd name="connsiteY0" fmla="*/ 3935 h 134776"/>
                <a:gd name="connsiteX1" fmla="*/ 81963 w 85122"/>
                <a:gd name="connsiteY1" fmla="*/ 3935 h 134776"/>
                <a:gd name="connsiteX2" fmla="*/ 81963 w 85122"/>
                <a:gd name="connsiteY2" fmla="*/ 131618 h 134776"/>
                <a:gd name="connsiteX3" fmla="*/ 3935 w 85122"/>
                <a:gd name="connsiteY3" fmla="*/ 131618 h 13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22" h="134776">
                  <a:moveTo>
                    <a:pt x="3935" y="3935"/>
                  </a:moveTo>
                  <a:lnTo>
                    <a:pt x="81963" y="3935"/>
                  </a:lnTo>
                  <a:lnTo>
                    <a:pt x="81963" y="131618"/>
                  </a:lnTo>
                  <a:lnTo>
                    <a:pt x="3935" y="131618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63" name="Graphic 46" descr="Downward trend">
            <a:extLst>
              <a:ext uri="{FF2B5EF4-FFF2-40B4-BE49-F238E27FC236}">
                <a16:creationId xmlns:a16="http://schemas.microsoft.com/office/drawing/2014/main" id="{2FBD6C8E-E604-4772-899D-BBDBBE57E349}"/>
              </a:ext>
            </a:extLst>
          </p:cNvPr>
          <p:cNvGrpSpPr/>
          <p:nvPr/>
        </p:nvGrpSpPr>
        <p:grpSpPr>
          <a:xfrm>
            <a:off x="1320533" y="4219094"/>
            <a:ext cx="680976" cy="680976"/>
            <a:chOff x="1320533" y="4219094"/>
            <a:chExt cx="680976" cy="680976"/>
          </a:xfrm>
        </p:grpSpPr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1D53E8C-ECC2-46CA-B2F5-4388216E426A}"/>
                </a:ext>
              </a:extLst>
            </p:cNvPr>
            <p:cNvSpPr/>
            <p:nvPr/>
          </p:nvSpPr>
          <p:spPr>
            <a:xfrm>
              <a:off x="1415907" y="4314468"/>
              <a:ext cx="489452" cy="489452"/>
            </a:xfrm>
            <a:custGeom>
              <a:avLst/>
              <a:gdLst>
                <a:gd name="connsiteX0" fmla="*/ 46496 w 489451"/>
                <a:gd name="connsiteY0" fmla="*/ 3935 h 489451"/>
                <a:gd name="connsiteX1" fmla="*/ 3935 w 489451"/>
                <a:gd name="connsiteY1" fmla="*/ 3935 h 489451"/>
                <a:gd name="connsiteX2" fmla="*/ 3935 w 489451"/>
                <a:gd name="connsiteY2" fmla="*/ 486293 h 489451"/>
                <a:gd name="connsiteX3" fmla="*/ 486293 w 489451"/>
                <a:gd name="connsiteY3" fmla="*/ 486293 h 489451"/>
                <a:gd name="connsiteX4" fmla="*/ 486293 w 489451"/>
                <a:gd name="connsiteY4" fmla="*/ 443732 h 489451"/>
                <a:gd name="connsiteX5" fmla="*/ 46496 w 489451"/>
                <a:gd name="connsiteY5" fmla="*/ 443732 h 48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451" h="489451">
                  <a:moveTo>
                    <a:pt x="46496" y="3935"/>
                  </a:moveTo>
                  <a:lnTo>
                    <a:pt x="3935" y="3935"/>
                  </a:lnTo>
                  <a:lnTo>
                    <a:pt x="3935" y="486293"/>
                  </a:lnTo>
                  <a:lnTo>
                    <a:pt x="486293" y="486293"/>
                  </a:lnTo>
                  <a:lnTo>
                    <a:pt x="486293" y="443732"/>
                  </a:lnTo>
                  <a:lnTo>
                    <a:pt x="46496" y="443732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02226C6-91A7-42EA-AFBD-5B754D69E862}"/>
                </a:ext>
              </a:extLst>
            </p:cNvPr>
            <p:cNvSpPr/>
            <p:nvPr/>
          </p:nvSpPr>
          <p:spPr>
            <a:xfrm>
              <a:off x="1486133" y="4434348"/>
              <a:ext cx="418517" cy="248273"/>
            </a:xfrm>
            <a:custGeom>
              <a:avLst/>
              <a:gdLst>
                <a:gd name="connsiteX0" fmla="*/ 374215 w 418516"/>
                <a:gd name="connsiteY0" fmla="*/ 174179 h 248272"/>
                <a:gd name="connsiteX1" fmla="*/ 288384 w 418516"/>
                <a:gd name="connsiteY1" fmla="*/ 88347 h 248272"/>
                <a:gd name="connsiteX2" fmla="*/ 245823 w 418516"/>
                <a:gd name="connsiteY2" fmla="*/ 130908 h 248272"/>
                <a:gd name="connsiteX3" fmla="*/ 174888 w 418516"/>
                <a:gd name="connsiteY3" fmla="*/ 59973 h 248272"/>
                <a:gd name="connsiteX4" fmla="*/ 132327 w 418516"/>
                <a:gd name="connsiteY4" fmla="*/ 102534 h 248272"/>
                <a:gd name="connsiteX5" fmla="*/ 33727 w 418516"/>
                <a:gd name="connsiteY5" fmla="*/ 3935 h 248272"/>
                <a:gd name="connsiteX6" fmla="*/ 3935 w 418516"/>
                <a:gd name="connsiteY6" fmla="*/ 33727 h 248272"/>
                <a:gd name="connsiteX7" fmla="*/ 132327 w 418516"/>
                <a:gd name="connsiteY7" fmla="*/ 162120 h 248272"/>
                <a:gd name="connsiteX8" fmla="*/ 174888 w 418516"/>
                <a:gd name="connsiteY8" fmla="*/ 119559 h 248272"/>
                <a:gd name="connsiteX9" fmla="*/ 245823 w 418516"/>
                <a:gd name="connsiteY9" fmla="*/ 190494 h 248272"/>
                <a:gd name="connsiteX10" fmla="*/ 288384 w 418516"/>
                <a:gd name="connsiteY10" fmla="*/ 147933 h 248272"/>
                <a:gd name="connsiteX11" fmla="*/ 344423 w 418516"/>
                <a:gd name="connsiteY11" fmla="*/ 203971 h 248272"/>
                <a:gd name="connsiteX12" fmla="*/ 302571 w 418516"/>
                <a:gd name="connsiteY12" fmla="*/ 245823 h 248272"/>
                <a:gd name="connsiteX13" fmla="*/ 416067 w 418516"/>
                <a:gd name="connsiteY13" fmla="*/ 245823 h 248272"/>
                <a:gd name="connsiteX14" fmla="*/ 416067 w 418516"/>
                <a:gd name="connsiteY14" fmla="*/ 132327 h 24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8516" h="248272">
                  <a:moveTo>
                    <a:pt x="374215" y="174179"/>
                  </a:moveTo>
                  <a:lnTo>
                    <a:pt x="288384" y="88347"/>
                  </a:lnTo>
                  <a:lnTo>
                    <a:pt x="245823" y="130908"/>
                  </a:lnTo>
                  <a:lnTo>
                    <a:pt x="174888" y="59973"/>
                  </a:lnTo>
                  <a:lnTo>
                    <a:pt x="132327" y="102534"/>
                  </a:lnTo>
                  <a:lnTo>
                    <a:pt x="33727" y="3935"/>
                  </a:lnTo>
                  <a:lnTo>
                    <a:pt x="3935" y="33727"/>
                  </a:lnTo>
                  <a:lnTo>
                    <a:pt x="132327" y="162120"/>
                  </a:lnTo>
                  <a:lnTo>
                    <a:pt x="174888" y="119559"/>
                  </a:lnTo>
                  <a:lnTo>
                    <a:pt x="245823" y="190494"/>
                  </a:lnTo>
                  <a:lnTo>
                    <a:pt x="288384" y="147933"/>
                  </a:lnTo>
                  <a:lnTo>
                    <a:pt x="344423" y="203971"/>
                  </a:lnTo>
                  <a:lnTo>
                    <a:pt x="302571" y="245823"/>
                  </a:lnTo>
                  <a:lnTo>
                    <a:pt x="416067" y="245823"/>
                  </a:lnTo>
                  <a:lnTo>
                    <a:pt x="416067" y="132327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66" name="Graphic 47" descr="Upward trend">
            <a:extLst>
              <a:ext uri="{FF2B5EF4-FFF2-40B4-BE49-F238E27FC236}">
                <a16:creationId xmlns:a16="http://schemas.microsoft.com/office/drawing/2014/main" id="{30ABB283-B82B-4562-8AA5-CCBE390EB8EF}"/>
              </a:ext>
            </a:extLst>
          </p:cNvPr>
          <p:cNvGrpSpPr/>
          <p:nvPr/>
        </p:nvGrpSpPr>
        <p:grpSpPr>
          <a:xfrm>
            <a:off x="2254487" y="4219094"/>
            <a:ext cx="680976" cy="680976"/>
            <a:chOff x="2254487" y="4219094"/>
            <a:chExt cx="680976" cy="680976"/>
          </a:xfrm>
        </p:grpSpPr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FD8A249F-1E99-487F-BE03-CC54332F2F70}"/>
                </a:ext>
              </a:extLst>
            </p:cNvPr>
            <p:cNvSpPr/>
            <p:nvPr/>
          </p:nvSpPr>
          <p:spPr>
            <a:xfrm>
              <a:off x="2349861" y="4314468"/>
              <a:ext cx="489452" cy="489452"/>
            </a:xfrm>
            <a:custGeom>
              <a:avLst/>
              <a:gdLst>
                <a:gd name="connsiteX0" fmla="*/ 46496 w 489451"/>
                <a:gd name="connsiteY0" fmla="*/ 3935 h 489451"/>
                <a:gd name="connsiteX1" fmla="*/ 3935 w 489451"/>
                <a:gd name="connsiteY1" fmla="*/ 3935 h 489451"/>
                <a:gd name="connsiteX2" fmla="*/ 3935 w 489451"/>
                <a:gd name="connsiteY2" fmla="*/ 486293 h 489451"/>
                <a:gd name="connsiteX3" fmla="*/ 486293 w 489451"/>
                <a:gd name="connsiteY3" fmla="*/ 486293 h 489451"/>
                <a:gd name="connsiteX4" fmla="*/ 486293 w 489451"/>
                <a:gd name="connsiteY4" fmla="*/ 443732 h 489451"/>
                <a:gd name="connsiteX5" fmla="*/ 46496 w 489451"/>
                <a:gd name="connsiteY5" fmla="*/ 443732 h 48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451" h="489451">
                  <a:moveTo>
                    <a:pt x="46496" y="3935"/>
                  </a:moveTo>
                  <a:lnTo>
                    <a:pt x="3935" y="3935"/>
                  </a:lnTo>
                  <a:lnTo>
                    <a:pt x="3935" y="486293"/>
                  </a:lnTo>
                  <a:lnTo>
                    <a:pt x="486293" y="486293"/>
                  </a:lnTo>
                  <a:lnTo>
                    <a:pt x="486293" y="443732"/>
                  </a:lnTo>
                  <a:lnTo>
                    <a:pt x="46496" y="443732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E590E5DA-4742-403F-9B65-24A542ACE7C9}"/>
                </a:ext>
              </a:extLst>
            </p:cNvPr>
            <p:cNvSpPr/>
            <p:nvPr/>
          </p:nvSpPr>
          <p:spPr>
            <a:xfrm>
              <a:off x="2420087" y="4435058"/>
              <a:ext cx="418517" cy="248273"/>
            </a:xfrm>
            <a:custGeom>
              <a:avLst/>
              <a:gdLst>
                <a:gd name="connsiteX0" fmla="*/ 302571 w 418516"/>
                <a:gd name="connsiteY0" fmla="*/ 3935 h 248272"/>
                <a:gd name="connsiteX1" fmla="*/ 344423 w 418516"/>
                <a:gd name="connsiteY1" fmla="*/ 45786 h 248272"/>
                <a:gd name="connsiteX2" fmla="*/ 288384 w 418516"/>
                <a:gd name="connsiteY2" fmla="*/ 101825 h 248272"/>
                <a:gd name="connsiteX3" fmla="*/ 245823 w 418516"/>
                <a:gd name="connsiteY3" fmla="*/ 59264 h 248272"/>
                <a:gd name="connsiteX4" fmla="*/ 174888 w 418516"/>
                <a:gd name="connsiteY4" fmla="*/ 130199 h 248272"/>
                <a:gd name="connsiteX5" fmla="*/ 132327 w 418516"/>
                <a:gd name="connsiteY5" fmla="*/ 87638 h 248272"/>
                <a:gd name="connsiteX6" fmla="*/ 3935 w 418516"/>
                <a:gd name="connsiteY6" fmla="*/ 216030 h 248272"/>
                <a:gd name="connsiteX7" fmla="*/ 33727 w 418516"/>
                <a:gd name="connsiteY7" fmla="*/ 245823 h 248272"/>
                <a:gd name="connsiteX8" fmla="*/ 132327 w 418516"/>
                <a:gd name="connsiteY8" fmla="*/ 147223 h 248272"/>
                <a:gd name="connsiteX9" fmla="*/ 174888 w 418516"/>
                <a:gd name="connsiteY9" fmla="*/ 189784 h 248272"/>
                <a:gd name="connsiteX10" fmla="*/ 245823 w 418516"/>
                <a:gd name="connsiteY10" fmla="*/ 118849 h 248272"/>
                <a:gd name="connsiteX11" fmla="*/ 288384 w 418516"/>
                <a:gd name="connsiteY11" fmla="*/ 161410 h 248272"/>
                <a:gd name="connsiteX12" fmla="*/ 374215 w 418516"/>
                <a:gd name="connsiteY12" fmla="*/ 75579 h 248272"/>
                <a:gd name="connsiteX13" fmla="*/ 416067 w 418516"/>
                <a:gd name="connsiteY13" fmla="*/ 117431 h 248272"/>
                <a:gd name="connsiteX14" fmla="*/ 416067 w 418516"/>
                <a:gd name="connsiteY14" fmla="*/ 3935 h 24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8516" h="248272">
                  <a:moveTo>
                    <a:pt x="302571" y="3935"/>
                  </a:moveTo>
                  <a:lnTo>
                    <a:pt x="344423" y="45786"/>
                  </a:lnTo>
                  <a:lnTo>
                    <a:pt x="288384" y="101825"/>
                  </a:lnTo>
                  <a:lnTo>
                    <a:pt x="245823" y="59264"/>
                  </a:lnTo>
                  <a:lnTo>
                    <a:pt x="174888" y="130199"/>
                  </a:lnTo>
                  <a:lnTo>
                    <a:pt x="132327" y="87638"/>
                  </a:lnTo>
                  <a:lnTo>
                    <a:pt x="3935" y="216030"/>
                  </a:lnTo>
                  <a:lnTo>
                    <a:pt x="33727" y="245823"/>
                  </a:lnTo>
                  <a:lnTo>
                    <a:pt x="132327" y="147223"/>
                  </a:lnTo>
                  <a:lnTo>
                    <a:pt x="174888" y="189784"/>
                  </a:lnTo>
                  <a:lnTo>
                    <a:pt x="245823" y="118849"/>
                  </a:lnTo>
                  <a:lnTo>
                    <a:pt x="288384" y="161410"/>
                  </a:lnTo>
                  <a:lnTo>
                    <a:pt x="374215" y="75579"/>
                  </a:lnTo>
                  <a:lnTo>
                    <a:pt x="416067" y="117431"/>
                  </a:lnTo>
                  <a:lnTo>
                    <a:pt x="416067" y="3935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69" name="Graphic 48" descr="Gauge">
            <a:extLst>
              <a:ext uri="{FF2B5EF4-FFF2-40B4-BE49-F238E27FC236}">
                <a16:creationId xmlns:a16="http://schemas.microsoft.com/office/drawing/2014/main" id="{54099E74-792B-4094-A928-D1B418E7B737}"/>
              </a:ext>
            </a:extLst>
          </p:cNvPr>
          <p:cNvGrpSpPr/>
          <p:nvPr/>
        </p:nvGrpSpPr>
        <p:grpSpPr>
          <a:xfrm>
            <a:off x="3188441" y="4219094"/>
            <a:ext cx="680976" cy="680976"/>
            <a:chOff x="3188441" y="4219094"/>
            <a:chExt cx="680976" cy="680976"/>
          </a:xfrm>
        </p:grpSpPr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D78834A-16BE-4723-AA7B-CEAD31AC5099}"/>
                </a:ext>
              </a:extLst>
            </p:cNvPr>
            <p:cNvSpPr/>
            <p:nvPr/>
          </p:nvSpPr>
          <p:spPr>
            <a:xfrm>
              <a:off x="3212880" y="4385403"/>
              <a:ext cx="503639" cy="347582"/>
            </a:xfrm>
            <a:custGeom>
              <a:avLst/>
              <a:gdLst>
                <a:gd name="connsiteX0" fmla="*/ 301862 w 503638"/>
                <a:gd name="connsiteY0" fmla="*/ 47205 h 347581"/>
                <a:gd name="connsiteX1" fmla="*/ 301862 w 503638"/>
                <a:gd name="connsiteY1" fmla="*/ 75579 h 347581"/>
                <a:gd name="connsiteX2" fmla="*/ 316049 w 503638"/>
                <a:gd name="connsiteY2" fmla="*/ 74870 h 347581"/>
                <a:gd name="connsiteX3" fmla="*/ 330236 w 503638"/>
                <a:gd name="connsiteY3" fmla="*/ 75579 h 347581"/>
                <a:gd name="connsiteX4" fmla="*/ 330236 w 503638"/>
                <a:gd name="connsiteY4" fmla="*/ 47205 h 347581"/>
                <a:gd name="connsiteX5" fmla="*/ 408264 w 503638"/>
                <a:gd name="connsiteY5" fmla="*/ 63520 h 347581"/>
                <a:gd name="connsiteX6" fmla="*/ 397624 w 503638"/>
                <a:gd name="connsiteY6" fmla="*/ 89057 h 347581"/>
                <a:gd name="connsiteX7" fmla="*/ 423870 w 503638"/>
                <a:gd name="connsiteY7" fmla="*/ 100406 h 347581"/>
                <a:gd name="connsiteX8" fmla="*/ 434510 w 503638"/>
                <a:gd name="connsiteY8" fmla="*/ 74160 h 347581"/>
                <a:gd name="connsiteX9" fmla="*/ 472106 w 503638"/>
                <a:gd name="connsiteY9" fmla="*/ 96860 h 347581"/>
                <a:gd name="connsiteX10" fmla="*/ 502608 w 503638"/>
                <a:gd name="connsiteY10" fmla="*/ 66357 h 347581"/>
                <a:gd name="connsiteX11" fmla="*/ 316049 w 503638"/>
                <a:gd name="connsiteY11" fmla="*/ 3935 h 347581"/>
                <a:gd name="connsiteX12" fmla="*/ 3935 w 503638"/>
                <a:gd name="connsiteY12" fmla="*/ 316049 h 347581"/>
                <a:gd name="connsiteX13" fmla="*/ 3935 w 503638"/>
                <a:gd name="connsiteY13" fmla="*/ 344423 h 347581"/>
                <a:gd name="connsiteX14" fmla="*/ 46496 w 503638"/>
                <a:gd name="connsiteY14" fmla="*/ 344423 h 347581"/>
                <a:gd name="connsiteX15" fmla="*/ 46496 w 503638"/>
                <a:gd name="connsiteY15" fmla="*/ 316049 h 347581"/>
                <a:gd name="connsiteX16" fmla="*/ 59973 w 503638"/>
                <a:gd name="connsiteY16" fmla="*/ 232345 h 347581"/>
                <a:gd name="connsiteX17" fmla="*/ 86219 w 503638"/>
                <a:gd name="connsiteY17" fmla="*/ 242986 h 347581"/>
                <a:gd name="connsiteX18" fmla="*/ 96150 w 503638"/>
                <a:gd name="connsiteY18" fmla="*/ 216740 h 347581"/>
                <a:gd name="connsiteX19" fmla="*/ 69904 w 503638"/>
                <a:gd name="connsiteY19" fmla="*/ 206099 h 347581"/>
                <a:gd name="connsiteX20" fmla="*/ 112465 w 503638"/>
                <a:gd name="connsiteY20" fmla="*/ 140130 h 347581"/>
                <a:gd name="connsiteX21" fmla="*/ 132327 w 503638"/>
                <a:gd name="connsiteY21" fmla="*/ 159992 h 347581"/>
                <a:gd name="connsiteX22" fmla="*/ 152189 w 503638"/>
                <a:gd name="connsiteY22" fmla="*/ 139421 h 347581"/>
                <a:gd name="connsiteX23" fmla="*/ 132327 w 503638"/>
                <a:gd name="connsiteY23" fmla="*/ 119559 h 347581"/>
                <a:gd name="connsiteX24" fmla="*/ 197587 w 503638"/>
                <a:gd name="connsiteY24" fmla="*/ 74160 h 347581"/>
                <a:gd name="connsiteX25" fmla="*/ 208227 w 503638"/>
                <a:gd name="connsiteY25" fmla="*/ 100406 h 347581"/>
                <a:gd name="connsiteX26" fmla="*/ 234473 w 503638"/>
                <a:gd name="connsiteY26" fmla="*/ 89057 h 347581"/>
                <a:gd name="connsiteX27" fmla="*/ 223833 w 503638"/>
                <a:gd name="connsiteY27" fmla="*/ 62811 h 347581"/>
                <a:gd name="connsiteX28" fmla="*/ 301862 w 503638"/>
                <a:gd name="connsiteY28" fmla="*/ 47205 h 34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3638" h="347581">
                  <a:moveTo>
                    <a:pt x="301862" y="47205"/>
                  </a:moveTo>
                  <a:lnTo>
                    <a:pt x="301862" y="75579"/>
                  </a:lnTo>
                  <a:cubicBezTo>
                    <a:pt x="306827" y="75579"/>
                    <a:pt x="311083" y="74870"/>
                    <a:pt x="316049" y="74870"/>
                  </a:cubicBezTo>
                  <a:cubicBezTo>
                    <a:pt x="321014" y="74870"/>
                    <a:pt x="325270" y="74870"/>
                    <a:pt x="330236" y="75579"/>
                  </a:cubicBezTo>
                  <a:lnTo>
                    <a:pt x="330236" y="47205"/>
                  </a:lnTo>
                  <a:cubicBezTo>
                    <a:pt x="357900" y="48624"/>
                    <a:pt x="384146" y="54299"/>
                    <a:pt x="408264" y="63520"/>
                  </a:cubicBezTo>
                  <a:lnTo>
                    <a:pt x="397624" y="89057"/>
                  </a:lnTo>
                  <a:cubicBezTo>
                    <a:pt x="406845" y="92603"/>
                    <a:pt x="415358" y="96150"/>
                    <a:pt x="423870" y="100406"/>
                  </a:cubicBezTo>
                  <a:lnTo>
                    <a:pt x="434510" y="74160"/>
                  </a:lnTo>
                  <a:cubicBezTo>
                    <a:pt x="447988" y="80544"/>
                    <a:pt x="460047" y="88347"/>
                    <a:pt x="472106" y="96860"/>
                  </a:cubicBezTo>
                  <a:lnTo>
                    <a:pt x="502608" y="66357"/>
                  </a:lnTo>
                  <a:cubicBezTo>
                    <a:pt x="450825" y="27343"/>
                    <a:pt x="386274" y="3935"/>
                    <a:pt x="316049" y="3935"/>
                  </a:cubicBezTo>
                  <a:cubicBezTo>
                    <a:pt x="143677" y="3935"/>
                    <a:pt x="3935" y="143677"/>
                    <a:pt x="3935" y="316049"/>
                  </a:cubicBezTo>
                  <a:lnTo>
                    <a:pt x="3935" y="344423"/>
                  </a:lnTo>
                  <a:lnTo>
                    <a:pt x="46496" y="344423"/>
                  </a:lnTo>
                  <a:lnTo>
                    <a:pt x="46496" y="316049"/>
                  </a:lnTo>
                  <a:cubicBezTo>
                    <a:pt x="46496" y="286965"/>
                    <a:pt x="51461" y="258591"/>
                    <a:pt x="59973" y="232345"/>
                  </a:cubicBezTo>
                  <a:lnTo>
                    <a:pt x="86219" y="242986"/>
                  </a:lnTo>
                  <a:cubicBezTo>
                    <a:pt x="89057" y="233764"/>
                    <a:pt x="92603" y="225252"/>
                    <a:pt x="96150" y="216740"/>
                  </a:cubicBezTo>
                  <a:lnTo>
                    <a:pt x="69904" y="206099"/>
                  </a:lnTo>
                  <a:cubicBezTo>
                    <a:pt x="80544" y="181982"/>
                    <a:pt x="95441" y="159282"/>
                    <a:pt x="112465" y="140130"/>
                  </a:cubicBezTo>
                  <a:lnTo>
                    <a:pt x="132327" y="159992"/>
                  </a:lnTo>
                  <a:cubicBezTo>
                    <a:pt x="138711" y="152898"/>
                    <a:pt x="145095" y="145805"/>
                    <a:pt x="152189" y="139421"/>
                  </a:cubicBezTo>
                  <a:lnTo>
                    <a:pt x="132327" y="119559"/>
                  </a:lnTo>
                  <a:cubicBezTo>
                    <a:pt x="151479" y="101825"/>
                    <a:pt x="173469" y="86219"/>
                    <a:pt x="197587" y="74160"/>
                  </a:cubicBezTo>
                  <a:lnTo>
                    <a:pt x="208227" y="100406"/>
                  </a:lnTo>
                  <a:cubicBezTo>
                    <a:pt x="216740" y="96150"/>
                    <a:pt x="225252" y="92603"/>
                    <a:pt x="234473" y="89057"/>
                  </a:cubicBezTo>
                  <a:lnTo>
                    <a:pt x="223833" y="62811"/>
                  </a:lnTo>
                  <a:cubicBezTo>
                    <a:pt x="247951" y="53589"/>
                    <a:pt x="274197" y="48624"/>
                    <a:pt x="301862" y="4720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B6D842C8-959D-45C1-987B-B0A6FB0DD6A9}"/>
                </a:ext>
              </a:extLst>
            </p:cNvPr>
            <p:cNvSpPr/>
            <p:nvPr/>
          </p:nvSpPr>
          <p:spPr>
            <a:xfrm>
              <a:off x="3744893" y="4518761"/>
              <a:ext cx="99309" cy="212805"/>
            </a:xfrm>
            <a:custGeom>
              <a:avLst/>
              <a:gdLst>
                <a:gd name="connsiteX0" fmla="*/ 40112 w 99309"/>
                <a:gd name="connsiteY0" fmla="*/ 3935 h 212805"/>
                <a:gd name="connsiteX1" fmla="*/ 9609 w 99309"/>
                <a:gd name="connsiteY1" fmla="*/ 34437 h 212805"/>
                <a:gd name="connsiteX2" fmla="*/ 30181 w 99309"/>
                <a:gd name="connsiteY2" fmla="*/ 72032 h 212805"/>
                <a:gd name="connsiteX3" fmla="*/ 3935 w 99309"/>
                <a:gd name="connsiteY3" fmla="*/ 83382 h 212805"/>
                <a:gd name="connsiteX4" fmla="*/ 13866 w 99309"/>
                <a:gd name="connsiteY4" fmla="*/ 109628 h 212805"/>
                <a:gd name="connsiteX5" fmla="*/ 40112 w 99309"/>
                <a:gd name="connsiteY5" fmla="*/ 98988 h 212805"/>
                <a:gd name="connsiteX6" fmla="*/ 53589 w 99309"/>
                <a:gd name="connsiteY6" fmla="*/ 182691 h 212805"/>
                <a:gd name="connsiteX7" fmla="*/ 53589 w 99309"/>
                <a:gd name="connsiteY7" fmla="*/ 211065 h 212805"/>
                <a:gd name="connsiteX8" fmla="*/ 96150 w 99309"/>
                <a:gd name="connsiteY8" fmla="*/ 211065 h 212805"/>
                <a:gd name="connsiteX9" fmla="*/ 96150 w 99309"/>
                <a:gd name="connsiteY9" fmla="*/ 182691 h 212805"/>
                <a:gd name="connsiteX10" fmla="*/ 40112 w 99309"/>
                <a:gd name="connsiteY10" fmla="*/ 3935 h 2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09" h="212805">
                  <a:moveTo>
                    <a:pt x="40112" y="3935"/>
                  </a:moveTo>
                  <a:lnTo>
                    <a:pt x="9609" y="34437"/>
                  </a:lnTo>
                  <a:cubicBezTo>
                    <a:pt x="17412" y="46496"/>
                    <a:pt x="24506" y="59264"/>
                    <a:pt x="30181" y="72032"/>
                  </a:cubicBezTo>
                  <a:lnTo>
                    <a:pt x="3935" y="83382"/>
                  </a:lnTo>
                  <a:cubicBezTo>
                    <a:pt x="7481" y="91894"/>
                    <a:pt x="11028" y="101116"/>
                    <a:pt x="13866" y="109628"/>
                  </a:cubicBezTo>
                  <a:lnTo>
                    <a:pt x="40112" y="98988"/>
                  </a:lnTo>
                  <a:cubicBezTo>
                    <a:pt x="48624" y="125234"/>
                    <a:pt x="53589" y="153608"/>
                    <a:pt x="53589" y="182691"/>
                  </a:cubicBezTo>
                  <a:lnTo>
                    <a:pt x="53589" y="211065"/>
                  </a:lnTo>
                  <a:lnTo>
                    <a:pt x="96150" y="211065"/>
                  </a:lnTo>
                  <a:lnTo>
                    <a:pt x="96150" y="182691"/>
                  </a:lnTo>
                  <a:cubicBezTo>
                    <a:pt x="96150" y="116012"/>
                    <a:pt x="75579" y="55008"/>
                    <a:pt x="40112" y="393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7269F30-BD49-4D7F-9DC2-7B764C4006E2}"/>
                </a:ext>
              </a:extLst>
            </p:cNvPr>
            <p:cNvSpPr/>
            <p:nvPr/>
          </p:nvSpPr>
          <p:spPr>
            <a:xfrm>
              <a:off x="3495008" y="4463432"/>
              <a:ext cx="276647" cy="276647"/>
            </a:xfrm>
            <a:custGeom>
              <a:avLst/>
              <a:gdLst>
                <a:gd name="connsiteX0" fmla="*/ 14059 w 276646"/>
                <a:gd name="connsiteY0" fmla="*/ 225252 h 276646"/>
                <a:gd name="connsiteX1" fmla="*/ 10512 w 276646"/>
                <a:gd name="connsiteY1" fmla="*/ 228799 h 276646"/>
                <a:gd name="connsiteX2" fmla="*/ 14059 w 276646"/>
                <a:gd name="connsiteY2" fmla="*/ 269232 h 276646"/>
                <a:gd name="connsiteX3" fmla="*/ 54492 w 276646"/>
                <a:gd name="connsiteY3" fmla="*/ 265685 h 276646"/>
                <a:gd name="connsiteX4" fmla="*/ 275100 w 276646"/>
                <a:gd name="connsiteY4" fmla="*/ 3935 h 276646"/>
                <a:gd name="connsiteX5" fmla="*/ 14059 w 276646"/>
                <a:gd name="connsiteY5" fmla="*/ 225252 h 27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646" h="276646">
                  <a:moveTo>
                    <a:pt x="14059" y="225252"/>
                  </a:moveTo>
                  <a:cubicBezTo>
                    <a:pt x="12641" y="225961"/>
                    <a:pt x="11931" y="227380"/>
                    <a:pt x="10512" y="228799"/>
                  </a:cubicBezTo>
                  <a:cubicBezTo>
                    <a:pt x="582" y="240858"/>
                    <a:pt x="2000" y="258591"/>
                    <a:pt x="14059" y="269232"/>
                  </a:cubicBezTo>
                  <a:cubicBezTo>
                    <a:pt x="26118" y="279163"/>
                    <a:pt x="43852" y="277744"/>
                    <a:pt x="54492" y="265685"/>
                  </a:cubicBezTo>
                  <a:lnTo>
                    <a:pt x="275100" y="3935"/>
                  </a:lnTo>
                  <a:lnTo>
                    <a:pt x="14059" y="225252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73" name="Graphic 49" descr="Bullseye">
            <a:extLst>
              <a:ext uri="{FF2B5EF4-FFF2-40B4-BE49-F238E27FC236}">
                <a16:creationId xmlns:a16="http://schemas.microsoft.com/office/drawing/2014/main" id="{3669E41C-C9C9-4840-A37F-F2E21F9B57B0}"/>
              </a:ext>
            </a:extLst>
          </p:cNvPr>
          <p:cNvGrpSpPr/>
          <p:nvPr/>
        </p:nvGrpSpPr>
        <p:grpSpPr>
          <a:xfrm>
            <a:off x="4122395" y="4219094"/>
            <a:ext cx="680976" cy="680976"/>
            <a:chOff x="4122395" y="4219094"/>
            <a:chExt cx="680976" cy="680976"/>
          </a:xfrm>
        </p:grpSpPr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3ADBBBE-5CA7-4ABA-BC1F-D8E757282F4E}"/>
                </a:ext>
              </a:extLst>
            </p:cNvPr>
            <p:cNvSpPr/>
            <p:nvPr/>
          </p:nvSpPr>
          <p:spPr>
            <a:xfrm>
              <a:off x="4376664" y="4275454"/>
              <a:ext cx="368862" cy="368862"/>
            </a:xfrm>
            <a:custGeom>
              <a:avLst/>
              <a:gdLst>
                <a:gd name="connsiteX0" fmla="*/ 302571 w 368862"/>
                <a:gd name="connsiteY0" fmla="*/ 67776 h 368862"/>
                <a:gd name="connsiteX1" fmla="*/ 295478 w 368862"/>
                <a:gd name="connsiteY1" fmla="*/ 3935 h 368862"/>
                <a:gd name="connsiteX2" fmla="*/ 217449 w 368862"/>
                <a:gd name="connsiteY2" fmla="*/ 81963 h 368862"/>
                <a:gd name="connsiteX3" fmla="*/ 221705 w 368862"/>
                <a:gd name="connsiteY3" fmla="*/ 118849 h 368862"/>
                <a:gd name="connsiteX4" fmla="*/ 108209 w 368862"/>
                <a:gd name="connsiteY4" fmla="*/ 232345 h 368862"/>
                <a:gd name="connsiteX5" fmla="*/ 74870 w 368862"/>
                <a:gd name="connsiteY5" fmla="*/ 223833 h 368862"/>
                <a:gd name="connsiteX6" fmla="*/ 3935 w 368862"/>
                <a:gd name="connsiteY6" fmla="*/ 294768 h 368862"/>
                <a:gd name="connsiteX7" fmla="*/ 74870 w 368862"/>
                <a:gd name="connsiteY7" fmla="*/ 365703 h 368862"/>
                <a:gd name="connsiteX8" fmla="*/ 145805 w 368862"/>
                <a:gd name="connsiteY8" fmla="*/ 294768 h 368862"/>
                <a:gd name="connsiteX9" fmla="*/ 138002 w 368862"/>
                <a:gd name="connsiteY9" fmla="*/ 262138 h 368862"/>
                <a:gd name="connsiteX10" fmla="*/ 251498 w 368862"/>
                <a:gd name="connsiteY10" fmla="*/ 148642 h 368862"/>
                <a:gd name="connsiteX11" fmla="*/ 288384 w 368862"/>
                <a:gd name="connsiteY11" fmla="*/ 152898 h 368862"/>
                <a:gd name="connsiteX12" fmla="*/ 366413 w 368862"/>
                <a:gd name="connsiteY12" fmla="*/ 74870 h 368862"/>
                <a:gd name="connsiteX13" fmla="*/ 302571 w 368862"/>
                <a:gd name="connsiteY13" fmla="*/ 67776 h 36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8862" h="368862">
                  <a:moveTo>
                    <a:pt x="302571" y="67776"/>
                  </a:moveTo>
                  <a:lnTo>
                    <a:pt x="295478" y="3935"/>
                  </a:lnTo>
                  <a:lnTo>
                    <a:pt x="217449" y="81963"/>
                  </a:lnTo>
                  <a:lnTo>
                    <a:pt x="221705" y="118849"/>
                  </a:lnTo>
                  <a:lnTo>
                    <a:pt x="108209" y="232345"/>
                  </a:lnTo>
                  <a:cubicBezTo>
                    <a:pt x="98278" y="227380"/>
                    <a:pt x="86929" y="223833"/>
                    <a:pt x="74870" y="223833"/>
                  </a:cubicBezTo>
                  <a:cubicBezTo>
                    <a:pt x="35855" y="223833"/>
                    <a:pt x="3935" y="255754"/>
                    <a:pt x="3935" y="294768"/>
                  </a:cubicBezTo>
                  <a:cubicBezTo>
                    <a:pt x="3935" y="333782"/>
                    <a:pt x="35855" y="365703"/>
                    <a:pt x="74870" y="365703"/>
                  </a:cubicBezTo>
                  <a:cubicBezTo>
                    <a:pt x="113884" y="365703"/>
                    <a:pt x="145805" y="333782"/>
                    <a:pt x="145805" y="294768"/>
                  </a:cubicBezTo>
                  <a:cubicBezTo>
                    <a:pt x="145805" y="282709"/>
                    <a:pt x="142967" y="272069"/>
                    <a:pt x="138002" y="262138"/>
                  </a:cubicBezTo>
                  <a:lnTo>
                    <a:pt x="251498" y="148642"/>
                  </a:lnTo>
                  <a:lnTo>
                    <a:pt x="288384" y="152898"/>
                  </a:lnTo>
                  <a:lnTo>
                    <a:pt x="366413" y="74870"/>
                  </a:lnTo>
                  <a:lnTo>
                    <a:pt x="302571" y="67776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89B95537-F07D-4890-8441-DA0CE1E6A644}"/>
                </a:ext>
              </a:extLst>
            </p:cNvPr>
            <p:cNvSpPr/>
            <p:nvPr/>
          </p:nvSpPr>
          <p:spPr>
            <a:xfrm>
              <a:off x="4178755" y="4296735"/>
              <a:ext cx="546200" cy="546200"/>
            </a:xfrm>
            <a:custGeom>
              <a:avLst/>
              <a:gdLst>
                <a:gd name="connsiteX0" fmla="*/ 506155 w 546199"/>
                <a:gd name="connsiteY0" fmla="*/ 151479 h 546199"/>
                <a:gd name="connsiteX1" fmla="*/ 496933 w 546199"/>
                <a:gd name="connsiteY1" fmla="*/ 161410 h 546199"/>
                <a:gd name="connsiteX2" fmla="*/ 483455 w 546199"/>
                <a:gd name="connsiteY2" fmla="*/ 159992 h 546199"/>
                <a:gd name="connsiteX3" fmla="*/ 468559 w 546199"/>
                <a:gd name="connsiteY3" fmla="*/ 157864 h 546199"/>
                <a:gd name="connsiteX4" fmla="*/ 500480 w 546199"/>
                <a:gd name="connsiteY4" fmla="*/ 273488 h 546199"/>
                <a:gd name="connsiteX5" fmla="*/ 273488 w 546199"/>
                <a:gd name="connsiteY5" fmla="*/ 500480 h 546199"/>
                <a:gd name="connsiteX6" fmla="*/ 46496 w 546199"/>
                <a:gd name="connsiteY6" fmla="*/ 273488 h 546199"/>
                <a:gd name="connsiteX7" fmla="*/ 273488 w 546199"/>
                <a:gd name="connsiteY7" fmla="*/ 46496 h 546199"/>
                <a:gd name="connsiteX8" fmla="*/ 389112 w 546199"/>
                <a:gd name="connsiteY8" fmla="*/ 78416 h 546199"/>
                <a:gd name="connsiteX9" fmla="*/ 387693 w 546199"/>
                <a:gd name="connsiteY9" fmla="*/ 64229 h 546199"/>
                <a:gd name="connsiteX10" fmla="*/ 385565 w 546199"/>
                <a:gd name="connsiteY10" fmla="*/ 50042 h 546199"/>
                <a:gd name="connsiteX11" fmla="*/ 395496 w 546199"/>
                <a:gd name="connsiteY11" fmla="*/ 40112 h 546199"/>
                <a:gd name="connsiteX12" fmla="*/ 400461 w 546199"/>
                <a:gd name="connsiteY12" fmla="*/ 35146 h 546199"/>
                <a:gd name="connsiteX13" fmla="*/ 273488 w 546199"/>
                <a:gd name="connsiteY13" fmla="*/ 3935 h 546199"/>
                <a:gd name="connsiteX14" fmla="*/ 3935 w 546199"/>
                <a:gd name="connsiteY14" fmla="*/ 273488 h 546199"/>
                <a:gd name="connsiteX15" fmla="*/ 273488 w 546199"/>
                <a:gd name="connsiteY15" fmla="*/ 543041 h 546199"/>
                <a:gd name="connsiteX16" fmla="*/ 543041 w 546199"/>
                <a:gd name="connsiteY16" fmla="*/ 273488 h 546199"/>
                <a:gd name="connsiteX17" fmla="*/ 511120 w 546199"/>
                <a:gd name="connsiteY17" fmla="*/ 147223 h 546199"/>
                <a:gd name="connsiteX18" fmla="*/ 506155 w 546199"/>
                <a:gd name="connsiteY18" fmla="*/ 15147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6199" h="546199">
                  <a:moveTo>
                    <a:pt x="506155" y="151479"/>
                  </a:moveTo>
                  <a:lnTo>
                    <a:pt x="496933" y="161410"/>
                  </a:lnTo>
                  <a:lnTo>
                    <a:pt x="483455" y="159992"/>
                  </a:lnTo>
                  <a:lnTo>
                    <a:pt x="468559" y="157864"/>
                  </a:lnTo>
                  <a:cubicBezTo>
                    <a:pt x="488421" y="191912"/>
                    <a:pt x="500480" y="230927"/>
                    <a:pt x="500480" y="273488"/>
                  </a:cubicBezTo>
                  <a:cubicBezTo>
                    <a:pt x="500480" y="398333"/>
                    <a:pt x="398333" y="500480"/>
                    <a:pt x="273488" y="500480"/>
                  </a:cubicBezTo>
                  <a:cubicBezTo>
                    <a:pt x="148642" y="500480"/>
                    <a:pt x="46496" y="398333"/>
                    <a:pt x="46496" y="273488"/>
                  </a:cubicBezTo>
                  <a:cubicBezTo>
                    <a:pt x="46496" y="148642"/>
                    <a:pt x="148642" y="46496"/>
                    <a:pt x="273488" y="46496"/>
                  </a:cubicBezTo>
                  <a:cubicBezTo>
                    <a:pt x="315339" y="46496"/>
                    <a:pt x="355063" y="57845"/>
                    <a:pt x="389112" y="78416"/>
                  </a:cubicBezTo>
                  <a:lnTo>
                    <a:pt x="387693" y="64229"/>
                  </a:lnTo>
                  <a:lnTo>
                    <a:pt x="385565" y="50042"/>
                  </a:lnTo>
                  <a:lnTo>
                    <a:pt x="395496" y="40112"/>
                  </a:lnTo>
                  <a:lnTo>
                    <a:pt x="400461" y="35146"/>
                  </a:lnTo>
                  <a:cubicBezTo>
                    <a:pt x="362156" y="15284"/>
                    <a:pt x="319595" y="3935"/>
                    <a:pt x="273488" y="3935"/>
                  </a:cubicBezTo>
                  <a:cubicBezTo>
                    <a:pt x="124524" y="3935"/>
                    <a:pt x="3935" y="124524"/>
                    <a:pt x="3935" y="273488"/>
                  </a:cubicBezTo>
                  <a:cubicBezTo>
                    <a:pt x="3935" y="422451"/>
                    <a:pt x="124524" y="543041"/>
                    <a:pt x="273488" y="543041"/>
                  </a:cubicBezTo>
                  <a:cubicBezTo>
                    <a:pt x="422451" y="543041"/>
                    <a:pt x="543041" y="422451"/>
                    <a:pt x="543041" y="273488"/>
                  </a:cubicBezTo>
                  <a:cubicBezTo>
                    <a:pt x="543041" y="227380"/>
                    <a:pt x="531691" y="184819"/>
                    <a:pt x="511120" y="147223"/>
                  </a:cubicBezTo>
                  <a:lnTo>
                    <a:pt x="506155" y="151479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92DBFDDB-9042-4395-80EC-C1DA173E1425}"/>
                </a:ext>
              </a:extLst>
            </p:cNvPr>
            <p:cNvSpPr/>
            <p:nvPr/>
          </p:nvSpPr>
          <p:spPr>
            <a:xfrm>
              <a:off x="4278064" y="4396044"/>
              <a:ext cx="347582" cy="347582"/>
            </a:xfrm>
            <a:custGeom>
              <a:avLst/>
              <a:gdLst>
                <a:gd name="connsiteX0" fmla="*/ 292640 w 347581"/>
                <a:gd name="connsiteY0" fmla="*/ 125943 h 347581"/>
                <a:gd name="connsiteX1" fmla="*/ 301862 w 347581"/>
                <a:gd name="connsiteY1" fmla="*/ 174179 h 347581"/>
                <a:gd name="connsiteX2" fmla="*/ 174179 w 347581"/>
                <a:gd name="connsiteY2" fmla="*/ 301862 h 347581"/>
                <a:gd name="connsiteX3" fmla="*/ 46496 w 347581"/>
                <a:gd name="connsiteY3" fmla="*/ 174179 h 347581"/>
                <a:gd name="connsiteX4" fmla="*/ 174179 w 347581"/>
                <a:gd name="connsiteY4" fmla="*/ 46496 h 347581"/>
                <a:gd name="connsiteX5" fmla="*/ 222414 w 347581"/>
                <a:gd name="connsiteY5" fmla="*/ 55717 h 347581"/>
                <a:gd name="connsiteX6" fmla="*/ 254335 w 347581"/>
                <a:gd name="connsiteY6" fmla="*/ 23796 h 347581"/>
                <a:gd name="connsiteX7" fmla="*/ 174179 w 347581"/>
                <a:gd name="connsiteY7" fmla="*/ 3935 h 347581"/>
                <a:gd name="connsiteX8" fmla="*/ 3935 w 347581"/>
                <a:gd name="connsiteY8" fmla="*/ 174179 h 347581"/>
                <a:gd name="connsiteX9" fmla="*/ 174179 w 347581"/>
                <a:gd name="connsiteY9" fmla="*/ 344423 h 347581"/>
                <a:gd name="connsiteX10" fmla="*/ 344423 w 347581"/>
                <a:gd name="connsiteY10" fmla="*/ 174179 h 347581"/>
                <a:gd name="connsiteX11" fmla="*/ 324561 w 347581"/>
                <a:gd name="connsiteY11" fmla="*/ 94022 h 347581"/>
                <a:gd name="connsiteX12" fmla="*/ 292640 w 347581"/>
                <a:gd name="connsiteY12" fmla="*/ 125943 h 34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581" h="347581">
                  <a:moveTo>
                    <a:pt x="292640" y="125943"/>
                  </a:moveTo>
                  <a:cubicBezTo>
                    <a:pt x="299024" y="140839"/>
                    <a:pt x="301862" y="157154"/>
                    <a:pt x="301862" y="174179"/>
                  </a:cubicBezTo>
                  <a:cubicBezTo>
                    <a:pt x="301862" y="244404"/>
                    <a:pt x="244404" y="301862"/>
                    <a:pt x="174179" y="301862"/>
                  </a:cubicBezTo>
                  <a:cubicBezTo>
                    <a:pt x="103953" y="301862"/>
                    <a:pt x="46496" y="244404"/>
                    <a:pt x="46496" y="174179"/>
                  </a:cubicBezTo>
                  <a:cubicBezTo>
                    <a:pt x="46496" y="103953"/>
                    <a:pt x="103953" y="46496"/>
                    <a:pt x="174179" y="46496"/>
                  </a:cubicBezTo>
                  <a:cubicBezTo>
                    <a:pt x="191203" y="46496"/>
                    <a:pt x="207518" y="50042"/>
                    <a:pt x="222414" y="55717"/>
                  </a:cubicBezTo>
                  <a:lnTo>
                    <a:pt x="254335" y="23796"/>
                  </a:lnTo>
                  <a:cubicBezTo>
                    <a:pt x="230217" y="11028"/>
                    <a:pt x="203262" y="3935"/>
                    <a:pt x="174179" y="3935"/>
                  </a:cubicBezTo>
                  <a:cubicBezTo>
                    <a:pt x="80544" y="3935"/>
                    <a:pt x="3935" y="80544"/>
                    <a:pt x="3935" y="174179"/>
                  </a:cubicBezTo>
                  <a:cubicBezTo>
                    <a:pt x="3935" y="267813"/>
                    <a:pt x="80544" y="344423"/>
                    <a:pt x="174179" y="344423"/>
                  </a:cubicBezTo>
                  <a:cubicBezTo>
                    <a:pt x="267813" y="344423"/>
                    <a:pt x="344423" y="267813"/>
                    <a:pt x="344423" y="174179"/>
                  </a:cubicBezTo>
                  <a:cubicBezTo>
                    <a:pt x="344423" y="145095"/>
                    <a:pt x="337329" y="118140"/>
                    <a:pt x="324561" y="94022"/>
                  </a:cubicBezTo>
                  <a:lnTo>
                    <a:pt x="292640" y="125943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77" name="Graphic 50" descr="Stopwatch">
            <a:extLst>
              <a:ext uri="{FF2B5EF4-FFF2-40B4-BE49-F238E27FC236}">
                <a16:creationId xmlns:a16="http://schemas.microsoft.com/office/drawing/2014/main" id="{E6894FDF-9246-4503-8C0F-4B2F323C15D6}"/>
              </a:ext>
            </a:extLst>
          </p:cNvPr>
          <p:cNvGrpSpPr/>
          <p:nvPr/>
        </p:nvGrpSpPr>
        <p:grpSpPr>
          <a:xfrm>
            <a:off x="5056349" y="4219094"/>
            <a:ext cx="680976" cy="680976"/>
            <a:chOff x="5056349" y="4219094"/>
            <a:chExt cx="680976" cy="680976"/>
          </a:xfrm>
        </p:grpSpPr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82A190F5-D93E-47D1-B1C3-9531FC9D1DB9}"/>
                </a:ext>
              </a:extLst>
            </p:cNvPr>
            <p:cNvSpPr/>
            <p:nvPr/>
          </p:nvSpPr>
          <p:spPr>
            <a:xfrm>
              <a:off x="5378715" y="4435058"/>
              <a:ext cx="35468" cy="35468"/>
            </a:xfrm>
            <a:custGeom>
              <a:avLst/>
              <a:gdLst>
                <a:gd name="connsiteX0" fmla="*/ 32309 w 35467"/>
                <a:gd name="connsiteY0" fmla="*/ 18122 h 35467"/>
                <a:gd name="connsiteX1" fmla="*/ 18122 w 35467"/>
                <a:gd name="connsiteY1" fmla="*/ 32309 h 35467"/>
                <a:gd name="connsiteX2" fmla="*/ 3935 w 35467"/>
                <a:gd name="connsiteY2" fmla="*/ 18122 h 35467"/>
                <a:gd name="connsiteX3" fmla="*/ 18122 w 35467"/>
                <a:gd name="connsiteY3" fmla="*/ 3935 h 35467"/>
                <a:gd name="connsiteX4" fmla="*/ 32309 w 35467"/>
                <a:gd name="connsiteY4" fmla="*/ 18122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7" h="35467">
                  <a:moveTo>
                    <a:pt x="32309" y="18122"/>
                  </a:moveTo>
                  <a:cubicBezTo>
                    <a:pt x="32309" y="25957"/>
                    <a:pt x="25957" y="32309"/>
                    <a:pt x="18122" y="32309"/>
                  </a:cubicBezTo>
                  <a:cubicBezTo>
                    <a:pt x="10286" y="32309"/>
                    <a:pt x="3935" y="25957"/>
                    <a:pt x="3935" y="18122"/>
                  </a:cubicBezTo>
                  <a:cubicBezTo>
                    <a:pt x="3935" y="10286"/>
                    <a:pt x="10286" y="3935"/>
                    <a:pt x="18122" y="3935"/>
                  </a:cubicBezTo>
                  <a:cubicBezTo>
                    <a:pt x="25957" y="3935"/>
                    <a:pt x="32309" y="10286"/>
                    <a:pt x="32309" y="1812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630CFBB4-39FE-4BCB-B796-149B5CAAEFCB}"/>
                </a:ext>
              </a:extLst>
            </p:cNvPr>
            <p:cNvSpPr/>
            <p:nvPr/>
          </p:nvSpPr>
          <p:spPr>
            <a:xfrm>
              <a:off x="5378715" y="4718798"/>
              <a:ext cx="35468" cy="35468"/>
            </a:xfrm>
            <a:custGeom>
              <a:avLst/>
              <a:gdLst>
                <a:gd name="connsiteX0" fmla="*/ 32309 w 35467"/>
                <a:gd name="connsiteY0" fmla="*/ 18122 h 35467"/>
                <a:gd name="connsiteX1" fmla="*/ 18122 w 35467"/>
                <a:gd name="connsiteY1" fmla="*/ 32309 h 35467"/>
                <a:gd name="connsiteX2" fmla="*/ 3935 w 35467"/>
                <a:gd name="connsiteY2" fmla="*/ 18122 h 35467"/>
                <a:gd name="connsiteX3" fmla="*/ 18122 w 35467"/>
                <a:gd name="connsiteY3" fmla="*/ 3935 h 35467"/>
                <a:gd name="connsiteX4" fmla="*/ 32309 w 35467"/>
                <a:gd name="connsiteY4" fmla="*/ 18122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7" h="35467">
                  <a:moveTo>
                    <a:pt x="32309" y="18122"/>
                  </a:moveTo>
                  <a:cubicBezTo>
                    <a:pt x="32309" y="25957"/>
                    <a:pt x="25957" y="32309"/>
                    <a:pt x="18122" y="32309"/>
                  </a:cubicBezTo>
                  <a:cubicBezTo>
                    <a:pt x="10286" y="32309"/>
                    <a:pt x="3935" y="25957"/>
                    <a:pt x="3935" y="18122"/>
                  </a:cubicBezTo>
                  <a:cubicBezTo>
                    <a:pt x="3935" y="10286"/>
                    <a:pt x="10286" y="3935"/>
                    <a:pt x="18122" y="3935"/>
                  </a:cubicBezTo>
                  <a:cubicBezTo>
                    <a:pt x="25957" y="3935"/>
                    <a:pt x="32309" y="10286"/>
                    <a:pt x="32309" y="1812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23C56E9-3E61-4087-9C93-065B269DA746}"/>
                </a:ext>
              </a:extLst>
            </p:cNvPr>
            <p:cNvSpPr/>
            <p:nvPr/>
          </p:nvSpPr>
          <p:spPr>
            <a:xfrm>
              <a:off x="5520585" y="4569834"/>
              <a:ext cx="35468" cy="35468"/>
            </a:xfrm>
            <a:custGeom>
              <a:avLst/>
              <a:gdLst>
                <a:gd name="connsiteX0" fmla="*/ 32309 w 35467"/>
                <a:gd name="connsiteY0" fmla="*/ 18122 h 35467"/>
                <a:gd name="connsiteX1" fmla="*/ 18122 w 35467"/>
                <a:gd name="connsiteY1" fmla="*/ 32309 h 35467"/>
                <a:gd name="connsiteX2" fmla="*/ 3935 w 35467"/>
                <a:gd name="connsiteY2" fmla="*/ 18122 h 35467"/>
                <a:gd name="connsiteX3" fmla="*/ 18122 w 35467"/>
                <a:gd name="connsiteY3" fmla="*/ 3935 h 35467"/>
                <a:gd name="connsiteX4" fmla="*/ 32309 w 35467"/>
                <a:gd name="connsiteY4" fmla="*/ 18122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7" h="35467">
                  <a:moveTo>
                    <a:pt x="32309" y="18122"/>
                  </a:moveTo>
                  <a:cubicBezTo>
                    <a:pt x="32309" y="25957"/>
                    <a:pt x="25957" y="32309"/>
                    <a:pt x="18122" y="32309"/>
                  </a:cubicBezTo>
                  <a:cubicBezTo>
                    <a:pt x="10286" y="32309"/>
                    <a:pt x="3935" y="25957"/>
                    <a:pt x="3935" y="18122"/>
                  </a:cubicBezTo>
                  <a:cubicBezTo>
                    <a:pt x="3935" y="10286"/>
                    <a:pt x="10286" y="3935"/>
                    <a:pt x="18122" y="3935"/>
                  </a:cubicBezTo>
                  <a:cubicBezTo>
                    <a:pt x="25957" y="3935"/>
                    <a:pt x="32309" y="10286"/>
                    <a:pt x="32309" y="1812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3D71710-ED37-4423-AE5D-143FEBAAE3EA}"/>
                </a:ext>
              </a:extLst>
            </p:cNvPr>
            <p:cNvSpPr/>
            <p:nvPr/>
          </p:nvSpPr>
          <p:spPr>
            <a:xfrm>
              <a:off x="5236845" y="4569834"/>
              <a:ext cx="35468" cy="35468"/>
            </a:xfrm>
            <a:custGeom>
              <a:avLst/>
              <a:gdLst>
                <a:gd name="connsiteX0" fmla="*/ 32309 w 35467"/>
                <a:gd name="connsiteY0" fmla="*/ 18122 h 35467"/>
                <a:gd name="connsiteX1" fmla="*/ 18122 w 35467"/>
                <a:gd name="connsiteY1" fmla="*/ 32309 h 35467"/>
                <a:gd name="connsiteX2" fmla="*/ 3935 w 35467"/>
                <a:gd name="connsiteY2" fmla="*/ 18122 h 35467"/>
                <a:gd name="connsiteX3" fmla="*/ 18122 w 35467"/>
                <a:gd name="connsiteY3" fmla="*/ 3935 h 35467"/>
                <a:gd name="connsiteX4" fmla="*/ 32309 w 35467"/>
                <a:gd name="connsiteY4" fmla="*/ 18122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7" h="35467">
                  <a:moveTo>
                    <a:pt x="32309" y="18122"/>
                  </a:moveTo>
                  <a:cubicBezTo>
                    <a:pt x="32309" y="25957"/>
                    <a:pt x="25957" y="32309"/>
                    <a:pt x="18122" y="32309"/>
                  </a:cubicBezTo>
                  <a:cubicBezTo>
                    <a:pt x="10286" y="32309"/>
                    <a:pt x="3935" y="25957"/>
                    <a:pt x="3935" y="18122"/>
                  </a:cubicBezTo>
                  <a:cubicBezTo>
                    <a:pt x="3935" y="10286"/>
                    <a:pt x="10286" y="3935"/>
                    <a:pt x="18122" y="3935"/>
                  </a:cubicBezTo>
                  <a:cubicBezTo>
                    <a:pt x="25957" y="3935"/>
                    <a:pt x="32309" y="10286"/>
                    <a:pt x="32309" y="1812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4F02C7C3-FA19-4957-8D8C-DCF68EFF6F5E}"/>
                </a:ext>
              </a:extLst>
            </p:cNvPr>
            <p:cNvSpPr/>
            <p:nvPr/>
          </p:nvSpPr>
          <p:spPr>
            <a:xfrm>
              <a:off x="5378715" y="4484712"/>
              <a:ext cx="99309" cy="184431"/>
            </a:xfrm>
            <a:custGeom>
              <a:avLst/>
              <a:gdLst>
                <a:gd name="connsiteX0" fmla="*/ 32309 w 99309"/>
                <a:gd name="connsiteY0" fmla="*/ 3935 h 184431"/>
                <a:gd name="connsiteX1" fmla="*/ 3935 w 99309"/>
                <a:gd name="connsiteY1" fmla="*/ 3935 h 184431"/>
                <a:gd name="connsiteX2" fmla="*/ 3935 w 99309"/>
                <a:gd name="connsiteY2" fmla="*/ 103244 h 184431"/>
                <a:gd name="connsiteX3" fmla="*/ 8191 w 99309"/>
                <a:gd name="connsiteY3" fmla="*/ 113175 h 184431"/>
                <a:gd name="connsiteX4" fmla="*/ 78416 w 99309"/>
                <a:gd name="connsiteY4" fmla="*/ 183400 h 184431"/>
                <a:gd name="connsiteX5" fmla="*/ 98278 w 99309"/>
                <a:gd name="connsiteY5" fmla="*/ 163538 h 184431"/>
                <a:gd name="connsiteX6" fmla="*/ 32309 w 99309"/>
                <a:gd name="connsiteY6" fmla="*/ 97569 h 184431"/>
                <a:gd name="connsiteX7" fmla="*/ 32309 w 99309"/>
                <a:gd name="connsiteY7" fmla="*/ 3935 h 184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309" h="184431">
                  <a:moveTo>
                    <a:pt x="32309" y="3935"/>
                  </a:moveTo>
                  <a:lnTo>
                    <a:pt x="3935" y="3935"/>
                  </a:lnTo>
                  <a:lnTo>
                    <a:pt x="3935" y="103244"/>
                  </a:lnTo>
                  <a:cubicBezTo>
                    <a:pt x="3935" y="106790"/>
                    <a:pt x="5353" y="110337"/>
                    <a:pt x="8191" y="113175"/>
                  </a:cubicBezTo>
                  <a:lnTo>
                    <a:pt x="78416" y="183400"/>
                  </a:lnTo>
                  <a:lnTo>
                    <a:pt x="98278" y="163538"/>
                  </a:lnTo>
                  <a:lnTo>
                    <a:pt x="32309" y="97569"/>
                  </a:lnTo>
                  <a:lnTo>
                    <a:pt x="32309" y="3935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06CD779A-D5DD-47EE-B3F3-3BA2D9D23C64}"/>
                </a:ext>
              </a:extLst>
            </p:cNvPr>
            <p:cNvSpPr/>
            <p:nvPr/>
          </p:nvSpPr>
          <p:spPr>
            <a:xfrm>
              <a:off x="5151940" y="4279001"/>
              <a:ext cx="489452" cy="560387"/>
            </a:xfrm>
            <a:custGeom>
              <a:avLst/>
              <a:gdLst>
                <a:gd name="connsiteX0" fmla="*/ 244897 w 489451"/>
                <a:gd name="connsiteY0" fmla="*/ 514667 h 560386"/>
                <a:gd name="connsiteX1" fmla="*/ 46279 w 489451"/>
                <a:gd name="connsiteY1" fmla="*/ 316049 h 560386"/>
                <a:gd name="connsiteX2" fmla="*/ 244897 w 489451"/>
                <a:gd name="connsiteY2" fmla="*/ 117431 h 560386"/>
                <a:gd name="connsiteX3" fmla="*/ 443515 w 489451"/>
                <a:gd name="connsiteY3" fmla="*/ 316049 h 560386"/>
                <a:gd name="connsiteX4" fmla="*/ 244897 w 489451"/>
                <a:gd name="connsiteY4" fmla="*/ 514667 h 560386"/>
                <a:gd name="connsiteX5" fmla="*/ 244897 w 489451"/>
                <a:gd name="connsiteY5" fmla="*/ 514667 h 560386"/>
                <a:gd name="connsiteX6" fmla="*/ 413013 w 489451"/>
                <a:gd name="connsiteY6" fmla="*/ 142967 h 560386"/>
                <a:gd name="connsiteX7" fmla="*/ 434293 w 489451"/>
                <a:gd name="connsiteY7" fmla="*/ 121687 h 560386"/>
                <a:gd name="connsiteX8" fmla="*/ 433584 w 489451"/>
                <a:gd name="connsiteY8" fmla="*/ 91894 h 560386"/>
                <a:gd name="connsiteX9" fmla="*/ 403791 w 489451"/>
                <a:gd name="connsiteY9" fmla="*/ 91185 h 560386"/>
                <a:gd name="connsiteX10" fmla="*/ 379673 w 489451"/>
                <a:gd name="connsiteY10" fmla="*/ 116012 h 560386"/>
                <a:gd name="connsiteX11" fmla="*/ 266177 w 489451"/>
                <a:gd name="connsiteY11" fmla="*/ 76288 h 560386"/>
                <a:gd name="connsiteX12" fmla="*/ 266177 w 489451"/>
                <a:gd name="connsiteY12" fmla="*/ 46496 h 560386"/>
                <a:gd name="connsiteX13" fmla="*/ 330019 w 489451"/>
                <a:gd name="connsiteY13" fmla="*/ 46496 h 560386"/>
                <a:gd name="connsiteX14" fmla="*/ 330019 w 489451"/>
                <a:gd name="connsiteY14" fmla="*/ 3935 h 560386"/>
                <a:gd name="connsiteX15" fmla="*/ 159775 w 489451"/>
                <a:gd name="connsiteY15" fmla="*/ 3935 h 560386"/>
                <a:gd name="connsiteX16" fmla="*/ 159775 w 489451"/>
                <a:gd name="connsiteY16" fmla="*/ 46496 h 560386"/>
                <a:gd name="connsiteX17" fmla="*/ 223616 w 489451"/>
                <a:gd name="connsiteY17" fmla="*/ 46496 h 560386"/>
                <a:gd name="connsiteX18" fmla="*/ 223616 w 489451"/>
                <a:gd name="connsiteY18" fmla="*/ 75579 h 560386"/>
                <a:gd name="connsiteX19" fmla="*/ 5846 w 489451"/>
                <a:gd name="connsiteY19" fmla="*/ 285547 h 560386"/>
                <a:gd name="connsiteX20" fmla="*/ 164740 w 489451"/>
                <a:gd name="connsiteY20" fmla="*/ 543041 h 560386"/>
                <a:gd name="connsiteX21" fmla="*/ 450608 w 489451"/>
                <a:gd name="connsiteY21" fmla="*/ 443022 h 560386"/>
                <a:gd name="connsiteX22" fmla="*/ 413013 w 489451"/>
                <a:gd name="connsiteY22" fmla="*/ 142967 h 560386"/>
                <a:gd name="connsiteX23" fmla="*/ 413013 w 489451"/>
                <a:gd name="connsiteY23" fmla="*/ 142967 h 56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9451" h="560386">
                  <a:moveTo>
                    <a:pt x="244897" y="514667"/>
                  </a:moveTo>
                  <a:cubicBezTo>
                    <a:pt x="134948" y="514667"/>
                    <a:pt x="46279" y="425998"/>
                    <a:pt x="46279" y="316049"/>
                  </a:cubicBezTo>
                  <a:cubicBezTo>
                    <a:pt x="46279" y="206099"/>
                    <a:pt x="134948" y="117431"/>
                    <a:pt x="244897" y="117431"/>
                  </a:cubicBezTo>
                  <a:cubicBezTo>
                    <a:pt x="354846" y="117431"/>
                    <a:pt x="443515" y="206099"/>
                    <a:pt x="443515" y="316049"/>
                  </a:cubicBezTo>
                  <a:cubicBezTo>
                    <a:pt x="443515" y="425998"/>
                    <a:pt x="354846" y="514667"/>
                    <a:pt x="244897" y="514667"/>
                  </a:cubicBezTo>
                  <a:lnTo>
                    <a:pt x="244897" y="514667"/>
                  </a:lnTo>
                  <a:close/>
                  <a:moveTo>
                    <a:pt x="413013" y="142967"/>
                  </a:moveTo>
                  <a:lnTo>
                    <a:pt x="434293" y="121687"/>
                  </a:lnTo>
                  <a:cubicBezTo>
                    <a:pt x="442096" y="113175"/>
                    <a:pt x="442096" y="100406"/>
                    <a:pt x="433584" y="91894"/>
                  </a:cubicBezTo>
                  <a:cubicBezTo>
                    <a:pt x="425781" y="84091"/>
                    <a:pt x="412303" y="83382"/>
                    <a:pt x="403791" y="91185"/>
                  </a:cubicBezTo>
                  <a:lnTo>
                    <a:pt x="379673" y="116012"/>
                  </a:lnTo>
                  <a:cubicBezTo>
                    <a:pt x="345625" y="93313"/>
                    <a:pt x="306610" y="79126"/>
                    <a:pt x="266177" y="76288"/>
                  </a:cubicBezTo>
                  <a:lnTo>
                    <a:pt x="266177" y="46496"/>
                  </a:lnTo>
                  <a:lnTo>
                    <a:pt x="330019" y="46496"/>
                  </a:lnTo>
                  <a:lnTo>
                    <a:pt x="330019" y="3935"/>
                  </a:lnTo>
                  <a:lnTo>
                    <a:pt x="159775" y="3935"/>
                  </a:lnTo>
                  <a:lnTo>
                    <a:pt x="159775" y="46496"/>
                  </a:lnTo>
                  <a:lnTo>
                    <a:pt x="223616" y="46496"/>
                  </a:lnTo>
                  <a:lnTo>
                    <a:pt x="223616" y="75579"/>
                  </a:lnTo>
                  <a:cubicBezTo>
                    <a:pt x="110830" y="85510"/>
                    <a:pt x="20033" y="172760"/>
                    <a:pt x="5846" y="285547"/>
                  </a:cubicBezTo>
                  <a:cubicBezTo>
                    <a:pt x="-8341" y="398333"/>
                    <a:pt x="57628" y="505445"/>
                    <a:pt x="164740" y="543041"/>
                  </a:cubicBezTo>
                  <a:cubicBezTo>
                    <a:pt x="271852" y="580636"/>
                    <a:pt x="390314" y="539494"/>
                    <a:pt x="450608" y="443022"/>
                  </a:cubicBezTo>
                  <a:cubicBezTo>
                    <a:pt x="510903" y="346551"/>
                    <a:pt x="493879" y="221705"/>
                    <a:pt x="413013" y="142967"/>
                  </a:cubicBezTo>
                  <a:lnTo>
                    <a:pt x="413013" y="142967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84" name="Graphic 51" descr="Single gear">
            <a:extLst>
              <a:ext uri="{FF2B5EF4-FFF2-40B4-BE49-F238E27FC236}">
                <a16:creationId xmlns:a16="http://schemas.microsoft.com/office/drawing/2014/main" id="{3BDFACC2-83CF-4FC4-B67D-14259B2FDBEF}"/>
              </a:ext>
            </a:extLst>
          </p:cNvPr>
          <p:cNvSpPr/>
          <p:nvPr/>
        </p:nvSpPr>
        <p:spPr>
          <a:xfrm>
            <a:off x="6084292" y="4313083"/>
            <a:ext cx="489452" cy="489452"/>
          </a:xfrm>
          <a:custGeom>
            <a:avLst/>
            <a:gdLst>
              <a:gd name="connsiteX0" fmla="*/ 246499 w 489451"/>
              <a:gd name="connsiteY0" fmla="*/ 331621 h 489451"/>
              <a:gd name="connsiteX1" fmla="*/ 161377 w 489451"/>
              <a:gd name="connsiteY1" fmla="*/ 246499 h 489451"/>
              <a:gd name="connsiteX2" fmla="*/ 246499 w 489451"/>
              <a:gd name="connsiteY2" fmla="*/ 161377 h 489451"/>
              <a:gd name="connsiteX3" fmla="*/ 331621 w 489451"/>
              <a:gd name="connsiteY3" fmla="*/ 246499 h 489451"/>
              <a:gd name="connsiteX4" fmla="*/ 246499 w 489451"/>
              <a:gd name="connsiteY4" fmla="*/ 331621 h 489451"/>
              <a:gd name="connsiteX5" fmla="*/ 438024 w 489451"/>
              <a:gd name="connsiteY5" fmla="*/ 193298 h 489451"/>
              <a:gd name="connsiteX6" fmla="*/ 419581 w 489451"/>
              <a:gd name="connsiteY6" fmla="*/ 149318 h 489451"/>
              <a:gd name="connsiteX7" fmla="*/ 437314 w 489451"/>
              <a:gd name="connsiteY7" fmla="*/ 96117 h 489451"/>
              <a:gd name="connsiteX8" fmla="*/ 396881 w 489451"/>
              <a:gd name="connsiteY8" fmla="*/ 55684 h 489451"/>
              <a:gd name="connsiteX9" fmla="*/ 343680 w 489451"/>
              <a:gd name="connsiteY9" fmla="*/ 73418 h 489451"/>
              <a:gd name="connsiteX10" fmla="*/ 298991 w 489451"/>
              <a:gd name="connsiteY10" fmla="*/ 54975 h 489451"/>
              <a:gd name="connsiteX11" fmla="*/ 274873 w 489451"/>
              <a:gd name="connsiteY11" fmla="*/ 5320 h 489451"/>
              <a:gd name="connsiteX12" fmla="*/ 218125 w 489451"/>
              <a:gd name="connsiteY12" fmla="*/ 5320 h 489451"/>
              <a:gd name="connsiteX13" fmla="*/ 193298 w 489451"/>
              <a:gd name="connsiteY13" fmla="*/ 54975 h 489451"/>
              <a:gd name="connsiteX14" fmla="*/ 149318 w 489451"/>
              <a:gd name="connsiteY14" fmla="*/ 73418 h 489451"/>
              <a:gd name="connsiteX15" fmla="*/ 96117 w 489451"/>
              <a:gd name="connsiteY15" fmla="*/ 55684 h 489451"/>
              <a:gd name="connsiteX16" fmla="*/ 55684 w 489451"/>
              <a:gd name="connsiteY16" fmla="*/ 96117 h 489451"/>
              <a:gd name="connsiteX17" fmla="*/ 73418 w 489451"/>
              <a:gd name="connsiteY17" fmla="*/ 149318 h 489451"/>
              <a:gd name="connsiteX18" fmla="*/ 54975 w 489451"/>
              <a:gd name="connsiteY18" fmla="*/ 194007 h 489451"/>
              <a:gd name="connsiteX19" fmla="*/ 5320 w 489451"/>
              <a:gd name="connsiteY19" fmla="*/ 218125 h 489451"/>
              <a:gd name="connsiteX20" fmla="*/ 5320 w 489451"/>
              <a:gd name="connsiteY20" fmla="*/ 274873 h 489451"/>
              <a:gd name="connsiteX21" fmla="*/ 54975 w 489451"/>
              <a:gd name="connsiteY21" fmla="*/ 299700 h 489451"/>
              <a:gd name="connsiteX22" fmla="*/ 73418 w 489451"/>
              <a:gd name="connsiteY22" fmla="*/ 343680 h 489451"/>
              <a:gd name="connsiteX23" fmla="*/ 55684 w 489451"/>
              <a:gd name="connsiteY23" fmla="*/ 396881 h 489451"/>
              <a:gd name="connsiteX24" fmla="*/ 96117 w 489451"/>
              <a:gd name="connsiteY24" fmla="*/ 437314 h 489451"/>
              <a:gd name="connsiteX25" fmla="*/ 149318 w 489451"/>
              <a:gd name="connsiteY25" fmla="*/ 419581 h 489451"/>
              <a:gd name="connsiteX26" fmla="*/ 194007 w 489451"/>
              <a:gd name="connsiteY26" fmla="*/ 438024 h 489451"/>
              <a:gd name="connsiteX27" fmla="*/ 218834 w 489451"/>
              <a:gd name="connsiteY27" fmla="*/ 487678 h 489451"/>
              <a:gd name="connsiteX28" fmla="*/ 275582 w 489451"/>
              <a:gd name="connsiteY28" fmla="*/ 487678 h 489451"/>
              <a:gd name="connsiteX29" fmla="*/ 300410 w 489451"/>
              <a:gd name="connsiteY29" fmla="*/ 438024 h 489451"/>
              <a:gd name="connsiteX30" fmla="*/ 344389 w 489451"/>
              <a:gd name="connsiteY30" fmla="*/ 419581 h 489451"/>
              <a:gd name="connsiteX31" fmla="*/ 397591 w 489451"/>
              <a:gd name="connsiteY31" fmla="*/ 437314 h 489451"/>
              <a:gd name="connsiteX32" fmla="*/ 438024 w 489451"/>
              <a:gd name="connsiteY32" fmla="*/ 396881 h 489451"/>
              <a:gd name="connsiteX33" fmla="*/ 420290 w 489451"/>
              <a:gd name="connsiteY33" fmla="*/ 343680 h 489451"/>
              <a:gd name="connsiteX34" fmla="*/ 438733 w 489451"/>
              <a:gd name="connsiteY34" fmla="*/ 298991 h 489451"/>
              <a:gd name="connsiteX35" fmla="*/ 488387 w 489451"/>
              <a:gd name="connsiteY35" fmla="*/ 274164 h 489451"/>
              <a:gd name="connsiteX36" fmla="*/ 488387 w 489451"/>
              <a:gd name="connsiteY36" fmla="*/ 217416 h 489451"/>
              <a:gd name="connsiteX37" fmla="*/ 438024 w 489451"/>
              <a:gd name="connsiteY37" fmla="*/ 193298 h 48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9451" h="489451">
                <a:moveTo>
                  <a:pt x="246499" y="331621"/>
                </a:moveTo>
                <a:cubicBezTo>
                  <a:pt x="199682" y="331621"/>
                  <a:pt x="161377" y="293316"/>
                  <a:pt x="161377" y="246499"/>
                </a:cubicBezTo>
                <a:cubicBezTo>
                  <a:pt x="161377" y="199682"/>
                  <a:pt x="199682" y="161377"/>
                  <a:pt x="246499" y="161377"/>
                </a:cubicBezTo>
                <a:cubicBezTo>
                  <a:pt x="293316" y="161377"/>
                  <a:pt x="331621" y="199682"/>
                  <a:pt x="331621" y="246499"/>
                </a:cubicBezTo>
                <a:cubicBezTo>
                  <a:pt x="331621" y="293316"/>
                  <a:pt x="293316" y="331621"/>
                  <a:pt x="246499" y="331621"/>
                </a:cubicBezTo>
                <a:close/>
                <a:moveTo>
                  <a:pt x="438024" y="193298"/>
                </a:moveTo>
                <a:cubicBezTo>
                  <a:pt x="433768" y="177692"/>
                  <a:pt x="427383" y="162796"/>
                  <a:pt x="419581" y="149318"/>
                </a:cubicBezTo>
                <a:lnTo>
                  <a:pt x="437314" y="96117"/>
                </a:lnTo>
                <a:lnTo>
                  <a:pt x="396881" y="55684"/>
                </a:lnTo>
                <a:lnTo>
                  <a:pt x="343680" y="73418"/>
                </a:lnTo>
                <a:cubicBezTo>
                  <a:pt x="329493" y="65615"/>
                  <a:pt x="314597" y="59231"/>
                  <a:pt x="298991" y="54975"/>
                </a:cubicBezTo>
                <a:lnTo>
                  <a:pt x="274873" y="5320"/>
                </a:lnTo>
                <a:lnTo>
                  <a:pt x="218125" y="5320"/>
                </a:lnTo>
                <a:lnTo>
                  <a:pt x="193298" y="54975"/>
                </a:lnTo>
                <a:cubicBezTo>
                  <a:pt x="177692" y="59231"/>
                  <a:pt x="162796" y="65615"/>
                  <a:pt x="149318" y="73418"/>
                </a:cubicBezTo>
                <a:lnTo>
                  <a:pt x="96117" y="55684"/>
                </a:lnTo>
                <a:lnTo>
                  <a:pt x="55684" y="96117"/>
                </a:lnTo>
                <a:lnTo>
                  <a:pt x="73418" y="149318"/>
                </a:lnTo>
                <a:cubicBezTo>
                  <a:pt x="65615" y="163505"/>
                  <a:pt x="59231" y="178402"/>
                  <a:pt x="54975" y="194007"/>
                </a:cubicBezTo>
                <a:lnTo>
                  <a:pt x="5320" y="218125"/>
                </a:lnTo>
                <a:lnTo>
                  <a:pt x="5320" y="274873"/>
                </a:lnTo>
                <a:lnTo>
                  <a:pt x="54975" y="299700"/>
                </a:lnTo>
                <a:cubicBezTo>
                  <a:pt x="59231" y="315306"/>
                  <a:pt x="65615" y="330202"/>
                  <a:pt x="73418" y="343680"/>
                </a:cubicBezTo>
                <a:lnTo>
                  <a:pt x="55684" y="396881"/>
                </a:lnTo>
                <a:lnTo>
                  <a:pt x="96117" y="437314"/>
                </a:lnTo>
                <a:lnTo>
                  <a:pt x="149318" y="419581"/>
                </a:lnTo>
                <a:cubicBezTo>
                  <a:pt x="163505" y="427383"/>
                  <a:pt x="178402" y="433768"/>
                  <a:pt x="194007" y="438024"/>
                </a:cubicBezTo>
                <a:lnTo>
                  <a:pt x="218834" y="487678"/>
                </a:lnTo>
                <a:lnTo>
                  <a:pt x="275582" y="487678"/>
                </a:lnTo>
                <a:lnTo>
                  <a:pt x="300410" y="438024"/>
                </a:lnTo>
                <a:cubicBezTo>
                  <a:pt x="316015" y="433768"/>
                  <a:pt x="330912" y="427383"/>
                  <a:pt x="344389" y="419581"/>
                </a:cubicBezTo>
                <a:lnTo>
                  <a:pt x="397591" y="437314"/>
                </a:lnTo>
                <a:lnTo>
                  <a:pt x="438024" y="396881"/>
                </a:lnTo>
                <a:lnTo>
                  <a:pt x="420290" y="343680"/>
                </a:lnTo>
                <a:cubicBezTo>
                  <a:pt x="428093" y="329493"/>
                  <a:pt x="434477" y="314597"/>
                  <a:pt x="438733" y="298991"/>
                </a:cubicBezTo>
                <a:lnTo>
                  <a:pt x="488387" y="274164"/>
                </a:lnTo>
                <a:lnTo>
                  <a:pt x="488387" y="217416"/>
                </a:lnTo>
                <a:lnTo>
                  <a:pt x="438024" y="193298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285" name="Graphic 52" descr="Gears">
            <a:extLst>
              <a:ext uri="{FF2B5EF4-FFF2-40B4-BE49-F238E27FC236}">
                <a16:creationId xmlns:a16="http://schemas.microsoft.com/office/drawing/2014/main" id="{2D7A745F-E8C1-44E4-8191-393AE6E817F1}"/>
              </a:ext>
            </a:extLst>
          </p:cNvPr>
          <p:cNvGrpSpPr/>
          <p:nvPr/>
        </p:nvGrpSpPr>
        <p:grpSpPr>
          <a:xfrm>
            <a:off x="6924257" y="4219094"/>
            <a:ext cx="680976" cy="680976"/>
            <a:chOff x="6924257" y="4219094"/>
            <a:chExt cx="680976" cy="680976"/>
          </a:xfrm>
        </p:grpSpPr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A4E49C9C-8099-4CBA-91B5-49F9B0677BFA}"/>
                </a:ext>
              </a:extLst>
            </p:cNvPr>
            <p:cNvSpPr/>
            <p:nvPr/>
          </p:nvSpPr>
          <p:spPr>
            <a:xfrm>
              <a:off x="7188490" y="4274069"/>
              <a:ext cx="312114" cy="312114"/>
            </a:xfrm>
            <a:custGeom>
              <a:avLst/>
              <a:gdLst>
                <a:gd name="connsiteX0" fmla="*/ 156412 w 312114"/>
                <a:gd name="connsiteY0" fmla="*/ 209613 h 312114"/>
                <a:gd name="connsiteX1" fmla="*/ 103210 w 312114"/>
                <a:gd name="connsiteY1" fmla="*/ 156412 h 312114"/>
                <a:gd name="connsiteX2" fmla="*/ 156412 w 312114"/>
                <a:gd name="connsiteY2" fmla="*/ 103210 h 312114"/>
                <a:gd name="connsiteX3" fmla="*/ 209613 w 312114"/>
                <a:gd name="connsiteY3" fmla="*/ 156412 h 312114"/>
                <a:gd name="connsiteX4" fmla="*/ 156412 w 312114"/>
                <a:gd name="connsiteY4" fmla="*/ 209613 h 312114"/>
                <a:gd name="connsiteX5" fmla="*/ 276292 w 312114"/>
                <a:gd name="connsiteY5" fmla="*/ 123072 h 312114"/>
                <a:gd name="connsiteX6" fmla="*/ 264942 w 312114"/>
                <a:gd name="connsiteY6" fmla="*/ 95408 h 312114"/>
                <a:gd name="connsiteX7" fmla="*/ 276292 w 312114"/>
                <a:gd name="connsiteY7" fmla="*/ 62068 h 312114"/>
                <a:gd name="connsiteX8" fmla="*/ 250755 w 312114"/>
                <a:gd name="connsiteY8" fmla="*/ 36532 h 312114"/>
                <a:gd name="connsiteX9" fmla="*/ 217416 w 312114"/>
                <a:gd name="connsiteY9" fmla="*/ 47881 h 312114"/>
                <a:gd name="connsiteX10" fmla="*/ 189751 w 312114"/>
                <a:gd name="connsiteY10" fmla="*/ 36532 h 312114"/>
                <a:gd name="connsiteX11" fmla="*/ 174145 w 312114"/>
                <a:gd name="connsiteY11" fmla="*/ 5320 h 312114"/>
                <a:gd name="connsiteX12" fmla="*/ 138678 w 312114"/>
                <a:gd name="connsiteY12" fmla="*/ 5320 h 312114"/>
                <a:gd name="connsiteX13" fmla="*/ 123072 w 312114"/>
                <a:gd name="connsiteY13" fmla="*/ 36532 h 312114"/>
                <a:gd name="connsiteX14" fmla="*/ 95408 w 312114"/>
                <a:gd name="connsiteY14" fmla="*/ 47881 h 312114"/>
                <a:gd name="connsiteX15" fmla="*/ 62068 w 312114"/>
                <a:gd name="connsiteY15" fmla="*/ 36532 h 312114"/>
                <a:gd name="connsiteX16" fmla="*/ 36532 w 312114"/>
                <a:gd name="connsiteY16" fmla="*/ 62068 h 312114"/>
                <a:gd name="connsiteX17" fmla="*/ 47881 w 312114"/>
                <a:gd name="connsiteY17" fmla="*/ 95408 h 312114"/>
                <a:gd name="connsiteX18" fmla="*/ 36532 w 312114"/>
                <a:gd name="connsiteY18" fmla="*/ 123072 h 312114"/>
                <a:gd name="connsiteX19" fmla="*/ 5320 w 312114"/>
                <a:gd name="connsiteY19" fmla="*/ 138678 h 312114"/>
                <a:gd name="connsiteX20" fmla="*/ 5320 w 312114"/>
                <a:gd name="connsiteY20" fmla="*/ 174145 h 312114"/>
                <a:gd name="connsiteX21" fmla="*/ 36532 w 312114"/>
                <a:gd name="connsiteY21" fmla="*/ 189751 h 312114"/>
                <a:gd name="connsiteX22" fmla="*/ 47881 w 312114"/>
                <a:gd name="connsiteY22" fmla="*/ 217416 h 312114"/>
                <a:gd name="connsiteX23" fmla="*/ 36532 w 312114"/>
                <a:gd name="connsiteY23" fmla="*/ 250755 h 312114"/>
                <a:gd name="connsiteX24" fmla="*/ 61359 w 312114"/>
                <a:gd name="connsiteY24" fmla="*/ 275582 h 312114"/>
                <a:gd name="connsiteX25" fmla="*/ 94698 w 312114"/>
                <a:gd name="connsiteY25" fmla="*/ 264233 h 312114"/>
                <a:gd name="connsiteX26" fmla="*/ 122363 w 312114"/>
                <a:gd name="connsiteY26" fmla="*/ 275582 h 312114"/>
                <a:gd name="connsiteX27" fmla="*/ 137969 w 312114"/>
                <a:gd name="connsiteY27" fmla="*/ 306794 h 312114"/>
                <a:gd name="connsiteX28" fmla="*/ 173436 w 312114"/>
                <a:gd name="connsiteY28" fmla="*/ 306794 h 312114"/>
                <a:gd name="connsiteX29" fmla="*/ 189042 w 312114"/>
                <a:gd name="connsiteY29" fmla="*/ 275582 h 312114"/>
                <a:gd name="connsiteX30" fmla="*/ 216706 w 312114"/>
                <a:gd name="connsiteY30" fmla="*/ 264233 h 312114"/>
                <a:gd name="connsiteX31" fmla="*/ 250046 w 312114"/>
                <a:gd name="connsiteY31" fmla="*/ 275582 h 312114"/>
                <a:gd name="connsiteX32" fmla="*/ 275582 w 312114"/>
                <a:gd name="connsiteY32" fmla="*/ 250755 h 312114"/>
                <a:gd name="connsiteX33" fmla="*/ 264233 w 312114"/>
                <a:gd name="connsiteY33" fmla="*/ 217416 h 312114"/>
                <a:gd name="connsiteX34" fmla="*/ 276292 w 312114"/>
                <a:gd name="connsiteY34" fmla="*/ 189751 h 312114"/>
                <a:gd name="connsiteX35" fmla="*/ 307503 w 312114"/>
                <a:gd name="connsiteY35" fmla="*/ 174145 h 312114"/>
                <a:gd name="connsiteX36" fmla="*/ 307503 w 312114"/>
                <a:gd name="connsiteY36" fmla="*/ 138678 h 312114"/>
                <a:gd name="connsiteX37" fmla="*/ 276292 w 312114"/>
                <a:gd name="connsiteY37" fmla="*/ 123072 h 31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2114" h="312114">
                  <a:moveTo>
                    <a:pt x="156412" y="209613"/>
                  </a:moveTo>
                  <a:cubicBezTo>
                    <a:pt x="126619" y="209613"/>
                    <a:pt x="103210" y="185495"/>
                    <a:pt x="103210" y="156412"/>
                  </a:cubicBezTo>
                  <a:cubicBezTo>
                    <a:pt x="103210" y="127328"/>
                    <a:pt x="127328" y="103210"/>
                    <a:pt x="156412" y="103210"/>
                  </a:cubicBezTo>
                  <a:cubicBezTo>
                    <a:pt x="186204" y="103210"/>
                    <a:pt x="209613" y="127328"/>
                    <a:pt x="209613" y="156412"/>
                  </a:cubicBezTo>
                  <a:cubicBezTo>
                    <a:pt x="209613" y="185495"/>
                    <a:pt x="185495" y="209613"/>
                    <a:pt x="156412" y="209613"/>
                  </a:cubicBezTo>
                  <a:close/>
                  <a:moveTo>
                    <a:pt x="276292" y="123072"/>
                  </a:moveTo>
                  <a:cubicBezTo>
                    <a:pt x="273454" y="113141"/>
                    <a:pt x="269908" y="103920"/>
                    <a:pt x="264942" y="95408"/>
                  </a:cubicBezTo>
                  <a:lnTo>
                    <a:pt x="276292" y="62068"/>
                  </a:lnTo>
                  <a:lnTo>
                    <a:pt x="250755" y="36532"/>
                  </a:lnTo>
                  <a:lnTo>
                    <a:pt x="217416" y="47881"/>
                  </a:lnTo>
                  <a:cubicBezTo>
                    <a:pt x="208904" y="42916"/>
                    <a:pt x="199682" y="39369"/>
                    <a:pt x="189751" y="36532"/>
                  </a:cubicBezTo>
                  <a:lnTo>
                    <a:pt x="174145" y="5320"/>
                  </a:lnTo>
                  <a:lnTo>
                    <a:pt x="138678" y="5320"/>
                  </a:lnTo>
                  <a:lnTo>
                    <a:pt x="123072" y="36532"/>
                  </a:lnTo>
                  <a:cubicBezTo>
                    <a:pt x="113141" y="39369"/>
                    <a:pt x="103920" y="42916"/>
                    <a:pt x="95408" y="47881"/>
                  </a:cubicBezTo>
                  <a:lnTo>
                    <a:pt x="62068" y="36532"/>
                  </a:lnTo>
                  <a:lnTo>
                    <a:pt x="36532" y="62068"/>
                  </a:lnTo>
                  <a:lnTo>
                    <a:pt x="47881" y="95408"/>
                  </a:lnTo>
                  <a:cubicBezTo>
                    <a:pt x="42916" y="103920"/>
                    <a:pt x="39369" y="113141"/>
                    <a:pt x="36532" y="123072"/>
                  </a:cubicBezTo>
                  <a:lnTo>
                    <a:pt x="5320" y="138678"/>
                  </a:lnTo>
                  <a:lnTo>
                    <a:pt x="5320" y="174145"/>
                  </a:lnTo>
                  <a:lnTo>
                    <a:pt x="36532" y="189751"/>
                  </a:lnTo>
                  <a:cubicBezTo>
                    <a:pt x="39369" y="199682"/>
                    <a:pt x="42916" y="208904"/>
                    <a:pt x="47881" y="217416"/>
                  </a:cubicBezTo>
                  <a:lnTo>
                    <a:pt x="36532" y="250755"/>
                  </a:lnTo>
                  <a:lnTo>
                    <a:pt x="61359" y="275582"/>
                  </a:lnTo>
                  <a:lnTo>
                    <a:pt x="94698" y="264233"/>
                  </a:lnTo>
                  <a:cubicBezTo>
                    <a:pt x="103210" y="269198"/>
                    <a:pt x="112432" y="272745"/>
                    <a:pt x="122363" y="275582"/>
                  </a:cubicBezTo>
                  <a:lnTo>
                    <a:pt x="137969" y="306794"/>
                  </a:lnTo>
                  <a:lnTo>
                    <a:pt x="173436" y="306794"/>
                  </a:lnTo>
                  <a:lnTo>
                    <a:pt x="189042" y="275582"/>
                  </a:lnTo>
                  <a:cubicBezTo>
                    <a:pt x="198973" y="272745"/>
                    <a:pt x="208194" y="269198"/>
                    <a:pt x="216706" y="264233"/>
                  </a:cubicBezTo>
                  <a:lnTo>
                    <a:pt x="250046" y="275582"/>
                  </a:lnTo>
                  <a:lnTo>
                    <a:pt x="275582" y="250755"/>
                  </a:lnTo>
                  <a:lnTo>
                    <a:pt x="264233" y="217416"/>
                  </a:lnTo>
                  <a:cubicBezTo>
                    <a:pt x="269198" y="208904"/>
                    <a:pt x="273454" y="198973"/>
                    <a:pt x="276292" y="189751"/>
                  </a:cubicBezTo>
                  <a:lnTo>
                    <a:pt x="307503" y="174145"/>
                  </a:lnTo>
                  <a:lnTo>
                    <a:pt x="307503" y="138678"/>
                  </a:lnTo>
                  <a:lnTo>
                    <a:pt x="276292" y="12307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8B6EDD5-AE6E-43C7-A5AC-AD6A96C87620}"/>
                </a:ext>
              </a:extLst>
            </p:cNvPr>
            <p:cNvSpPr/>
            <p:nvPr/>
          </p:nvSpPr>
          <p:spPr>
            <a:xfrm>
              <a:off x="7028177" y="4532272"/>
              <a:ext cx="312114" cy="312114"/>
            </a:xfrm>
            <a:custGeom>
              <a:avLst/>
              <a:gdLst>
                <a:gd name="connsiteX0" fmla="*/ 156412 w 312114"/>
                <a:gd name="connsiteY0" fmla="*/ 209613 h 312114"/>
                <a:gd name="connsiteX1" fmla="*/ 103210 w 312114"/>
                <a:gd name="connsiteY1" fmla="*/ 156412 h 312114"/>
                <a:gd name="connsiteX2" fmla="*/ 156412 w 312114"/>
                <a:gd name="connsiteY2" fmla="*/ 103210 h 312114"/>
                <a:gd name="connsiteX3" fmla="*/ 209613 w 312114"/>
                <a:gd name="connsiteY3" fmla="*/ 156412 h 312114"/>
                <a:gd name="connsiteX4" fmla="*/ 156412 w 312114"/>
                <a:gd name="connsiteY4" fmla="*/ 209613 h 312114"/>
                <a:gd name="connsiteX5" fmla="*/ 156412 w 312114"/>
                <a:gd name="connsiteY5" fmla="*/ 209613 h 312114"/>
                <a:gd name="connsiteX6" fmla="*/ 264942 w 312114"/>
                <a:gd name="connsiteY6" fmla="*/ 95408 h 312114"/>
                <a:gd name="connsiteX7" fmla="*/ 276292 w 312114"/>
                <a:gd name="connsiteY7" fmla="*/ 62068 h 312114"/>
                <a:gd name="connsiteX8" fmla="*/ 250755 w 312114"/>
                <a:gd name="connsiteY8" fmla="*/ 36532 h 312114"/>
                <a:gd name="connsiteX9" fmla="*/ 217416 w 312114"/>
                <a:gd name="connsiteY9" fmla="*/ 47881 h 312114"/>
                <a:gd name="connsiteX10" fmla="*/ 189751 w 312114"/>
                <a:gd name="connsiteY10" fmla="*/ 36532 h 312114"/>
                <a:gd name="connsiteX11" fmla="*/ 174145 w 312114"/>
                <a:gd name="connsiteY11" fmla="*/ 5320 h 312114"/>
                <a:gd name="connsiteX12" fmla="*/ 138678 w 312114"/>
                <a:gd name="connsiteY12" fmla="*/ 5320 h 312114"/>
                <a:gd name="connsiteX13" fmla="*/ 123072 w 312114"/>
                <a:gd name="connsiteY13" fmla="*/ 36532 h 312114"/>
                <a:gd name="connsiteX14" fmla="*/ 95408 w 312114"/>
                <a:gd name="connsiteY14" fmla="*/ 47881 h 312114"/>
                <a:gd name="connsiteX15" fmla="*/ 62068 w 312114"/>
                <a:gd name="connsiteY15" fmla="*/ 36532 h 312114"/>
                <a:gd name="connsiteX16" fmla="*/ 37241 w 312114"/>
                <a:gd name="connsiteY16" fmla="*/ 61359 h 312114"/>
                <a:gd name="connsiteX17" fmla="*/ 47881 w 312114"/>
                <a:gd name="connsiteY17" fmla="*/ 94698 h 312114"/>
                <a:gd name="connsiteX18" fmla="*/ 36532 w 312114"/>
                <a:gd name="connsiteY18" fmla="*/ 122363 h 312114"/>
                <a:gd name="connsiteX19" fmla="*/ 5320 w 312114"/>
                <a:gd name="connsiteY19" fmla="*/ 137969 h 312114"/>
                <a:gd name="connsiteX20" fmla="*/ 5320 w 312114"/>
                <a:gd name="connsiteY20" fmla="*/ 173436 h 312114"/>
                <a:gd name="connsiteX21" fmla="*/ 36532 w 312114"/>
                <a:gd name="connsiteY21" fmla="*/ 189042 h 312114"/>
                <a:gd name="connsiteX22" fmla="*/ 47881 w 312114"/>
                <a:gd name="connsiteY22" fmla="*/ 216706 h 312114"/>
                <a:gd name="connsiteX23" fmla="*/ 37241 w 312114"/>
                <a:gd name="connsiteY23" fmla="*/ 250046 h 312114"/>
                <a:gd name="connsiteX24" fmla="*/ 62068 w 312114"/>
                <a:gd name="connsiteY24" fmla="*/ 274873 h 312114"/>
                <a:gd name="connsiteX25" fmla="*/ 95408 w 312114"/>
                <a:gd name="connsiteY25" fmla="*/ 264233 h 312114"/>
                <a:gd name="connsiteX26" fmla="*/ 123072 w 312114"/>
                <a:gd name="connsiteY26" fmla="*/ 275582 h 312114"/>
                <a:gd name="connsiteX27" fmla="*/ 138678 w 312114"/>
                <a:gd name="connsiteY27" fmla="*/ 306794 h 312114"/>
                <a:gd name="connsiteX28" fmla="*/ 174145 w 312114"/>
                <a:gd name="connsiteY28" fmla="*/ 306794 h 312114"/>
                <a:gd name="connsiteX29" fmla="*/ 189751 w 312114"/>
                <a:gd name="connsiteY29" fmla="*/ 275582 h 312114"/>
                <a:gd name="connsiteX30" fmla="*/ 217416 w 312114"/>
                <a:gd name="connsiteY30" fmla="*/ 264233 h 312114"/>
                <a:gd name="connsiteX31" fmla="*/ 250755 w 312114"/>
                <a:gd name="connsiteY31" fmla="*/ 275582 h 312114"/>
                <a:gd name="connsiteX32" fmla="*/ 275582 w 312114"/>
                <a:gd name="connsiteY32" fmla="*/ 250046 h 312114"/>
                <a:gd name="connsiteX33" fmla="*/ 264942 w 312114"/>
                <a:gd name="connsiteY33" fmla="*/ 217416 h 312114"/>
                <a:gd name="connsiteX34" fmla="*/ 276292 w 312114"/>
                <a:gd name="connsiteY34" fmla="*/ 189751 h 312114"/>
                <a:gd name="connsiteX35" fmla="*/ 307503 w 312114"/>
                <a:gd name="connsiteY35" fmla="*/ 174145 h 312114"/>
                <a:gd name="connsiteX36" fmla="*/ 307503 w 312114"/>
                <a:gd name="connsiteY36" fmla="*/ 138678 h 312114"/>
                <a:gd name="connsiteX37" fmla="*/ 276292 w 312114"/>
                <a:gd name="connsiteY37" fmla="*/ 123072 h 312114"/>
                <a:gd name="connsiteX38" fmla="*/ 264942 w 312114"/>
                <a:gd name="connsiteY38" fmla="*/ 95408 h 31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12114" h="312114">
                  <a:moveTo>
                    <a:pt x="156412" y="209613"/>
                  </a:moveTo>
                  <a:cubicBezTo>
                    <a:pt x="126619" y="209613"/>
                    <a:pt x="103210" y="185495"/>
                    <a:pt x="103210" y="156412"/>
                  </a:cubicBezTo>
                  <a:cubicBezTo>
                    <a:pt x="103210" y="126619"/>
                    <a:pt x="127328" y="103210"/>
                    <a:pt x="156412" y="103210"/>
                  </a:cubicBezTo>
                  <a:cubicBezTo>
                    <a:pt x="186204" y="103210"/>
                    <a:pt x="209613" y="127328"/>
                    <a:pt x="209613" y="156412"/>
                  </a:cubicBezTo>
                  <a:cubicBezTo>
                    <a:pt x="209613" y="185495"/>
                    <a:pt x="186204" y="209613"/>
                    <a:pt x="156412" y="209613"/>
                  </a:cubicBezTo>
                  <a:lnTo>
                    <a:pt x="156412" y="209613"/>
                  </a:lnTo>
                  <a:close/>
                  <a:moveTo>
                    <a:pt x="264942" y="95408"/>
                  </a:moveTo>
                  <a:lnTo>
                    <a:pt x="276292" y="62068"/>
                  </a:lnTo>
                  <a:lnTo>
                    <a:pt x="250755" y="36532"/>
                  </a:lnTo>
                  <a:lnTo>
                    <a:pt x="217416" y="47881"/>
                  </a:lnTo>
                  <a:cubicBezTo>
                    <a:pt x="208904" y="42916"/>
                    <a:pt x="198973" y="39369"/>
                    <a:pt x="189751" y="36532"/>
                  </a:cubicBezTo>
                  <a:lnTo>
                    <a:pt x="174145" y="5320"/>
                  </a:lnTo>
                  <a:lnTo>
                    <a:pt x="138678" y="5320"/>
                  </a:lnTo>
                  <a:lnTo>
                    <a:pt x="123072" y="36532"/>
                  </a:lnTo>
                  <a:cubicBezTo>
                    <a:pt x="113141" y="39369"/>
                    <a:pt x="103920" y="42916"/>
                    <a:pt x="95408" y="47881"/>
                  </a:cubicBezTo>
                  <a:lnTo>
                    <a:pt x="62068" y="36532"/>
                  </a:lnTo>
                  <a:lnTo>
                    <a:pt x="37241" y="61359"/>
                  </a:lnTo>
                  <a:lnTo>
                    <a:pt x="47881" y="94698"/>
                  </a:lnTo>
                  <a:cubicBezTo>
                    <a:pt x="42916" y="103210"/>
                    <a:pt x="39369" y="113141"/>
                    <a:pt x="36532" y="122363"/>
                  </a:cubicBezTo>
                  <a:lnTo>
                    <a:pt x="5320" y="137969"/>
                  </a:lnTo>
                  <a:lnTo>
                    <a:pt x="5320" y="173436"/>
                  </a:lnTo>
                  <a:lnTo>
                    <a:pt x="36532" y="189042"/>
                  </a:lnTo>
                  <a:cubicBezTo>
                    <a:pt x="39369" y="198973"/>
                    <a:pt x="42916" y="208194"/>
                    <a:pt x="47881" y="216706"/>
                  </a:cubicBezTo>
                  <a:lnTo>
                    <a:pt x="37241" y="250046"/>
                  </a:lnTo>
                  <a:lnTo>
                    <a:pt x="62068" y="274873"/>
                  </a:lnTo>
                  <a:lnTo>
                    <a:pt x="95408" y="264233"/>
                  </a:lnTo>
                  <a:cubicBezTo>
                    <a:pt x="103920" y="269198"/>
                    <a:pt x="113141" y="272745"/>
                    <a:pt x="123072" y="275582"/>
                  </a:cubicBezTo>
                  <a:lnTo>
                    <a:pt x="138678" y="306794"/>
                  </a:lnTo>
                  <a:lnTo>
                    <a:pt x="174145" y="306794"/>
                  </a:lnTo>
                  <a:lnTo>
                    <a:pt x="189751" y="275582"/>
                  </a:lnTo>
                  <a:cubicBezTo>
                    <a:pt x="199682" y="272745"/>
                    <a:pt x="208904" y="269198"/>
                    <a:pt x="217416" y="264233"/>
                  </a:cubicBezTo>
                  <a:lnTo>
                    <a:pt x="250755" y="275582"/>
                  </a:lnTo>
                  <a:lnTo>
                    <a:pt x="275582" y="250046"/>
                  </a:lnTo>
                  <a:lnTo>
                    <a:pt x="264942" y="217416"/>
                  </a:lnTo>
                  <a:cubicBezTo>
                    <a:pt x="269908" y="208904"/>
                    <a:pt x="273454" y="199682"/>
                    <a:pt x="276292" y="189751"/>
                  </a:cubicBezTo>
                  <a:lnTo>
                    <a:pt x="307503" y="174145"/>
                  </a:lnTo>
                  <a:lnTo>
                    <a:pt x="307503" y="138678"/>
                  </a:lnTo>
                  <a:lnTo>
                    <a:pt x="276292" y="123072"/>
                  </a:lnTo>
                  <a:cubicBezTo>
                    <a:pt x="273454" y="113141"/>
                    <a:pt x="269908" y="103920"/>
                    <a:pt x="264942" y="9540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88" name="Graphic 53" descr="Lightbulb">
            <a:extLst>
              <a:ext uri="{FF2B5EF4-FFF2-40B4-BE49-F238E27FC236}">
                <a16:creationId xmlns:a16="http://schemas.microsoft.com/office/drawing/2014/main" id="{47621698-7D19-4B98-B9BD-D861AED7ABE9}"/>
              </a:ext>
            </a:extLst>
          </p:cNvPr>
          <p:cNvGrpSpPr/>
          <p:nvPr/>
        </p:nvGrpSpPr>
        <p:grpSpPr>
          <a:xfrm>
            <a:off x="7858211" y="4219094"/>
            <a:ext cx="680976" cy="680976"/>
            <a:chOff x="7858211" y="4219094"/>
            <a:chExt cx="680976" cy="680976"/>
          </a:xfrm>
        </p:grpSpPr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B45A7DCD-BA87-43CC-B82C-E38D3C56D083}"/>
                </a:ext>
              </a:extLst>
            </p:cNvPr>
            <p:cNvSpPr/>
            <p:nvPr/>
          </p:nvSpPr>
          <p:spPr>
            <a:xfrm>
              <a:off x="8102549" y="4669143"/>
              <a:ext cx="191525" cy="49655"/>
            </a:xfrm>
            <a:custGeom>
              <a:avLst/>
              <a:gdLst>
                <a:gd name="connsiteX0" fmla="*/ 25215 w 191524"/>
                <a:gd name="connsiteY0" fmla="*/ 3935 h 49654"/>
                <a:gd name="connsiteX1" fmla="*/ 167085 w 191524"/>
                <a:gd name="connsiteY1" fmla="*/ 3935 h 49654"/>
                <a:gd name="connsiteX2" fmla="*/ 188366 w 191524"/>
                <a:gd name="connsiteY2" fmla="*/ 25215 h 49654"/>
                <a:gd name="connsiteX3" fmla="*/ 167085 w 191524"/>
                <a:gd name="connsiteY3" fmla="*/ 46496 h 49654"/>
                <a:gd name="connsiteX4" fmla="*/ 25215 w 191524"/>
                <a:gd name="connsiteY4" fmla="*/ 46496 h 49654"/>
                <a:gd name="connsiteX5" fmla="*/ 3935 w 191524"/>
                <a:gd name="connsiteY5" fmla="*/ 25215 h 49654"/>
                <a:gd name="connsiteX6" fmla="*/ 25215 w 191524"/>
                <a:gd name="connsiteY6" fmla="*/ 3935 h 4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524" h="49654">
                  <a:moveTo>
                    <a:pt x="25215" y="3935"/>
                  </a:moveTo>
                  <a:lnTo>
                    <a:pt x="167085" y="3935"/>
                  </a:lnTo>
                  <a:cubicBezTo>
                    <a:pt x="179144" y="3935"/>
                    <a:pt x="188366" y="13156"/>
                    <a:pt x="188366" y="25215"/>
                  </a:cubicBezTo>
                  <a:cubicBezTo>
                    <a:pt x="188366" y="37274"/>
                    <a:pt x="179144" y="46496"/>
                    <a:pt x="167085" y="46496"/>
                  </a:cubicBezTo>
                  <a:lnTo>
                    <a:pt x="25215" y="46496"/>
                  </a:lnTo>
                  <a:cubicBezTo>
                    <a:pt x="13156" y="46496"/>
                    <a:pt x="3935" y="37274"/>
                    <a:pt x="3935" y="25215"/>
                  </a:cubicBezTo>
                  <a:cubicBezTo>
                    <a:pt x="3935" y="13156"/>
                    <a:pt x="13156" y="3935"/>
                    <a:pt x="25215" y="393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5D4D8AA9-CF84-42B0-810B-DC878C2BDD88}"/>
                </a:ext>
              </a:extLst>
            </p:cNvPr>
            <p:cNvSpPr/>
            <p:nvPr/>
          </p:nvSpPr>
          <p:spPr>
            <a:xfrm>
              <a:off x="8102549" y="4740078"/>
              <a:ext cx="191525" cy="49655"/>
            </a:xfrm>
            <a:custGeom>
              <a:avLst/>
              <a:gdLst>
                <a:gd name="connsiteX0" fmla="*/ 25215 w 191524"/>
                <a:gd name="connsiteY0" fmla="*/ 3935 h 49654"/>
                <a:gd name="connsiteX1" fmla="*/ 167085 w 191524"/>
                <a:gd name="connsiteY1" fmla="*/ 3935 h 49654"/>
                <a:gd name="connsiteX2" fmla="*/ 188366 w 191524"/>
                <a:gd name="connsiteY2" fmla="*/ 25215 h 49654"/>
                <a:gd name="connsiteX3" fmla="*/ 167085 w 191524"/>
                <a:gd name="connsiteY3" fmla="*/ 46496 h 49654"/>
                <a:gd name="connsiteX4" fmla="*/ 25215 w 191524"/>
                <a:gd name="connsiteY4" fmla="*/ 46496 h 49654"/>
                <a:gd name="connsiteX5" fmla="*/ 3935 w 191524"/>
                <a:gd name="connsiteY5" fmla="*/ 25215 h 49654"/>
                <a:gd name="connsiteX6" fmla="*/ 25215 w 191524"/>
                <a:gd name="connsiteY6" fmla="*/ 3935 h 4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524" h="49654">
                  <a:moveTo>
                    <a:pt x="25215" y="3935"/>
                  </a:moveTo>
                  <a:lnTo>
                    <a:pt x="167085" y="3935"/>
                  </a:lnTo>
                  <a:cubicBezTo>
                    <a:pt x="179144" y="3935"/>
                    <a:pt x="188366" y="13156"/>
                    <a:pt x="188366" y="25215"/>
                  </a:cubicBezTo>
                  <a:cubicBezTo>
                    <a:pt x="188366" y="37274"/>
                    <a:pt x="179144" y="46496"/>
                    <a:pt x="167085" y="46496"/>
                  </a:cubicBezTo>
                  <a:lnTo>
                    <a:pt x="25215" y="46496"/>
                  </a:lnTo>
                  <a:cubicBezTo>
                    <a:pt x="13156" y="46496"/>
                    <a:pt x="3935" y="37274"/>
                    <a:pt x="3935" y="25215"/>
                  </a:cubicBezTo>
                  <a:cubicBezTo>
                    <a:pt x="3935" y="13156"/>
                    <a:pt x="13156" y="3935"/>
                    <a:pt x="25215" y="393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CB792101-AEF1-4654-84D0-F646332380A6}"/>
                </a:ext>
              </a:extLst>
            </p:cNvPr>
            <p:cNvSpPr/>
            <p:nvPr/>
          </p:nvSpPr>
          <p:spPr>
            <a:xfrm>
              <a:off x="8148657" y="4811013"/>
              <a:ext cx="99309" cy="49655"/>
            </a:xfrm>
            <a:custGeom>
              <a:avLst/>
              <a:gdLst>
                <a:gd name="connsiteX0" fmla="*/ 3935 w 99309"/>
                <a:gd name="connsiteY0" fmla="*/ 3935 h 49654"/>
                <a:gd name="connsiteX1" fmla="*/ 50042 w 99309"/>
                <a:gd name="connsiteY1" fmla="*/ 46496 h 49654"/>
                <a:gd name="connsiteX2" fmla="*/ 96150 w 99309"/>
                <a:gd name="connsiteY2" fmla="*/ 3935 h 49654"/>
                <a:gd name="connsiteX3" fmla="*/ 3935 w 99309"/>
                <a:gd name="connsiteY3" fmla="*/ 3935 h 4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09" h="49654">
                  <a:moveTo>
                    <a:pt x="3935" y="3935"/>
                  </a:moveTo>
                  <a:cubicBezTo>
                    <a:pt x="6063" y="28053"/>
                    <a:pt x="25925" y="46496"/>
                    <a:pt x="50042" y="46496"/>
                  </a:cubicBezTo>
                  <a:cubicBezTo>
                    <a:pt x="74160" y="46496"/>
                    <a:pt x="94022" y="28053"/>
                    <a:pt x="96150" y="3935"/>
                  </a:cubicBezTo>
                  <a:lnTo>
                    <a:pt x="3935" y="3935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59B05D1-3D9E-4B2E-9663-441381554FD9}"/>
                </a:ext>
              </a:extLst>
            </p:cNvPr>
            <p:cNvSpPr/>
            <p:nvPr/>
          </p:nvSpPr>
          <p:spPr>
            <a:xfrm>
              <a:off x="8010333" y="4257720"/>
              <a:ext cx="375956" cy="390143"/>
            </a:xfrm>
            <a:custGeom>
              <a:avLst/>
              <a:gdLst>
                <a:gd name="connsiteX0" fmla="*/ 188366 w 375955"/>
                <a:gd name="connsiteY0" fmla="*/ 3935 h 390142"/>
                <a:gd name="connsiteX1" fmla="*/ 188366 w 375955"/>
                <a:gd name="connsiteY1" fmla="*/ 3935 h 390142"/>
                <a:gd name="connsiteX2" fmla="*/ 188366 w 375955"/>
                <a:gd name="connsiteY2" fmla="*/ 3935 h 390142"/>
                <a:gd name="connsiteX3" fmla="*/ 3935 w 375955"/>
                <a:gd name="connsiteY3" fmla="*/ 186238 h 390142"/>
                <a:gd name="connsiteX4" fmla="*/ 3935 w 375955"/>
                <a:gd name="connsiteY4" fmla="*/ 192622 h 390142"/>
                <a:gd name="connsiteX5" fmla="*/ 16703 w 375955"/>
                <a:gd name="connsiteY5" fmla="*/ 256463 h 390142"/>
                <a:gd name="connsiteX6" fmla="*/ 48624 w 375955"/>
                <a:gd name="connsiteY6" fmla="*/ 308955 h 390142"/>
                <a:gd name="connsiteX7" fmla="*/ 91894 w 375955"/>
                <a:gd name="connsiteY7" fmla="*/ 379181 h 390142"/>
                <a:gd name="connsiteX8" fmla="*/ 104662 w 375955"/>
                <a:gd name="connsiteY8" fmla="*/ 386984 h 390142"/>
                <a:gd name="connsiteX9" fmla="*/ 272069 w 375955"/>
                <a:gd name="connsiteY9" fmla="*/ 386984 h 390142"/>
                <a:gd name="connsiteX10" fmla="*/ 284837 w 375955"/>
                <a:gd name="connsiteY10" fmla="*/ 379181 h 390142"/>
                <a:gd name="connsiteX11" fmla="*/ 328108 w 375955"/>
                <a:gd name="connsiteY11" fmla="*/ 308955 h 390142"/>
                <a:gd name="connsiteX12" fmla="*/ 360028 w 375955"/>
                <a:gd name="connsiteY12" fmla="*/ 256463 h 390142"/>
                <a:gd name="connsiteX13" fmla="*/ 372797 w 375955"/>
                <a:gd name="connsiteY13" fmla="*/ 192622 h 390142"/>
                <a:gd name="connsiteX14" fmla="*/ 372797 w 375955"/>
                <a:gd name="connsiteY14" fmla="*/ 186238 h 390142"/>
                <a:gd name="connsiteX15" fmla="*/ 188366 w 375955"/>
                <a:gd name="connsiteY15" fmla="*/ 3935 h 390142"/>
                <a:gd name="connsiteX16" fmla="*/ 330236 w 375955"/>
                <a:gd name="connsiteY16" fmla="*/ 191912 h 390142"/>
                <a:gd name="connsiteX17" fmla="*/ 320305 w 375955"/>
                <a:gd name="connsiteY17" fmla="*/ 241567 h 390142"/>
                <a:gd name="connsiteX18" fmla="*/ 296187 w 375955"/>
                <a:gd name="connsiteY18" fmla="*/ 280581 h 390142"/>
                <a:gd name="connsiteX19" fmla="*/ 255045 w 375955"/>
                <a:gd name="connsiteY19" fmla="*/ 344423 h 390142"/>
                <a:gd name="connsiteX20" fmla="*/ 188366 w 375955"/>
                <a:gd name="connsiteY20" fmla="*/ 344423 h 390142"/>
                <a:gd name="connsiteX21" fmla="*/ 122396 w 375955"/>
                <a:gd name="connsiteY21" fmla="*/ 344423 h 390142"/>
                <a:gd name="connsiteX22" fmla="*/ 81254 w 375955"/>
                <a:gd name="connsiteY22" fmla="*/ 280581 h 390142"/>
                <a:gd name="connsiteX23" fmla="*/ 57136 w 375955"/>
                <a:gd name="connsiteY23" fmla="*/ 241567 h 390142"/>
                <a:gd name="connsiteX24" fmla="*/ 47205 w 375955"/>
                <a:gd name="connsiteY24" fmla="*/ 191912 h 390142"/>
                <a:gd name="connsiteX25" fmla="*/ 47205 w 375955"/>
                <a:gd name="connsiteY25" fmla="*/ 186238 h 390142"/>
                <a:gd name="connsiteX26" fmla="*/ 189075 w 375955"/>
                <a:gd name="connsiteY26" fmla="*/ 45786 h 390142"/>
                <a:gd name="connsiteX27" fmla="*/ 189075 w 375955"/>
                <a:gd name="connsiteY27" fmla="*/ 45786 h 390142"/>
                <a:gd name="connsiteX28" fmla="*/ 189075 w 375955"/>
                <a:gd name="connsiteY28" fmla="*/ 45786 h 390142"/>
                <a:gd name="connsiteX29" fmla="*/ 189075 w 375955"/>
                <a:gd name="connsiteY29" fmla="*/ 45786 h 390142"/>
                <a:gd name="connsiteX30" fmla="*/ 189075 w 375955"/>
                <a:gd name="connsiteY30" fmla="*/ 45786 h 390142"/>
                <a:gd name="connsiteX31" fmla="*/ 189075 w 375955"/>
                <a:gd name="connsiteY31" fmla="*/ 45786 h 390142"/>
                <a:gd name="connsiteX32" fmla="*/ 189075 w 375955"/>
                <a:gd name="connsiteY32" fmla="*/ 45786 h 390142"/>
                <a:gd name="connsiteX33" fmla="*/ 330945 w 375955"/>
                <a:gd name="connsiteY33" fmla="*/ 186238 h 390142"/>
                <a:gd name="connsiteX34" fmla="*/ 330945 w 375955"/>
                <a:gd name="connsiteY34" fmla="*/ 191912 h 39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75955" h="390142">
                  <a:moveTo>
                    <a:pt x="188366" y="3935"/>
                  </a:moveTo>
                  <a:cubicBezTo>
                    <a:pt x="188366" y="3935"/>
                    <a:pt x="188366" y="3935"/>
                    <a:pt x="188366" y="3935"/>
                  </a:cubicBezTo>
                  <a:cubicBezTo>
                    <a:pt x="188366" y="3935"/>
                    <a:pt x="188366" y="3935"/>
                    <a:pt x="188366" y="3935"/>
                  </a:cubicBezTo>
                  <a:cubicBezTo>
                    <a:pt x="87638" y="4644"/>
                    <a:pt x="6063" y="85510"/>
                    <a:pt x="3935" y="186238"/>
                  </a:cubicBezTo>
                  <a:lnTo>
                    <a:pt x="3935" y="192622"/>
                  </a:lnTo>
                  <a:cubicBezTo>
                    <a:pt x="4644" y="214612"/>
                    <a:pt x="8900" y="235892"/>
                    <a:pt x="16703" y="256463"/>
                  </a:cubicBezTo>
                  <a:cubicBezTo>
                    <a:pt x="24506" y="275616"/>
                    <a:pt x="35146" y="293349"/>
                    <a:pt x="48624" y="308955"/>
                  </a:cubicBezTo>
                  <a:cubicBezTo>
                    <a:pt x="65648" y="327398"/>
                    <a:pt x="84091" y="363575"/>
                    <a:pt x="91894" y="379181"/>
                  </a:cubicBezTo>
                  <a:cubicBezTo>
                    <a:pt x="94022" y="384146"/>
                    <a:pt x="98988" y="386984"/>
                    <a:pt x="104662" y="386984"/>
                  </a:cubicBezTo>
                  <a:lnTo>
                    <a:pt x="272069" y="386984"/>
                  </a:lnTo>
                  <a:cubicBezTo>
                    <a:pt x="277744" y="386984"/>
                    <a:pt x="282709" y="384146"/>
                    <a:pt x="284837" y="379181"/>
                  </a:cubicBezTo>
                  <a:cubicBezTo>
                    <a:pt x="292640" y="363575"/>
                    <a:pt x="311083" y="327398"/>
                    <a:pt x="328108" y="308955"/>
                  </a:cubicBezTo>
                  <a:cubicBezTo>
                    <a:pt x="341585" y="293349"/>
                    <a:pt x="352935" y="275616"/>
                    <a:pt x="360028" y="256463"/>
                  </a:cubicBezTo>
                  <a:cubicBezTo>
                    <a:pt x="367831" y="235892"/>
                    <a:pt x="372087" y="214612"/>
                    <a:pt x="372797" y="192622"/>
                  </a:cubicBezTo>
                  <a:lnTo>
                    <a:pt x="372797" y="186238"/>
                  </a:lnTo>
                  <a:cubicBezTo>
                    <a:pt x="370669" y="85510"/>
                    <a:pt x="289093" y="4644"/>
                    <a:pt x="188366" y="3935"/>
                  </a:cubicBezTo>
                  <a:close/>
                  <a:moveTo>
                    <a:pt x="330236" y="191912"/>
                  </a:moveTo>
                  <a:cubicBezTo>
                    <a:pt x="329526" y="208937"/>
                    <a:pt x="325980" y="225961"/>
                    <a:pt x="320305" y="241567"/>
                  </a:cubicBezTo>
                  <a:cubicBezTo>
                    <a:pt x="314630" y="255754"/>
                    <a:pt x="306827" y="269232"/>
                    <a:pt x="296187" y="280581"/>
                  </a:cubicBezTo>
                  <a:cubicBezTo>
                    <a:pt x="279872" y="300443"/>
                    <a:pt x="265685" y="321723"/>
                    <a:pt x="255045" y="344423"/>
                  </a:cubicBezTo>
                  <a:lnTo>
                    <a:pt x="188366" y="344423"/>
                  </a:lnTo>
                  <a:lnTo>
                    <a:pt x="122396" y="344423"/>
                  </a:lnTo>
                  <a:cubicBezTo>
                    <a:pt x="111047" y="321723"/>
                    <a:pt x="96860" y="300443"/>
                    <a:pt x="81254" y="280581"/>
                  </a:cubicBezTo>
                  <a:cubicBezTo>
                    <a:pt x="71323" y="269232"/>
                    <a:pt x="62811" y="255754"/>
                    <a:pt x="57136" y="241567"/>
                  </a:cubicBezTo>
                  <a:cubicBezTo>
                    <a:pt x="50752" y="225961"/>
                    <a:pt x="47914" y="208937"/>
                    <a:pt x="47205" y="191912"/>
                  </a:cubicBezTo>
                  <a:lnTo>
                    <a:pt x="47205" y="186238"/>
                  </a:lnTo>
                  <a:cubicBezTo>
                    <a:pt x="48624" y="108918"/>
                    <a:pt x="111756" y="46496"/>
                    <a:pt x="189075" y="45786"/>
                  </a:cubicBezTo>
                  <a:lnTo>
                    <a:pt x="189075" y="45786"/>
                  </a:lnTo>
                  <a:lnTo>
                    <a:pt x="189075" y="45786"/>
                  </a:lnTo>
                  <a:cubicBezTo>
                    <a:pt x="189075" y="45786"/>
                    <a:pt x="189075" y="45786"/>
                    <a:pt x="189075" y="45786"/>
                  </a:cubicBezTo>
                  <a:cubicBezTo>
                    <a:pt x="189075" y="45786"/>
                    <a:pt x="189075" y="45786"/>
                    <a:pt x="189075" y="45786"/>
                  </a:cubicBezTo>
                  <a:lnTo>
                    <a:pt x="189075" y="45786"/>
                  </a:lnTo>
                  <a:lnTo>
                    <a:pt x="189075" y="45786"/>
                  </a:lnTo>
                  <a:cubicBezTo>
                    <a:pt x="266394" y="46496"/>
                    <a:pt x="329526" y="108209"/>
                    <a:pt x="330945" y="186238"/>
                  </a:cubicBezTo>
                  <a:lnTo>
                    <a:pt x="330945" y="191912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93" name="Graphic 85" descr="Power">
            <a:extLst>
              <a:ext uri="{FF2B5EF4-FFF2-40B4-BE49-F238E27FC236}">
                <a16:creationId xmlns:a16="http://schemas.microsoft.com/office/drawing/2014/main" id="{ACAE1A57-0F52-4538-8AF2-FFF191A55474}"/>
              </a:ext>
            </a:extLst>
          </p:cNvPr>
          <p:cNvGrpSpPr/>
          <p:nvPr/>
        </p:nvGrpSpPr>
        <p:grpSpPr>
          <a:xfrm>
            <a:off x="339669" y="5118266"/>
            <a:ext cx="680976" cy="680976"/>
            <a:chOff x="339669" y="5118266"/>
            <a:chExt cx="680976" cy="680976"/>
          </a:xfrm>
        </p:grpSpPr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091838A-816A-49FC-8A53-984E2E04680F}"/>
                </a:ext>
              </a:extLst>
            </p:cNvPr>
            <p:cNvSpPr/>
            <p:nvPr/>
          </p:nvSpPr>
          <p:spPr>
            <a:xfrm>
              <a:off x="633661" y="5163986"/>
              <a:ext cx="92216" cy="319208"/>
            </a:xfrm>
            <a:custGeom>
              <a:avLst/>
              <a:gdLst>
                <a:gd name="connsiteX0" fmla="*/ 3935 w 92215"/>
                <a:gd name="connsiteY0" fmla="*/ 3935 h 319207"/>
                <a:gd name="connsiteX1" fmla="*/ 89057 w 92215"/>
                <a:gd name="connsiteY1" fmla="*/ 3935 h 319207"/>
                <a:gd name="connsiteX2" fmla="*/ 89057 w 92215"/>
                <a:gd name="connsiteY2" fmla="*/ 316049 h 319207"/>
                <a:gd name="connsiteX3" fmla="*/ 3935 w 92215"/>
                <a:gd name="connsiteY3" fmla="*/ 316049 h 31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215" h="319207">
                  <a:moveTo>
                    <a:pt x="3935" y="3935"/>
                  </a:moveTo>
                  <a:lnTo>
                    <a:pt x="89057" y="3935"/>
                  </a:lnTo>
                  <a:lnTo>
                    <a:pt x="89057" y="316049"/>
                  </a:lnTo>
                  <a:lnTo>
                    <a:pt x="3935" y="316049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59B020A-3792-4635-9AA7-50AAAAD844C8}"/>
                </a:ext>
              </a:extLst>
            </p:cNvPr>
            <p:cNvSpPr/>
            <p:nvPr/>
          </p:nvSpPr>
          <p:spPr>
            <a:xfrm>
              <a:off x="406669" y="5255492"/>
              <a:ext cx="546200" cy="496545"/>
            </a:xfrm>
            <a:custGeom>
              <a:avLst/>
              <a:gdLst>
                <a:gd name="connsiteX0" fmla="*/ 428126 w 546199"/>
                <a:gd name="connsiteY0" fmla="*/ 3935 h 496545"/>
                <a:gd name="connsiteX1" fmla="*/ 379181 w 546199"/>
                <a:gd name="connsiteY1" fmla="*/ 73451 h 496545"/>
                <a:gd name="connsiteX2" fmla="*/ 457919 w 546199"/>
                <a:gd name="connsiteY2" fmla="*/ 224543 h 496545"/>
                <a:gd name="connsiteX3" fmla="*/ 273488 w 546199"/>
                <a:gd name="connsiteY3" fmla="*/ 408974 h 496545"/>
                <a:gd name="connsiteX4" fmla="*/ 89057 w 546199"/>
                <a:gd name="connsiteY4" fmla="*/ 224543 h 496545"/>
                <a:gd name="connsiteX5" fmla="*/ 167795 w 546199"/>
                <a:gd name="connsiteY5" fmla="*/ 73451 h 496545"/>
                <a:gd name="connsiteX6" fmla="*/ 118849 w 546199"/>
                <a:gd name="connsiteY6" fmla="*/ 3935 h 496545"/>
                <a:gd name="connsiteX7" fmla="*/ 3935 w 546199"/>
                <a:gd name="connsiteY7" fmla="*/ 224543 h 496545"/>
                <a:gd name="connsiteX8" fmla="*/ 273488 w 546199"/>
                <a:gd name="connsiteY8" fmla="*/ 494096 h 496545"/>
                <a:gd name="connsiteX9" fmla="*/ 543041 w 546199"/>
                <a:gd name="connsiteY9" fmla="*/ 224543 h 496545"/>
                <a:gd name="connsiteX10" fmla="*/ 428126 w 546199"/>
                <a:gd name="connsiteY10" fmla="*/ 3935 h 49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6199" h="496545">
                  <a:moveTo>
                    <a:pt x="428126" y="3935"/>
                  </a:moveTo>
                  <a:lnTo>
                    <a:pt x="379181" y="73451"/>
                  </a:lnTo>
                  <a:cubicBezTo>
                    <a:pt x="426707" y="106790"/>
                    <a:pt x="457919" y="162120"/>
                    <a:pt x="457919" y="224543"/>
                  </a:cubicBezTo>
                  <a:cubicBezTo>
                    <a:pt x="457919" y="325980"/>
                    <a:pt x="374925" y="408974"/>
                    <a:pt x="273488" y="408974"/>
                  </a:cubicBezTo>
                  <a:cubicBezTo>
                    <a:pt x="172051" y="408974"/>
                    <a:pt x="89057" y="325980"/>
                    <a:pt x="89057" y="224543"/>
                  </a:cubicBezTo>
                  <a:cubicBezTo>
                    <a:pt x="89057" y="162120"/>
                    <a:pt x="120268" y="106790"/>
                    <a:pt x="167795" y="73451"/>
                  </a:cubicBezTo>
                  <a:lnTo>
                    <a:pt x="118849" y="3935"/>
                  </a:lnTo>
                  <a:cubicBezTo>
                    <a:pt x="49333" y="52170"/>
                    <a:pt x="3935" y="133036"/>
                    <a:pt x="3935" y="224543"/>
                  </a:cubicBezTo>
                  <a:cubicBezTo>
                    <a:pt x="3935" y="373506"/>
                    <a:pt x="124524" y="494096"/>
                    <a:pt x="273488" y="494096"/>
                  </a:cubicBezTo>
                  <a:cubicBezTo>
                    <a:pt x="422451" y="494096"/>
                    <a:pt x="543041" y="373506"/>
                    <a:pt x="543041" y="224543"/>
                  </a:cubicBezTo>
                  <a:cubicBezTo>
                    <a:pt x="543041" y="133036"/>
                    <a:pt x="497642" y="52170"/>
                    <a:pt x="428126" y="393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96" name="Graphic 83" descr="Signal">
            <a:extLst>
              <a:ext uri="{FF2B5EF4-FFF2-40B4-BE49-F238E27FC236}">
                <a16:creationId xmlns:a16="http://schemas.microsoft.com/office/drawing/2014/main" id="{FE0FD5A5-A668-4A92-8FA2-525DBFAF912C}"/>
              </a:ext>
            </a:extLst>
          </p:cNvPr>
          <p:cNvGrpSpPr/>
          <p:nvPr/>
        </p:nvGrpSpPr>
        <p:grpSpPr>
          <a:xfrm>
            <a:off x="1167533" y="5118266"/>
            <a:ext cx="680976" cy="680976"/>
            <a:chOff x="1167533" y="5118266"/>
            <a:chExt cx="680976" cy="680976"/>
          </a:xfrm>
        </p:grpSpPr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21A76A93-6D0A-4A74-AF3C-34619DD2BAA7}"/>
                </a:ext>
              </a:extLst>
            </p:cNvPr>
            <p:cNvSpPr/>
            <p:nvPr/>
          </p:nvSpPr>
          <p:spPr>
            <a:xfrm>
              <a:off x="1390590" y="5469006"/>
              <a:ext cx="106403" cy="234086"/>
            </a:xfrm>
            <a:custGeom>
              <a:avLst/>
              <a:gdLst>
                <a:gd name="connsiteX0" fmla="*/ 3935 w 106402"/>
                <a:gd name="connsiteY0" fmla="*/ 3935 h 234085"/>
                <a:gd name="connsiteX1" fmla="*/ 103244 w 106402"/>
                <a:gd name="connsiteY1" fmla="*/ 3935 h 234085"/>
                <a:gd name="connsiteX2" fmla="*/ 103244 w 106402"/>
                <a:gd name="connsiteY2" fmla="*/ 230927 h 234085"/>
                <a:gd name="connsiteX3" fmla="*/ 3935 w 106402"/>
                <a:gd name="connsiteY3" fmla="*/ 230927 h 23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02" h="234085">
                  <a:moveTo>
                    <a:pt x="3935" y="3935"/>
                  </a:moveTo>
                  <a:lnTo>
                    <a:pt x="103244" y="3935"/>
                  </a:lnTo>
                  <a:lnTo>
                    <a:pt x="103244" y="230927"/>
                  </a:lnTo>
                  <a:lnTo>
                    <a:pt x="3935" y="230927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B2F2099B-C160-4FDB-ADD2-4B52983DADA6}"/>
                </a:ext>
              </a:extLst>
            </p:cNvPr>
            <p:cNvSpPr/>
            <p:nvPr/>
          </p:nvSpPr>
          <p:spPr>
            <a:xfrm>
              <a:off x="1518273" y="5341323"/>
              <a:ext cx="106403" cy="361769"/>
            </a:xfrm>
            <a:custGeom>
              <a:avLst/>
              <a:gdLst>
                <a:gd name="connsiteX0" fmla="*/ 3935 w 106402"/>
                <a:gd name="connsiteY0" fmla="*/ 3935 h 361768"/>
                <a:gd name="connsiteX1" fmla="*/ 103244 w 106402"/>
                <a:gd name="connsiteY1" fmla="*/ 3935 h 361768"/>
                <a:gd name="connsiteX2" fmla="*/ 103244 w 106402"/>
                <a:gd name="connsiteY2" fmla="*/ 358610 h 361768"/>
                <a:gd name="connsiteX3" fmla="*/ 3935 w 106402"/>
                <a:gd name="connsiteY3" fmla="*/ 358610 h 3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02" h="361768">
                  <a:moveTo>
                    <a:pt x="3935" y="3935"/>
                  </a:moveTo>
                  <a:lnTo>
                    <a:pt x="103244" y="3935"/>
                  </a:lnTo>
                  <a:lnTo>
                    <a:pt x="103244" y="358610"/>
                  </a:lnTo>
                  <a:lnTo>
                    <a:pt x="3935" y="358610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5579D5F-E4B6-4D76-BE1F-E8623862A162}"/>
                </a:ext>
              </a:extLst>
            </p:cNvPr>
            <p:cNvSpPr/>
            <p:nvPr/>
          </p:nvSpPr>
          <p:spPr>
            <a:xfrm>
              <a:off x="1645956" y="5213640"/>
              <a:ext cx="106403" cy="489452"/>
            </a:xfrm>
            <a:custGeom>
              <a:avLst/>
              <a:gdLst>
                <a:gd name="connsiteX0" fmla="*/ 3935 w 106402"/>
                <a:gd name="connsiteY0" fmla="*/ 3935 h 489451"/>
                <a:gd name="connsiteX1" fmla="*/ 103244 w 106402"/>
                <a:gd name="connsiteY1" fmla="*/ 3935 h 489451"/>
                <a:gd name="connsiteX2" fmla="*/ 103244 w 106402"/>
                <a:gd name="connsiteY2" fmla="*/ 486293 h 489451"/>
                <a:gd name="connsiteX3" fmla="*/ 3935 w 106402"/>
                <a:gd name="connsiteY3" fmla="*/ 486293 h 48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02" h="489451">
                  <a:moveTo>
                    <a:pt x="3935" y="3935"/>
                  </a:moveTo>
                  <a:lnTo>
                    <a:pt x="103244" y="3935"/>
                  </a:lnTo>
                  <a:lnTo>
                    <a:pt x="103244" y="486293"/>
                  </a:lnTo>
                  <a:lnTo>
                    <a:pt x="3935" y="486293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E966E173-C908-4305-B2C3-4E525C25E724}"/>
                </a:ext>
              </a:extLst>
            </p:cNvPr>
            <p:cNvSpPr/>
            <p:nvPr/>
          </p:nvSpPr>
          <p:spPr>
            <a:xfrm>
              <a:off x="1262907" y="5596689"/>
              <a:ext cx="106403" cy="106403"/>
            </a:xfrm>
            <a:custGeom>
              <a:avLst/>
              <a:gdLst>
                <a:gd name="connsiteX0" fmla="*/ 3935 w 106402"/>
                <a:gd name="connsiteY0" fmla="*/ 3935 h 106402"/>
                <a:gd name="connsiteX1" fmla="*/ 103244 w 106402"/>
                <a:gd name="connsiteY1" fmla="*/ 3935 h 106402"/>
                <a:gd name="connsiteX2" fmla="*/ 103244 w 106402"/>
                <a:gd name="connsiteY2" fmla="*/ 103244 h 106402"/>
                <a:gd name="connsiteX3" fmla="*/ 3935 w 106402"/>
                <a:gd name="connsiteY3" fmla="*/ 103244 h 10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02" h="106402">
                  <a:moveTo>
                    <a:pt x="3935" y="3935"/>
                  </a:moveTo>
                  <a:lnTo>
                    <a:pt x="103244" y="3935"/>
                  </a:lnTo>
                  <a:lnTo>
                    <a:pt x="103244" y="103244"/>
                  </a:lnTo>
                  <a:lnTo>
                    <a:pt x="3935" y="103244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01" name="Graphic 84" descr="Wi-Fi">
            <a:extLst>
              <a:ext uri="{FF2B5EF4-FFF2-40B4-BE49-F238E27FC236}">
                <a16:creationId xmlns:a16="http://schemas.microsoft.com/office/drawing/2014/main" id="{D065DED3-9D67-4F46-96DB-122ADB8BE32A}"/>
              </a:ext>
            </a:extLst>
          </p:cNvPr>
          <p:cNvGrpSpPr/>
          <p:nvPr/>
        </p:nvGrpSpPr>
        <p:grpSpPr>
          <a:xfrm>
            <a:off x="1995397" y="5118266"/>
            <a:ext cx="680976" cy="680976"/>
            <a:chOff x="1995397" y="5118266"/>
            <a:chExt cx="680976" cy="680976"/>
          </a:xfrm>
        </p:grpSpPr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C1487C6-853B-4CBC-A3BB-E668F4522C3B}"/>
                </a:ext>
              </a:extLst>
            </p:cNvPr>
            <p:cNvSpPr/>
            <p:nvPr/>
          </p:nvSpPr>
          <p:spPr>
            <a:xfrm>
              <a:off x="2101412" y="5291669"/>
              <a:ext cx="468171" cy="141870"/>
            </a:xfrm>
            <a:custGeom>
              <a:avLst/>
              <a:gdLst>
                <a:gd name="connsiteX0" fmla="*/ 234473 w 468171"/>
                <a:gd name="connsiteY0" fmla="*/ 3935 h 141870"/>
                <a:gd name="connsiteX1" fmla="*/ 3935 w 468171"/>
                <a:gd name="connsiteY1" fmla="*/ 99697 h 141870"/>
                <a:gd name="connsiteX2" fmla="*/ 44368 w 468171"/>
                <a:gd name="connsiteY2" fmla="*/ 140130 h 141870"/>
                <a:gd name="connsiteX3" fmla="*/ 234473 w 468171"/>
                <a:gd name="connsiteY3" fmla="*/ 60683 h 141870"/>
                <a:gd name="connsiteX4" fmla="*/ 425289 w 468171"/>
                <a:gd name="connsiteY4" fmla="*/ 139421 h 141870"/>
                <a:gd name="connsiteX5" fmla="*/ 465722 w 468171"/>
                <a:gd name="connsiteY5" fmla="*/ 98988 h 141870"/>
                <a:gd name="connsiteX6" fmla="*/ 234473 w 468171"/>
                <a:gd name="connsiteY6" fmla="*/ 3935 h 141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171" h="141870">
                  <a:moveTo>
                    <a:pt x="234473" y="3935"/>
                  </a:moveTo>
                  <a:cubicBezTo>
                    <a:pt x="144386" y="3935"/>
                    <a:pt x="62811" y="40821"/>
                    <a:pt x="3935" y="99697"/>
                  </a:cubicBezTo>
                  <a:lnTo>
                    <a:pt x="44368" y="140130"/>
                  </a:lnTo>
                  <a:cubicBezTo>
                    <a:pt x="92603" y="91185"/>
                    <a:pt x="159992" y="60683"/>
                    <a:pt x="234473" y="60683"/>
                  </a:cubicBezTo>
                  <a:cubicBezTo>
                    <a:pt x="308955" y="60683"/>
                    <a:pt x="376343" y="91185"/>
                    <a:pt x="425289" y="139421"/>
                  </a:cubicBezTo>
                  <a:lnTo>
                    <a:pt x="465722" y="98988"/>
                  </a:lnTo>
                  <a:cubicBezTo>
                    <a:pt x="405427" y="40821"/>
                    <a:pt x="324561" y="3935"/>
                    <a:pt x="234473" y="393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70A01DAF-2395-4DD5-B346-E54944EB6D8E}"/>
                </a:ext>
              </a:extLst>
            </p:cNvPr>
            <p:cNvSpPr/>
            <p:nvPr/>
          </p:nvSpPr>
          <p:spPr>
            <a:xfrm>
              <a:off x="2161706" y="5376791"/>
              <a:ext cx="347582" cy="113496"/>
            </a:xfrm>
            <a:custGeom>
              <a:avLst/>
              <a:gdLst>
                <a:gd name="connsiteX0" fmla="*/ 3935 w 347581"/>
                <a:gd name="connsiteY0" fmla="*/ 74870 h 113496"/>
                <a:gd name="connsiteX1" fmla="*/ 44368 w 347581"/>
                <a:gd name="connsiteY1" fmla="*/ 115303 h 113496"/>
                <a:gd name="connsiteX2" fmla="*/ 174179 w 347581"/>
                <a:gd name="connsiteY2" fmla="*/ 60683 h 113496"/>
                <a:gd name="connsiteX3" fmla="*/ 304699 w 347581"/>
                <a:gd name="connsiteY3" fmla="*/ 114593 h 113496"/>
                <a:gd name="connsiteX4" fmla="*/ 344423 w 347581"/>
                <a:gd name="connsiteY4" fmla="*/ 74870 h 113496"/>
                <a:gd name="connsiteX5" fmla="*/ 174179 w 347581"/>
                <a:gd name="connsiteY5" fmla="*/ 3935 h 113496"/>
                <a:gd name="connsiteX6" fmla="*/ 3935 w 347581"/>
                <a:gd name="connsiteY6" fmla="*/ 74870 h 11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581" h="113496">
                  <a:moveTo>
                    <a:pt x="3935" y="74870"/>
                  </a:moveTo>
                  <a:lnTo>
                    <a:pt x="44368" y="115303"/>
                  </a:lnTo>
                  <a:cubicBezTo>
                    <a:pt x="76288" y="81254"/>
                    <a:pt x="123105" y="60683"/>
                    <a:pt x="174179" y="60683"/>
                  </a:cubicBezTo>
                  <a:cubicBezTo>
                    <a:pt x="225252" y="60683"/>
                    <a:pt x="271360" y="81254"/>
                    <a:pt x="304699" y="114593"/>
                  </a:cubicBezTo>
                  <a:lnTo>
                    <a:pt x="344423" y="74870"/>
                  </a:lnTo>
                  <a:cubicBezTo>
                    <a:pt x="300443" y="30890"/>
                    <a:pt x="240148" y="3935"/>
                    <a:pt x="174179" y="3935"/>
                  </a:cubicBezTo>
                  <a:cubicBezTo>
                    <a:pt x="108209" y="3935"/>
                    <a:pt x="47205" y="30890"/>
                    <a:pt x="3935" y="74870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445BCC5-8F91-42C1-ADDA-CAF6BA20FAE9}"/>
                </a:ext>
              </a:extLst>
            </p:cNvPr>
            <p:cNvSpPr/>
            <p:nvPr/>
          </p:nvSpPr>
          <p:spPr>
            <a:xfrm>
              <a:off x="2222001" y="5461913"/>
              <a:ext cx="226992" cy="92216"/>
            </a:xfrm>
            <a:custGeom>
              <a:avLst/>
              <a:gdLst>
                <a:gd name="connsiteX0" fmla="*/ 3935 w 226992"/>
                <a:gd name="connsiteY0" fmla="*/ 50042 h 92215"/>
                <a:gd name="connsiteX1" fmla="*/ 44368 w 226992"/>
                <a:gd name="connsiteY1" fmla="*/ 90475 h 92215"/>
                <a:gd name="connsiteX2" fmla="*/ 114593 w 226992"/>
                <a:gd name="connsiteY2" fmla="*/ 61392 h 92215"/>
                <a:gd name="connsiteX3" fmla="*/ 184819 w 226992"/>
                <a:gd name="connsiteY3" fmla="*/ 90475 h 92215"/>
                <a:gd name="connsiteX4" fmla="*/ 225252 w 226992"/>
                <a:gd name="connsiteY4" fmla="*/ 50042 h 92215"/>
                <a:gd name="connsiteX5" fmla="*/ 115303 w 226992"/>
                <a:gd name="connsiteY5" fmla="*/ 3935 h 92215"/>
                <a:gd name="connsiteX6" fmla="*/ 3935 w 226992"/>
                <a:gd name="connsiteY6" fmla="*/ 50042 h 9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992" h="92215">
                  <a:moveTo>
                    <a:pt x="3935" y="50042"/>
                  </a:moveTo>
                  <a:lnTo>
                    <a:pt x="44368" y="90475"/>
                  </a:lnTo>
                  <a:cubicBezTo>
                    <a:pt x="62101" y="72742"/>
                    <a:pt x="86929" y="61392"/>
                    <a:pt x="114593" y="61392"/>
                  </a:cubicBezTo>
                  <a:cubicBezTo>
                    <a:pt x="142258" y="61392"/>
                    <a:pt x="167085" y="72742"/>
                    <a:pt x="184819" y="90475"/>
                  </a:cubicBezTo>
                  <a:lnTo>
                    <a:pt x="225252" y="50042"/>
                  </a:lnTo>
                  <a:cubicBezTo>
                    <a:pt x="196878" y="21668"/>
                    <a:pt x="157864" y="3935"/>
                    <a:pt x="115303" y="3935"/>
                  </a:cubicBezTo>
                  <a:cubicBezTo>
                    <a:pt x="72742" y="3935"/>
                    <a:pt x="31599" y="21668"/>
                    <a:pt x="3935" y="5004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62630FA8-CFAC-4232-A8CD-CB60D02373F4}"/>
                </a:ext>
              </a:extLst>
            </p:cNvPr>
            <p:cNvSpPr/>
            <p:nvPr/>
          </p:nvSpPr>
          <p:spPr>
            <a:xfrm>
              <a:off x="2281586" y="5547035"/>
              <a:ext cx="106403" cy="78029"/>
            </a:xfrm>
            <a:custGeom>
              <a:avLst/>
              <a:gdLst>
                <a:gd name="connsiteX0" fmla="*/ 3935 w 106402"/>
                <a:gd name="connsiteY0" fmla="*/ 24506 h 78028"/>
                <a:gd name="connsiteX1" fmla="*/ 54299 w 106402"/>
                <a:gd name="connsiteY1" fmla="*/ 74870 h 78028"/>
                <a:gd name="connsiteX2" fmla="*/ 104662 w 106402"/>
                <a:gd name="connsiteY2" fmla="*/ 24506 h 78028"/>
                <a:gd name="connsiteX3" fmla="*/ 54299 w 106402"/>
                <a:gd name="connsiteY3" fmla="*/ 3935 h 78028"/>
                <a:gd name="connsiteX4" fmla="*/ 3935 w 106402"/>
                <a:gd name="connsiteY4" fmla="*/ 24506 h 7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402" h="78028">
                  <a:moveTo>
                    <a:pt x="3935" y="24506"/>
                  </a:moveTo>
                  <a:lnTo>
                    <a:pt x="54299" y="74870"/>
                  </a:lnTo>
                  <a:lnTo>
                    <a:pt x="104662" y="24506"/>
                  </a:lnTo>
                  <a:cubicBezTo>
                    <a:pt x="91185" y="11738"/>
                    <a:pt x="74160" y="3935"/>
                    <a:pt x="54299" y="3935"/>
                  </a:cubicBezTo>
                  <a:cubicBezTo>
                    <a:pt x="34437" y="3935"/>
                    <a:pt x="16703" y="11738"/>
                    <a:pt x="3935" y="24506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06" name="Graphic 86" descr="Full Battery">
            <a:extLst>
              <a:ext uri="{FF2B5EF4-FFF2-40B4-BE49-F238E27FC236}">
                <a16:creationId xmlns:a16="http://schemas.microsoft.com/office/drawing/2014/main" id="{FFB14317-DBEE-4291-8E58-5C6EA376368B}"/>
              </a:ext>
            </a:extLst>
          </p:cNvPr>
          <p:cNvGrpSpPr/>
          <p:nvPr/>
        </p:nvGrpSpPr>
        <p:grpSpPr>
          <a:xfrm>
            <a:off x="2823261" y="5118266"/>
            <a:ext cx="680976" cy="680976"/>
            <a:chOff x="2823261" y="5118266"/>
            <a:chExt cx="680976" cy="680976"/>
          </a:xfrm>
        </p:grpSpPr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074234FA-AB1B-4840-8274-771A0DE1305D}"/>
                </a:ext>
              </a:extLst>
            </p:cNvPr>
            <p:cNvSpPr/>
            <p:nvPr/>
          </p:nvSpPr>
          <p:spPr>
            <a:xfrm>
              <a:off x="2847700" y="5284575"/>
              <a:ext cx="631322" cy="347582"/>
            </a:xfrm>
            <a:custGeom>
              <a:avLst/>
              <a:gdLst>
                <a:gd name="connsiteX0" fmla="*/ 599789 w 631321"/>
                <a:gd name="connsiteY0" fmla="*/ 110337 h 347581"/>
                <a:gd name="connsiteX1" fmla="*/ 571415 w 631321"/>
                <a:gd name="connsiteY1" fmla="*/ 110337 h 347581"/>
                <a:gd name="connsiteX2" fmla="*/ 571415 w 631321"/>
                <a:gd name="connsiteY2" fmla="*/ 32309 h 347581"/>
                <a:gd name="connsiteX3" fmla="*/ 543041 w 631321"/>
                <a:gd name="connsiteY3" fmla="*/ 3935 h 347581"/>
                <a:gd name="connsiteX4" fmla="*/ 32309 w 631321"/>
                <a:gd name="connsiteY4" fmla="*/ 3935 h 347581"/>
                <a:gd name="connsiteX5" fmla="*/ 3935 w 631321"/>
                <a:gd name="connsiteY5" fmla="*/ 32309 h 347581"/>
                <a:gd name="connsiteX6" fmla="*/ 3935 w 631321"/>
                <a:gd name="connsiteY6" fmla="*/ 316049 h 347581"/>
                <a:gd name="connsiteX7" fmla="*/ 32309 w 631321"/>
                <a:gd name="connsiteY7" fmla="*/ 344423 h 347581"/>
                <a:gd name="connsiteX8" fmla="*/ 543041 w 631321"/>
                <a:gd name="connsiteY8" fmla="*/ 344423 h 347581"/>
                <a:gd name="connsiteX9" fmla="*/ 571415 w 631321"/>
                <a:gd name="connsiteY9" fmla="*/ 316049 h 347581"/>
                <a:gd name="connsiteX10" fmla="*/ 571415 w 631321"/>
                <a:gd name="connsiteY10" fmla="*/ 238020 h 347581"/>
                <a:gd name="connsiteX11" fmla="*/ 599789 w 631321"/>
                <a:gd name="connsiteY11" fmla="*/ 238020 h 347581"/>
                <a:gd name="connsiteX12" fmla="*/ 628163 w 631321"/>
                <a:gd name="connsiteY12" fmla="*/ 209646 h 347581"/>
                <a:gd name="connsiteX13" fmla="*/ 628163 w 631321"/>
                <a:gd name="connsiteY13" fmla="*/ 138711 h 347581"/>
                <a:gd name="connsiteX14" fmla="*/ 599789 w 631321"/>
                <a:gd name="connsiteY14" fmla="*/ 110337 h 347581"/>
                <a:gd name="connsiteX15" fmla="*/ 528854 w 631321"/>
                <a:gd name="connsiteY15" fmla="*/ 301862 h 347581"/>
                <a:gd name="connsiteX16" fmla="*/ 46496 w 631321"/>
                <a:gd name="connsiteY16" fmla="*/ 301862 h 347581"/>
                <a:gd name="connsiteX17" fmla="*/ 46496 w 631321"/>
                <a:gd name="connsiteY17" fmla="*/ 46496 h 347581"/>
                <a:gd name="connsiteX18" fmla="*/ 528854 w 631321"/>
                <a:gd name="connsiteY18" fmla="*/ 46496 h 347581"/>
                <a:gd name="connsiteX19" fmla="*/ 528854 w 631321"/>
                <a:gd name="connsiteY19" fmla="*/ 301862 h 34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1321" h="347581">
                  <a:moveTo>
                    <a:pt x="599789" y="110337"/>
                  </a:moveTo>
                  <a:lnTo>
                    <a:pt x="571415" y="110337"/>
                  </a:lnTo>
                  <a:lnTo>
                    <a:pt x="571415" y="32309"/>
                  </a:lnTo>
                  <a:cubicBezTo>
                    <a:pt x="571415" y="16703"/>
                    <a:pt x="558646" y="3935"/>
                    <a:pt x="543041" y="3935"/>
                  </a:cubicBezTo>
                  <a:lnTo>
                    <a:pt x="32309" y="3935"/>
                  </a:lnTo>
                  <a:cubicBezTo>
                    <a:pt x="16703" y="3935"/>
                    <a:pt x="3935" y="16703"/>
                    <a:pt x="3935" y="32309"/>
                  </a:cubicBezTo>
                  <a:lnTo>
                    <a:pt x="3935" y="316049"/>
                  </a:lnTo>
                  <a:cubicBezTo>
                    <a:pt x="3935" y="331654"/>
                    <a:pt x="16703" y="344423"/>
                    <a:pt x="32309" y="344423"/>
                  </a:cubicBezTo>
                  <a:lnTo>
                    <a:pt x="543041" y="344423"/>
                  </a:lnTo>
                  <a:cubicBezTo>
                    <a:pt x="558646" y="344423"/>
                    <a:pt x="571415" y="331654"/>
                    <a:pt x="571415" y="316049"/>
                  </a:cubicBezTo>
                  <a:lnTo>
                    <a:pt x="571415" y="238020"/>
                  </a:lnTo>
                  <a:lnTo>
                    <a:pt x="599789" y="238020"/>
                  </a:lnTo>
                  <a:cubicBezTo>
                    <a:pt x="615394" y="238020"/>
                    <a:pt x="628163" y="225252"/>
                    <a:pt x="628163" y="209646"/>
                  </a:cubicBezTo>
                  <a:lnTo>
                    <a:pt x="628163" y="138711"/>
                  </a:lnTo>
                  <a:cubicBezTo>
                    <a:pt x="628163" y="123105"/>
                    <a:pt x="615394" y="110337"/>
                    <a:pt x="599789" y="110337"/>
                  </a:cubicBezTo>
                  <a:close/>
                  <a:moveTo>
                    <a:pt x="528854" y="301862"/>
                  </a:moveTo>
                  <a:lnTo>
                    <a:pt x="46496" y="301862"/>
                  </a:lnTo>
                  <a:lnTo>
                    <a:pt x="46496" y="46496"/>
                  </a:lnTo>
                  <a:lnTo>
                    <a:pt x="528854" y="46496"/>
                  </a:lnTo>
                  <a:lnTo>
                    <a:pt x="528854" y="301862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88896DDA-BB96-4BBA-8685-62AFB13E3DF1}"/>
                </a:ext>
              </a:extLst>
            </p:cNvPr>
            <p:cNvSpPr/>
            <p:nvPr/>
          </p:nvSpPr>
          <p:spPr>
            <a:xfrm>
              <a:off x="2918635" y="5355510"/>
              <a:ext cx="432704" cy="205712"/>
            </a:xfrm>
            <a:custGeom>
              <a:avLst/>
              <a:gdLst>
                <a:gd name="connsiteX0" fmla="*/ 3935 w 432703"/>
                <a:gd name="connsiteY0" fmla="*/ 3935 h 205711"/>
                <a:gd name="connsiteX1" fmla="*/ 429545 w 432703"/>
                <a:gd name="connsiteY1" fmla="*/ 3935 h 205711"/>
                <a:gd name="connsiteX2" fmla="*/ 429545 w 432703"/>
                <a:gd name="connsiteY2" fmla="*/ 202553 h 205711"/>
                <a:gd name="connsiteX3" fmla="*/ 3935 w 432703"/>
                <a:gd name="connsiteY3" fmla="*/ 202553 h 20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703" h="205711">
                  <a:moveTo>
                    <a:pt x="3935" y="3935"/>
                  </a:moveTo>
                  <a:lnTo>
                    <a:pt x="429545" y="3935"/>
                  </a:lnTo>
                  <a:lnTo>
                    <a:pt x="429545" y="202553"/>
                  </a:lnTo>
                  <a:lnTo>
                    <a:pt x="3935" y="202553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09" name="Graphic 87" descr="Refresh">
            <a:extLst>
              <a:ext uri="{FF2B5EF4-FFF2-40B4-BE49-F238E27FC236}">
                <a16:creationId xmlns:a16="http://schemas.microsoft.com/office/drawing/2014/main" id="{4E30A795-9EBA-4D61-B7E2-A214C9870E77}"/>
              </a:ext>
            </a:extLst>
          </p:cNvPr>
          <p:cNvSpPr/>
          <p:nvPr/>
        </p:nvSpPr>
        <p:spPr>
          <a:xfrm>
            <a:off x="3718125" y="5185266"/>
            <a:ext cx="503639" cy="546200"/>
          </a:xfrm>
          <a:custGeom>
            <a:avLst/>
            <a:gdLst>
              <a:gd name="connsiteX0" fmla="*/ 500480 w 503638"/>
              <a:gd name="connsiteY0" fmla="*/ 174179 h 546199"/>
              <a:gd name="connsiteX1" fmla="*/ 500480 w 503638"/>
              <a:gd name="connsiteY1" fmla="*/ 25215 h 546199"/>
              <a:gd name="connsiteX2" fmla="*/ 452953 w 503638"/>
              <a:gd name="connsiteY2" fmla="*/ 72742 h 546199"/>
              <a:gd name="connsiteX3" fmla="*/ 273488 w 503638"/>
              <a:gd name="connsiteY3" fmla="*/ 3935 h 546199"/>
              <a:gd name="connsiteX4" fmla="*/ 3935 w 503638"/>
              <a:gd name="connsiteY4" fmla="*/ 273488 h 546199"/>
              <a:gd name="connsiteX5" fmla="*/ 273488 w 503638"/>
              <a:gd name="connsiteY5" fmla="*/ 543041 h 546199"/>
              <a:gd name="connsiteX6" fmla="*/ 464303 w 503638"/>
              <a:gd name="connsiteY6" fmla="*/ 464303 h 546199"/>
              <a:gd name="connsiteX7" fmla="*/ 404008 w 503638"/>
              <a:gd name="connsiteY7" fmla="*/ 404008 h 546199"/>
              <a:gd name="connsiteX8" fmla="*/ 273488 w 503638"/>
              <a:gd name="connsiteY8" fmla="*/ 457919 h 546199"/>
              <a:gd name="connsiteX9" fmla="*/ 89057 w 503638"/>
              <a:gd name="connsiteY9" fmla="*/ 273488 h 546199"/>
              <a:gd name="connsiteX10" fmla="*/ 273488 w 503638"/>
              <a:gd name="connsiteY10" fmla="*/ 89057 h 546199"/>
              <a:gd name="connsiteX11" fmla="*/ 392659 w 503638"/>
              <a:gd name="connsiteY11" fmla="*/ 133036 h 546199"/>
              <a:gd name="connsiteX12" fmla="*/ 351516 w 503638"/>
              <a:gd name="connsiteY12" fmla="*/ 174179 h 546199"/>
              <a:gd name="connsiteX13" fmla="*/ 500480 w 503638"/>
              <a:gd name="connsiteY13" fmla="*/ 174179 h 5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3638" h="546199">
                <a:moveTo>
                  <a:pt x="500480" y="174179"/>
                </a:moveTo>
                <a:lnTo>
                  <a:pt x="500480" y="25215"/>
                </a:lnTo>
                <a:lnTo>
                  <a:pt x="452953" y="72742"/>
                </a:lnTo>
                <a:cubicBezTo>
                  <a:pt x="405427" y="30181"/>
                  <a:pt x="342295" y="3935"/>
                  <a:pt x="273488" y="3935"/>
                </a:cubicBezTo>
                <a:cubicBezTo>
                  <a:pt x="124524" y="3935"/>
                  <a:pt x="3935" y="124524"/>
                  <a:pt x="3935" y="273488"/>
                </a:cubicBezTo>
                <a:cubicBezTo>
                  <a:pt x="3935" y="422451"/>
                  <a:pt x="124524" y="543041"/>
                  <a:pt x="273488" y="543041"/>
                </a:cubicBezTo>
                <a:cubicBezTo>
                  <a:pt x="347969" y="543041"/>
                  <a:pt x="415358" y="512539"/>
                  <a:pt x="464303" y="464303"/>
                </a:cubicBezTo>
                <a:lnTo>
                  <a:pt x="404008" y="404008"/>
                </a:lnTo>
                <a:cubicBezTo>
                  <a:pt x="370669" y="437348"/>
                  <a:pt x="324561" y="457919"/>
                  <a:pt x="273488" y="457919"/>
                </a:cubicBezTo>
                <a:cubicBezTo>
                  <a:pt x="172051" y="457919"/>
                  <a:pt x="89057" y="374925"/>
                  <a:pt x="89057" y="273488"/>
                </a:cubicBezTo>
                <a:cubicBezTo>
                  <a:pt x="89057" y="172051"/>
                  <a:pt x="172051" y="89057"/>
                  <a:pt x="273488" y="89057"/>
                </a:cubicBezTo>
                <a:cubicBezTo>
                  <a:pt x="318886" y="89057"/>
                  <a:pt x="360738" y="105372"/>
                  <a:pt x="392659" y="133036"/>
                </a:cubicBezTo>
                <a:lnTo>
                  <a:pt x="351516" y="174179"/>
                </a:lnTo>
                <a:lnTo>
                  <a:pt x="500480" y="174179"/>
                </a:ln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10" name="Graphic 88" descr="Repeat">
            <a:extLst>
              <a:ext uri="{FF2B5EF4-FFF2-40B4-BE49-F238E27FC236}">
                <a16:creationId xmlns:a16="http://schemas.microsoft.com/office/drawing/2014/main" id="{25CE7E24-774C-492F-B29B-307AE72CC712}"/>
              </a:ext>
            </a:extLst>
          </p:cNvPr>
          <p:cNvGrpSpPr/>
          <p:nvPr/>
        </p:nvGrpSpPr>
        <p:grpSpPr>
          <a:xfrm>
            <a:off x="4478989" y="5118266"/>
            <a:ext cx="680976" cy="680976"/>
            <a:chOff x="4478989" y="5118266"/>
            <a:chExt cx="680976" cy="680976"/>
          </a:xfrm>
        </p:grpSpPr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3E24047-329F-4C29-9EB4-8D33FFB07AAC}"/>
                </a:ext>
              </a:extLst>
            </p:cNvPr>
            <p:cNvSpPr/>
            <p:nvPr/>
          </p:nvSpPr>
          <p:spPr>
            <a:xfrm>
              <a:off x="4487113" y="5192360"/>
              <a:ext cx="574574" cy="333395"/>
            </a:xfrm>
            <a:custGeom>
              <a:avLst/>
              <a:gdLst>
                <a:gd name="connsiteX0" fmla="*/ 140130 w 574573"/>
                <a:gd name="connsiteY0" fmla="*/ 334492 h 333394"/>
                <a:gd name="connsiteX1" fmla="*/ 276325 w 574573"/>
                <a:gd name="connsiteY1" fmla="*/ 198297 h 333394"/>
                <a:gd name="connsiteX2" fmla="*/ 200425 w 574573"/>
                <a:gd name="connsiteY2" fmla="*/ 198297 h 333394"/>
                <a:gd name="connsiteX3" fmla="*/ 333782 w 574573"/>
                <a:gd name="connsiteY3" fmla="*/ 116721 h 333394"/>
                <a:gd name="connsiteX4" fmla="*/ 432382 w 574573"/>
                <a:gd name="connsiteY4" fmla="*/ 154317 h 333394"/>
                <a:gd name="connsiteX5" fmla="*/ 570705 w 574573"/>
                <a:gd name="connsiteY5" fmla="*/ 154317 h 333394"/>
                <a:gd name="connsiteX6" fmla="*/ 333782 w 574573"/>
                <a:gd name="connsiteY6" fmla="*/ 3935 h 333394"/>
                <a:gd name="connsiteX7" fmla="*/ 80544 w 574573"/>
                <a:gd name="connsiteY7" fmla="*/ 198297 h 333394"/>
                <a:gd name="connsiteX8" fmla="*/ 3935 w 574573"/>
                <a:gd name="connsiteY8" fmla="*/ 198297 h 333394"/>
                <a:gd name="connsiteX9" fmla="*/ 140130 w 574573"/>
                <a:gd name="connsiteY9" fmla="*/ 334492 h 33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4573" h="333394">
                  <a:moveTo>
                    <a:pt x="140130" y="334492"/>
                  </a:moveTo>
                  <a:lnTo>
                    <a:pt x="276325" y="198297"/>
                  </a:lnTo>
                  <a:lnTo>
                    <a:pt x="200425" y="198297"/>
                  </a:lnTo>
                  <a:cubicBezTo>
                    <a:pt x="225252" y="150061"/>
                    <a:pt x="275616" y="116721"/>
                    <a:pt x="333782" y="116721"/>
                  </a:cubicBezTo>
                  <a:cubicBezTo>
                    <a:pt x="371378" y="116721"/>
                    <a:pt x="406136" y="130908"/>
                    <a:pt x="432382" y="154317"/>
                  </a:cubicBezTo>
                  <a:lnTo>
                    <a:pt x="570705" y="154317"/>
                  </a:lnTo>
                  <a:cubicBezTo>
                    <a:pt x="528854" y="64939"/>
                    <a:pt x="438057" y="3935"/>
                    <a:pt x="333782" y="3935"/>
                  </a:cubicBezTo>
                  <a:cubicBezTo>
                    <a:pt x="212484" y="3935"/>
                    <a:pt x="110337" y="86219"/>
                    <a:pt x="80544" y="198297"/>
                  </a:cubicBezTo>
                  <a:lnTo>
                    <a:pt x="3935" y="198297"/>
                  </a:lnTo>
                  <a:lnTo>
                    <a:pt x="140130" y="334492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B5E7325-46EB-4980-A7CB-AB80FE876C69}"/>
                </a:ext>
              </a:extLst>
            </p:cNvPr>
            <p:cNvSpPr/>
            <p:nvPr/>
          </p:nvSpPr>
          <p:spPr>
            <a:xfrm>
              <a:off x="4579329" y="5386722"/>
              <a:ext cx="574574" cy="333395"/>
            </a:xfrm>
            <a:custGeom>
              <a:avLst/>
              <a:gdLst>
                <a:gd name="connsiteX0" fmla="*/ 570705 w 574573"/>
                <a:gd name="connsiteY0" fmla="*/ 140130 h 333394"/>
                <a:gd name="connsiteX1" fmla="*/ 434510 w 574573"/>
                <a:gd name="connsiteY1" fmla="*/ 3935 h 333394"/>
                <a:gd name="connsiteX2" fmla="*/ 298315 w 574573"/>
                <a:gd name="connsiteY2" fmla="*/ 140130 h 333394"/>
                <a:gd name="connsiteX3" fmla="*/ 374925 w 574573"/>
                <a:gd name="connsiteY3" fmla="*/ 140130 h 333394"/>
                <a:gd name="connsiteX4" fmla="*/ 241567 w 574573"/>
                <a:gd name="connsiteY4" fmla="*/ 221705 h 333394"/>
                <a:gd name="connsiteX5" fmla="*/ 142967 w 574573"/>
                <a:gd name="connsiteY5" fmla="*/ 184110 h 333394"/>
                <a:gd name="connsiteX6" fmla="*/ 3935 w 574573"/>
                <a:gd name="connsiteY6" fmla="*/ 184110 h 333394"/>
                <a:gd name="connsiteX7" fmla="*/ 241567 w 574573"/>
                <a:gd name="connsiteY7" fmla="*/ 334492 h 333394"/>
                <a:gd name="connsiteX8" fmla="*/ 494805 w 574573"/>
                <a:gd name="connsiteY8" fmla="*/ 140130 h 333394"/>
                <a:gd name="connsiteX9" fmla="*/ 570705 w 574573"/>
                <a:gd name="connsiteY9" fmla="*/ 140130 h 33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4573" h="333394">
                  <a:moveTo>
                    <a:pt x="570705" y="140130"/>
                  </a:moveTo>
                  <a:lnTo>
                    <a:pt x="434510" y="3935"/>
                  </a:lnTo>
                  <a:lnTo>
                    <a:pt x="298315" y="140130"/>
                  </a:lnTo>
                  <a:lnTo>
                    <a:pt x="374925" y="140130"/>
                  </a:lnTo>
                  <a:cubicBezTo>
                    <a:pt x="350097" y="188366"/>
                    <a:pt x="299734" y="221705"/>
                    <a:pt x="241567" y="221705"/>
                  </a:cubicBezTo>
                  <a:cubicBezTo>
                    <a:pt x="203971" y="221705"/>
                    <a:pt x="169213" y="207518"/>
                    <a:pt x="142967" y="184110"/>
                  </a:cubicBezTo>
                  <a:lnTo>
                    <a:pt x="3935" y="184110"/>
                  </a:lnTo>
                  <a:cubicBezTo>
                    <a:pt x="46496" y="273488"/>
                    <a:pt x="136583" y="334492"/>
                    <a:pt x="241567" y="334492"/>
                  </a:cubicBezTo>
                  <a:cubicBezTo>
                    <a:pt x="362866" y="334492"/>
                    <a:pt x="465012" y="252207"/>
                    <a:pt x="494805" y="140130"/>
                  </a:cubicBezTo>
                  <a:lnTo>
                    <a:pt x="570705" y="140130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13" name="Graphic 89" descr="Empty Battery">
            <a:extLst>
              <a:ext uri="{FF2B5EF4-FFF2-40B4-BE49-F238E27FC236}">
                <a16:creationId xmlns:a16="http://schemas.microsoft.com/office/drawing/2014/main" id="{15210A4B-9C4C-4D47-AA1C-5DA6912C424D}"/>
              </a:ext>
            </a:extLst>
          </p:cNvPr>
          <p:cNvGrpSpPr/>
          <p:nvPr/>
        </p:nvGrpSpPr>
        <p:grpSpPr>
          <a:xfrm>
            <a:off x="5306853" y="5118266"/>
            <a:ext cx="680976" cy="680976"/>
            <a:chOff x="5306853" y="5118266"/>
            <a:chExt cx="680976" cy="680976"/>
          </a:xfrm>
        </p:grpSpPr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6E415449-68B6-4501-A996-33AAA2E26BAF}"/>
                </a:ext>
              </a:extLst>
            </p:cNvPr>
            <p:cNvSpPr/>
            <p:nvPr/>
          </p:nvSpPr>
          <p:spPr>
            <a:xfrm>
              <a:off x="5331292" y="5284575"/>
              <a:ext cx="631322" cy="347582"/>
            </a:xfrm>
            <a:custGeom>
              <a:avLst/>
              <a:gdLst>
                <a:gd name="connsiteX0" fmla="*/ 599789 w 631321"/>
                <a:gd name="connsiteY0" fmla="*/ 110337 h 347581"/>
                <a:gd name="connsiteX1" fmla="*/ 571415 w 631321"/>
                <a:gd name="connsiteY1" fmla="*/ 110337 h 347581"/>
                <a:gd name="connsiteX2" fmla="*/ 571415 w 631321"/>
                <a:gd name="connsiteY2" fmla="*/ 32309 h 347581"/>
                <a:gd name="connsiteX3" fmla="*/ 543041 w 631321"/>
                <a:gd name="connsiteY3" fmla="*/ 3935 h 347581"/>
                <a:gd name="connsiteX4" fmla="*/ 32309 w 631321"/>
                <a:gd name="connsiteY4" fmla="*/ 3935 h 347581"/>
                <a:gd name="connsiteX5" fmla="*/ 3935 w 631321"/>
                <a:gd name="connsiteY5" fmla="*/ 32309 h 347581"/>
                <a:gd name="connsiteX6" fmla="*/ 3935 w 631321"/>
                <a:gd name="connsiteY6" fmla="*/ 316049 h 347581"/>
                <a:gd name="connsiteX7" fmla="*/ 32309 w 631321"/>
                <a:gd name="connsiteY7" fmla="*/ 344423 h 347581"/>
                <a:gd name="connsiteX8" fmla="*/ 543041 w 631321"/>
                <a:gd name="connsiteY8" fmla="*/ 344423 h 347581"/>
                <a:gd name="connsiteX9" fmla="*/ 571415 w 631321"/>
                <a:gd name="connsiteY9" fmla="*/ 316049 h 347581"/>
                <a:gd name="connsiteX10" fmla="*/ 571415 w 631321"/>
                <a:gd name="connsiteY10" fmla="*/ 238020 h 347581"/>
                <a:gd name="connsiteX11" fmla="*/ 599789 w 631321"/>
                <a:gd name="connsiteY11" fmla="*/ 238020 h 347581"/>
                <a:gd name="connsiteX12" fmla="*/ 628163 w 631321"/>
                <a:gd name="connsiteY12" fmla="*/ 209646 h 347581"/>
                <a:gd name="connsiteX13" fmla="*/ 628163 w 631321"/>
                <a:gd name="connsiteY13" fmla="*/ 138711 h 347581"/>
                <a:gd name="connsiteX14" fmla="*/ 599789 w 631321"/>
                <a:gd name="connsiteY14" fmla="*/ 110337 h 347581"/>
                <a:gd name="connsiteX15" fmla="*/ 528854 w 631321"/>
                <a:gd name="connsiteY15" fmla="*/ 301862 h 347581"/>
                <a:gd name="connsiteX16" fmla="*/ 46496 w 631321"/>
                <a:gd name="connsiteY16" fmla="*/ 301862 h 347581"/>
                <a:gd name="connsiteX17" fmla="*/ 46496 w 631321"/>
                <a:gd name="connsiteY17" fmla="*/ 46496 h 347581"/>
                <a:gd name="connsiteX18" fmla="*/ 528854 w 631321"/>
                <a:gd name="connsiteY18" fmla="*/ 46496 h 347581"/>
                <a:gd name="connsiteX19" fmla="*/ 528854 w 631321"/>
                <a:gd name="connsiteY19" fmla="*/ 301862 h 34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1321" h="347581">
                  <a:moveTo>
                    <a:pt x="599789" y="110337"/>
                  </a:moveTo>
                  <a:lnTo>
                    <a:pt x="571415" y="110337"/>
                  </a:lnTo>
                  <a:lnTo>
                    <a:pt x="571415" y="32309"/>
                  </a:lnTo>
                  <a:cubicBezTo>
                    <a:pt x="571415" y="16703"/>
                    <a:pt x="558646" y="3935"/>
                    <a:pt x="543041" y="3935"/>
                  </a:cubicBezTo>
                  <a:lnTo>
                    <a:pt x="32309" y="3935"/>
                  </a:lnTo>
                  <a:cubicBezTo>
                    <a:pt x="16703" y="3935"/>
                    <a:pt x="3935" y="16703"/>
                    <a:pt x="3935" y="32309"/>
                  </a:cubicBezTo>
                  <a:lnTo>
                    <a:pt x="3935" y="316049"/>
                  </a:lnTo>
                  <a:cubicBezTo>
                    <a:pt x="3935" y="331654"/>
                    <a:pt x="16703" y="344423"/>
                    <a:pt x="32309" y="344423"/>
                  </a:cubicBezTo>
                  <a:lnTo>
                    <a:pt x="543041" y="344423"/>
                  </a:lnTo>
                  <a:cubicBezTo>
                    <a:pt x="558646" y="344423"/>
                    <a:pt x="571415" y="331654"/>
                    <a:pt x="571415" y="316049"/>
                  </a:cubicBezTo>
                  <a:lnTo>
                    <a:pt x="571415" y="238020"/>
                  </a:lnTo>
                  <a:lnTo>
                    <a:pt x="599789" y="238020"/>
                  </a:lnTo>
                  <a:cubicBezTo>
                    <a:pt x="615394" y="238020"/>
                    <a:pt x="628163" y="225252"/>
                    <a:pt x="628163" y="209646"/>
                  </a:cubicBezTo>
                  <a:lnTo>
                    <a:pt x="628163" y="138711"/>
                  </a:lnTo>
                  <a:cubicBezTo>
                    <a:pt x="628163" y="123105"/>
                    <a:pt x="615394" y="110337"/>
                    <a:pt x="599789" y="110337"/>
                  </a:cubicBezTo>
                  <a:close/>
                  <a:moveTo>
                    <a:pt x="528854" y="301862"/>
                  </a:moveTo>
                  <a:lnTo>
                    <a:pt x="46496" y="301862"/>
                  </a:lnTo>
                  <a:lnTo>
                    <a:pt x="46496" y="46496"/>
                  </a:lnTo>
                  <a:lnTo>
                    <a:pt x="528854" y="46496"/>
                  </a:lnTo>
                  <a:lnTo>
                    <a:pt x="528854" y="301862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ADF9B10-E7D1-4658-80E8-3B6359ACB174}"/>
                </a:ext>
              </a:extLst>
            </p:cNvPr>
            <p:cNvSpPr/>
            <p:nvPr/>
          </p:nvSpPr>
          <p:spPr>
            <a:xfrm>
              <a:off x="5402227" y="5355510"/>
              <a:ext cx="63842" cy="205712"/>
            </a:xfrm>
            <a:custGeom>
              <a:avLst/>
              <a:gdLst>
                <a:gd name="connsiteX0" fmla="*/ 3935 w 63841"/>
                <a:gd name="connsiteY0" fmla="*/ 3935 h 205711"/>
                <a:gd name="connsiteX1" fmla="*/ 60683 w 63841"/>
                <a:gd name="connsiteY1" fmla="*/ 3935 h 205711"/>
                <a:gd name="connsiteX2" fmla="*/ 60683 w 63841"/>
                <a:gd name="connsiteY2" fmla="*/ 202553 h 205711"/>
                <a:gd name="connsiteX3" fmla="*/ 3935 w 63841"/>
                <a:gd name="connsiteY3" fmla="*/ 202553 h 20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41" h="205711">
                  <a:moveTo>
                    <a:pt x="3935" y="3935"/>
                  </a:moveTo>
                  <a:lnTo>
                    <a:pt x="60683" y="3935"/>
                  </a:lnTo>
                  <a:lnTo>
                    <a:pt x="60683" y="202553"/>
                  </a:lnTo>
                  <a:lnTo>
                    <a:pt x="3935" y="202553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16" name="Graphic 90" descr="Deciduous tree">
            <a:extLst>
              <a:ext uri="{FF2B5EF4-FFF2-40B4-BE49-F238E27FC236}">
                <a16:creationId xmlns:a16="http://schemas.microsoft.com/office/drawing/2014/main" id="{8B39D664-4D0A-48F8-896E-C2AA1C9EC990}"/>
              </a:ext>
            </a:extLst>
          </p:cNvPr>
          <p:cNvSpPr/>
          <p:nvPr/>
        </p:nvSpPr>
        <p:spPr>
          <a:xfrm>
            <a:off x="6176890" y="5156892"/>
            <a:ext cx="595854" cy="610041"/>
          </a:xfrm>
          <a:custGeom>
            <a:avLst/>
            <a:gdLst>
              <a:gd name="connsiteX0" fmla="*/ 538075 w 595854"/>
              <a:gd name="connsiteY0" fmla="*/ 194040 h 610041"/>
              <a:gd name="connsiteX1" fmla="*/ 485583 w 595854"/>
              <a:gd name="connsiteY1" fmla="*/ 126652 h 610041"/>
              <a:gd name="connsiteX2" fmla="*/ 485583 w 595854"/>
              <a:gd name="connsiteY2" fmla="*/ 120268 h 610041"/>
              <a:gd name="connsiteX3" fmla="*/ 397624 w 595854"/>
              <a:gd name="connsiteY3" fmla="*/ 32309 h 610041"/>
              <a:gd name="connsiteX4" fmla="*/ 357191 w 595854"/>
              <a:gd name="connsiteY4" fmla="*/ 42240 h 610041"/>
              <a:gd name="connsiteX5" fmla="*/ 284128 w 595854"/>
              <a:gd name="connsiteY5" fmla="*/ 3935 h 610041"/>
              <a:gd name="connsiteX6" fmla="*/ 199715 w 595854"/>
              <a:gd name="connsiteY6" fmla="*/ 64939 h 610041"/>
              <a:gd name="connsiteX7" fmla="*/ 156445 w 595854"/>
              <a:gd name="connsiteY7" fmla="*/ 53589 h 610041"/>
              <a:gd name="connsiteX8" fmla="*/ 67776 w 595854"/>
              <a:gd name="connsiteY8" fmla="*/ 142258 h 610041"/>
              <a:gd name="connsiteX9" fmla="*/ 83382 w 595854"/>
              <a:gd name="connsiteY9" fmla="*/ 191912 h 610041"/>
              <a:gd name="connsiteX10" fmla="*/ 3935 w 595854"/>
              <a:gd name="connsiteY10" fmla="*/ 294768 h 610041"/>
              <a:gd name="connsiteX11" fmla="*/ 110337 w 595854"/>
              <a:gd name="connsiteY11" fmla="*/ 401171 h 610041"/>
              <a:gd name="connsiteX12" fmla="*/ 135874 w 595854"/>
              <a:gd name="connsiteY12" fmla="*/ 398333 h 610041"/>
              <a:gd name="connsiteX13" fmla="*/ 248660 w 595854"/>
              <a:gd name="connsiteY13" fmla="*/ 511120 h 610041"/>
              <a:gd name="connsiteX14" fmla="*/ 245823 w 595854"/>
              <a:gd name="connsiteY14" fmla="*/ 578508 h 610041"/>
              <a:gd name="connsiteX15" fmla="*/ 241567 w 595854"/>
              <a:gd name="connsiteY15" fmla="*/ 588439 h 610041"/>
              <a:gd name="connsiteX16" fmla="*/ 235183 w 595854"/>
              <a:gd name="connsiteY16" fmla="*/ 594823 h 610041"/>
              <a:gd name="connsiteX17" fmla="*/ 240148 w 595854"/>
              <a:gd name="connsiteY17" fmla="*/ 606882 h 610041"/>
              <a:gd name="connsiteX18" fmla="*/ 318177 w 595854"/>
              <a:gd name="connsiteY18" fmla="*/ 606882 h 610041"/>
              <a:gd name="connsiteX19" fmla="*/ 324561 w 595854"/>
              <a:gd name="connsiteY19" fmla="*/ 596242 h 610041"/>
              <a:gd name="connsiteX20" fmla="*/ 318886 w 595854"/>
              <a:gd name="connsiteY20" fmla="*/ 587020 h 610041"/>
              <a:gd name="connsiteX21" fmla="*/ 314630 w 595854"/>
              <a:gd name="connsiteY21" fmla="*/ 577090 h 610041"/>
              <a:gd name="connsiteX22" fmla="*/ 311793 w 595854"/>
              <a:gd name="connsiteY22" fmla="*/ 491258 h 610041"/>
              <a:gd name="connsiteX23" fmla="*/ 312502 w 595854"/>
              <a:gd name="connsiteY23" fmla="*/ 489839 h 610041"/>
              <a:gd name="connsiteX24" fmla="*/ 388402 w 595854"/>
              <a:gd name="connsiteY24" fmla="*/ 429545 h 610041"/>
              <a:gd name="connsiteX25" fmla="*/ 480618 w 595854"/>
              <a:gd name="connsiteY25" fmla="*/ 353644 h 610041"/>
              <a:gd name="connsiteX26" fmla="*/ 508283 w 595854"/>
              <a:gd name="connsiteY26" fmla="*/ 358610 h 610041"/>
              <a:gd name="connsiteX27" fmla="*/ 593405 w 595854"/>
              <a:gd name="connsiteY27" fmla="*/ 273488 h 610041"/>
              <a:gd name="connsiteX28" fmla="*/ 538075 w 595854"/>
              <a:gd name="connsiteY28" fmla="*/ 194040 h 610041"/>
              <a:gd name="connsiteX29" fmla="*/ 282709 w 595854"/>
              <a:gd name="connsiteY29" fmla="*/ 410392 h 610041"/>
              <a:gd name="connsiteX30" fmla="*/ 267813 w 595854"/>
              <a:gd name="connsiteY30" fmla="*/ 350807 h 610041"/>
              <a:gd name="connsiteX31" fmla="*/ 316049 w 595854"/>
              <a:gd name="connsiteY31" fmla="*/ 334492 h 610041"/>
              <a:gd name="connsiteX32" fmla="*/ 282709 w 595854"/>
              <a:gd name="connsiteY32" fmla="*/ 410392 h 610041"/>
              <a:gd name="connsiteX33" fmla="*/ 175597 w 595854"/>
              <a:gd name="connsiteY33" fmla="*/ 378471 h 610041"/>
              <a:gd name="connsiteX34" fmla="*/ 206809 w 595854"/>
              <a:gd name="connsiteY34" fmla="*/ 340167 h 610041"/>
              <a:gd name="connsiteX35" fmla="*/ 226671 w 595854"/>
              <a:gd name="connsiteY35" fmla="*/ 347260 h 610041"/>
              <a:gd name="connsiteX36" fmla="*/ 248660 w 595854"/>
              <a:gd name="connsiteY36" fmla="*/ 434510 h 610041"/>
              <a:gd name="connsiteX37" fmla="*/ 175597 w 595854"/>
              <a:gd name="connsiteY37" fmla="*/ 378471 h 610041"/>
              <a:gd name="connsiteX38" fmla="*/ 372087 w 595854"/>
              <a:gd name="connsiteY38" fmla="*/ 397624 h 610041"/>
              <a:gd name="connsiteX39" fmla="*/ 313211 w 595854"/>
              <a:gd name="connsiteY39" fmla="*/ 430963 h 610041"/>
              <a:gd name="connsiteX40" fmla="*/ 364284 w 595854"/>
              <a:gd name="connsiteY40" fmla="*/ 325980 h 610041"/>
              <a:gd name="connsiteX41" fmla="*/ 425998 w 595854"/>
              <a:gd name="connsiteY41" fmla="*/ 343713 h 610041"/>
              <a:gd name="connsiteX42" fmla="*/ 445860 w 595854"/>
              <a:gd name="connsiteY42" fmla="*/ 341585 h 610041"/>
              <a:gd name="connsiteX43" fmla="*/ 372087 w 595854"/>
              <a:gd name="connsiteY43" fmla="*/ 397624 h 61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5854" h="610041">
                <a:moveTo>
                  <a:pt x="538075" y="194040"/>
                </a:moveTo>
                <a:cubicBezTo>
                  <a:pt x="529563" y="165666"/>
                  <a:pt x="511120" y="141549"/>
                  <a:pt x="485583" y="126652"/>
                </a:cubicBezTo>
                <a:cubicBezTo>
                  <a:pt x="485583" y="124524"/>
                  <a:pt x="485583" y="122396"/>
                  <a:pt x="485583" y="120268"/>
                </a:cubicBezTo>
                <a:cubicBezTo>
                  <a:pt x="486293" y="72032"/>
                  <a:pt x="446569" y="32309"/>
                  <a:pt x="397624" y="32309"/>
                </a:cubicBezTo>
                <a:cubicBezTo>
                  <a:pt x="382728" y="32309"/>
                  <a:pt x="369250" y="35855"/>
                  <a:pt x="357191" y="42240"/>
                </a:cubicBezTo>
                <a:cubicBezTo>
                  <a:pt x="340876" y="18831"/>
                  <a:pt x="314630" y="3935"/>
                  <a:pt x="284128" y="3935"/>
                </a:cubicBezTo>
                <a:cubicBezTo>
                  <a:pt x="245114" y="3935"/>
                  <a:pt x="211774" y="29471"/>
                  <a:pt x="199715" y="64939"/>
                </a:cubicBezTo>
                <a:cubicBezTo>
                  <a:pt x="186947" y="57845"/>
                  <a:pt x="172051" y="53589"/>
                  <a:pt x="156445" y="53589"/>
                </a:cubicBezTo>
                <a:cubicBezTo>
                  <a:pt x="107500" y="53589"/>
                  <a:pt x="67776" y="93313"/>
                  <a:pt x="67776" y="142258"/>
                </a:cubicBezTo>
                <a:cubicBezTo>
                  <a:pt x="67776" y="160701"/>
                  <a:pt x="73451" y="177725"/>
                  <a:pt x="83382" y="191912"/>
                </a:cubicBezTo>
                <a:cubicBezTo>
                  <a:pt x="37274" y="203971"/>
                  <a:pt x="3935" y="245114"/>
                  <a:pt x="3935" y="294768"/>
                </a:cubicBezTo>
                <a:cubicBezTo>
                  <a:pt x="3935" y="353644"/>
                  <a:pt x="51461" y="401171"/>
                  <a:pt x="110337" y="401171"/>
                </a:cubicBezTo>
                <a:cubicBezTo>
                  <a:pt x="118849" y="401171"/>
                  <a:pt x="127362" y="399752"/>
                  <a:pt x="135874" y="398333"/>
                </a:cubicBezTo>
                <a:cubicBezTo>
                  <a:pt x="169923" y="413939"/>
                  <a:pt x="245114" y="459337"/>
                  <a:pt x="248660" y="511120"/>
                </a:cubicBezTo>
                <a:lnTo>
                  <a:pt x="245823" y="578508"/>
                </a:lnTo>
                <a:cubicBezTo>
                  <a:pt x="245823" y="582055"/>
                  <a:pt x="244404" y="585602"/>
                  <a:pt x="241567" y="588439"/>
                </a:cubicBezTo>
                <a:lnTo>
                  <a:pt x="235183" y="594823"/>
                </a:lnTo>
                <a:cubicBezTo>
                  <a:pt x="230927" y="599789"/>
                  <a:pt x="233764" y="606882"/>
                  <a:pt x="240148" y="606882"/>
                </a:cubicBezTo>
                <a:lnTo>
                  <a:pt x="318177" y="606882"/>
                </a:lnTo>
                <a:cubicBezTo>
                  <a:pt x="323852" y="606882"/>
                  <a:pt x="326689" y="601207"/>
                  <a:pt x="324561" y="596242"/>
                </a:cubicBezTo>
                <a:cubicBezTo>
                  <a:pt x="324561" y="596242"/>
                  <a:pt x="321014" y="589148"/>
                  <a:pt x="318886" y="587020"/>
                </a:cubicBezTo>
                <a:cubicBezTo>
                  <a:pt x="316758" y="584183"/>
                  <a:pt x="314630" y="581346"/>
                  <a:pt x="314630" y="577090"/>
                </a:cubicBezTo>
                <a:lnTo>
                  <a:pt x="311793" y="491258"/>
                </a:lnTo>
                <a:cubicBezTo>
                  <a:pt x="311793" y="490549"/>
                  <a:pt x="312502" y="489839"/>
                  <a:pt x="312502" y="489839"/>
                </a:cubicBezTo>
                <a:cubicBezTo>
                  <a:pt x="318177" y="464303"/>
                  <a:pt x="352226" y="447278"/>
                  <a:pt x="388402" y="429545"/>
                </a:cubicBezTo>
                <a:cubicBezTo>
                  <a:pt x="424579" y="411811"/>
                  <a:pt x="467140" y="390530"/>
                  <a:pt x="480618" y="353644"/>
                </a:cubicBezTo>
                <a:cubicBezTo>
                  <a:pt x="489130" y="356482"/>
                  <a:pt x="498352" y="358610"/>
                  <a:pt x="508283" y="358610"/>
                </a:cubicBezTo>
                <a:cubicBezTo>
                  <a:pt x="555100" y="358610"/>
                  <a:pt x="593405" y="320305"/>
                  <a:pt x="593405" y="273488"/>
                </a:cubicBezTo>
                <a:cubicBezTo>
                  <a:pt x="592695" y="237311"/>
                  <a:pt x="569996" y="206099"/>
                  <a:pt x="538075" y="194040"/>
                </a:cubicBezTo>
                <a:close/>
                <a:moveTo>
                  <a:pt x="282709" y="410392"/>
                </a:moveTo>
                <a:cubicBezTo>
                  <a:pt x="280581" y="392658"/>
                  <a:pt x="276325" y="371378"/>
                  <a:pt x="267813" y="350807"/>
                </a:cubicBezTo>
                <a:cubicBezTo>
                  <a:pt x="285547" y="348679"/>
                  <a:pt x="301862" y="343004"/>
                  <a:pt x="316049" y="334492"/>
                </a:cubicBezTo>
                <a:cubicBezTo>
                  <a:pt x="301152" y="360028"/>
                  <a:pt x="289803" y="387693"/>
                  <a:pt x="282709" y="410392"/>
                </a:cubicBezTo>
                <a:close/>
                <a:moveTo>
                  <a:pt x="175597" y="378471"/>
                </a:moveTo>
                <a:cubicBezTo>
                  <a:pt x="188366" y="368541"/>
                  <a:pt x="199006" y="355063"/>
                  <a:pt x="206809" y="340167"/>
                </a:cubicBezTo>
                <a:cubicBezTo>
                  <a:pt x="213193" y="343004"/>
                  <a:pt x="219577" y="345841"/>
                  <a:pt x="226671" y="347260"/>
                </a:cubicBezTo>
                <a:cubicBezTo>
                  <a:pt x="245114" y="377762"/>
                  <a:pt x="248660" y="412520"/>
                  <a:pt x="248660" y="434510"/>
                </a:cubicBezTo>
                <a:cubicBezTo>
                  <a:pt x="225961" y="410392"/>
                  <a:pt x="196878" y="391240"/>
                  <a:pt x="175597" y="378471"/>
                </a:cubicBezTo>
                <a:close/>
                <a:moveTo>
                  <a:pt x="372087" y="397624"/>
                </a:moveTo>
                <a:cubicBezTo>
                  <a:pt x="351516" y="407555"/>
                  <a:pt x="330236" y="418195"/>
                  <a:pt x="313211" y="430963"/>
                </a:cubicBezTo>
                <a:cubicBezTo>
                  <a:pt x="322433" y="401880"/>
                  <a:pt x="338748" y="357900"/>
                  <a:pt x="364284" y="325980"/>
                </a:cubicBezTo>
                <a:cubicBezTo>
                  <a:pt x="382018" y="337329"/>
                  <a:pt x="403299" y="343713"/>
                  <a:pt x="425998" y="343713"/>
                </a:cubicBezTo>
                <a:cubicBezTo>
                  <a:pt x="433091" y="343713"/>
                  <a:pt x="439476" y="343004"/>
                  <a:pt x="445860" y="341585"/>
                </a:cubicBezTo>
                <a:cubicBezTo>
                  <a:pt x="438057" y="363575"/>
                  <a:pt x="410392" y="378471"/>
                  <a:pt x="372087" y="397624"/>
                </a:cubicBez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7" name="Graphic 91" descr="Palm tree">
            <a:extLst>
              <a:ext uri="{FF2B5EF4-FFF2-40B4-BE49-F238E27FC236}">
                <a16:creationId xmlns:a16="http://schemas.microsoft.com/office/drawing/2014/main" id="{C558B3D4-336B-46F9-BC33-E1B2354778FB}"/>
              </a:ext>
            </a:extLst>
          </p:cNvPr>
          <p:cNvSpPr/>
          <p:nvPr/>
        </p:nvSpPr>
        <p:spPr>
          <a:xfrm>
            <a:off x="7073379" y="5168194"/>
            <a:ext cx="453984" cy="588761"/>
          </a:xfrm>
          <a:custGeom>
            <a:avLst/>
            <a:gdLst>
              <a:gd name="connsiteX0" fmla="*/ 455264 w 453984"/>
              <a:gd name="connsiteY0" fmla="*/ 212532 h 588760"/>
              <a:gd name="connsiteX1" fmla="*/ 362339 w 453984"/>
              <a:gd name="connsiteY1" fmla="*/ 84849 h 588760"/>
              <a:gd name="connsiteX2" fmla="*/ 238912 w 453984"/>
              <a:gd name="connsiteY2" fmla="*/ 126700 h 588760"/>
              <a:gd name="connsiteX3" fmla="*/ 220469 w 453984"/>
              <a:gd name="connsiteY3" fmla="*/ 21007 h 588760"/>
              <a:gd name="connsiteX4" fmla="*/ 90658 w 453984"/>
              <a:gd name="connsiteY4" fmla="*/ 8948 h 588760"/>
              <a:gd name="connsiteX5" fmla="*/ 89239 w 453984"/>
              <a:gd name="connsiteY5" fmla="*/ 22426 h 588760"/>
              <a:gd name="connsiteX6" fmla="*/ 194223 w 453984"/>
              <a:gd name="connsiteY6" fmla="*/ 88395 h 588760"/>
              <a:gd name="connsiteX7" fmla="*/ 78599 w 453984"/>
              <a:gd name="connsiteY7" fmla="*/ 77046 h 588760"/>
              <a:gd name="connsiteX8" fmla="*/ 4826 w 453984"/>
              <a:gd name="connsiteY8" fmla="*/ 172099 h 588760"/>
              <a:gd name="connsiteX9" fmla="*/ 14757 w 453984"/>
              <a:gd name="connsiteY9" fmla="*/ 181320 h 588760"/>
              <a:gd name="connsiteX10" fmla="*/ 129672 w 453984"/>
              <a:gd name="connsiteY10" fmla="*/ 133794 h 588760"/>
              <a:gd name="connsiteX11" fmla="*/ 85692 w 453984"/>
              <a:gd name="connsiteY11" fmla="*/ 176355 h 588760"/>
              <a:gd name="connsiteX12" fmla="*/ 73633 w 453984"/>
              <a:gd name="connsiteY12" fmla="*/ 283467 h 588760"/>
              <a:gd name="connsiteX13" fmla="*/ 87111 w 453984"/>
              <a:gd name="connsiteY13" fmla="*/ 285595 h 588760"/>
              <a:gd name="connsiteX14" fmla="*/ 143859 w 453984"/>
              <a:gd name="connsiteY14" fmla="*/ 202601 h 588760"/>
              <a:gd name="connsiteX15" fmla="*/ 141731 w 453984"/>
              <a:gd name="connsiteY15" fmla="*/ 212532 h 588760"/>
              <a:gd name="connsiteX16" fmla="*/ 170105 w 453984"/>
              <a:gd name="connsiteY16" fmla="*/ 240906 h 588760"/>
              <a:gd name="connsiteX17" fmla="*/ 187839 w 453984"/>
              <a:gd name="connsiteY17" fmla="*/ 234521 h 588760"/>
              <a:gd name="connsiteX18" fmla="*/ 159465 w 453984"/>
              <a:gd name="connsiteY18" fmla="*/ 574300 h 588760"/>
              <a:gd name="connsiteX19" fmla="*/ 173652 w 453984"/>
              <a:gd name="connsiteY19" fmla="*/ 588487 h 588760"/>
              <a:gd name="connsiteX20" fmla="*/ 220469 w 453984"/>
              <a:gd name="connsiteY20" fmla="*/ 588487 h 588760"/>
              <a:gd name="connsiteX21" fmla="*/ 234656 w 453984"/>
              <a:gd name="connsiteY21" fmla="*/ 571463 h 588760"/>
              <a:gd name="connsiteX22" fmla="*/ 231818 w 453984"/>
              <a:gd name="connsiteY22" fmla="*/ 233103 h 588760"/>
              <a:gd name="connsiteX23" fmla="*/ 256645 w 453984"/>
              <a:gd name="connsiteY23" fmla="*/ 247290 h 588760"/>
              <a:gd name="connsiteX24" fmla="*/ 285019 w 453984"/>
              <a:gd name="connsiteY24" fmla="*/ 218916 h 588760"/>
              <a:gd name="connsiteX25" fmla="*/ 284310 w 453984"/>
              <a:gd name="connsiteY25" fmla="*/ 213241 h 588760"/>
              <a:gd name="connsiteX26" fmla="*/ 328290 w 453984"/>
              <a:gd name="connsiteY26" fmla="*/ 318225 h 588760"/>
              <a:gd name="connsiteX27" fmla="*/ 341058 w 453984"/>
              <a:gd name="connsiteY27" fmla="*/ 318225 h 588760"/>
              <a:gd name="connsiteX28" fmla="*/ 348152 w 453984"/>
              <a:gd name="connsiteY28" fmla="*/ 190542 h 588760"/>
              <a:gd name="connsiteX29" fmla="*/ 295660 w 453984"/>
              <a:gd name="connsiteY29" fmla="*/ 141597 h 588760"/>
              <a:gd name="connsiteX30" fmla="*/ 444623 w 453984"/>
              <a:gd name="connsiteY30" fmla="*/ 219625 h 588760"/>
              <a:gd name="connsiteX31" fmla="*/ 455264 w 453984"/>
              <a:gd name="connsiteY31" fmla="*/ 212532 h 5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53984" h="588760">
                <a:moveTo>
                  <a:pt x="455264" y="212532"/>
                </a:moveTo>
                <a:cubicBezTo>
                  <a:pt x="443205" y="175645"/>
                  <a:pt x="413412" y="104001"/>
                  <a:pt x="362339" y="84849"/>
                </a:cubicBezTo>
                <a:cubicBezTo>
                  <a:pt x="304172" y="63568"/>
                  <a:pt x="253099" y="111804"/>
                  <a:pt x="238912" y="126700"/>
                </a:cubicBezTo>
                <a:cubicBezTo>
                  <a:pt x="248133" y="107548"/>
                  <a:pt x="266576" y="57184"/>
                  <a:pt x="220469" y="21007"/>
                </a:cubicBezTo>
                <a:cubicBezTo>
                  <a:pt x="190676" y="-2402"/>
                  <a:pt x="126834" y="3273"/>
                  <a:pt x="90658" y="8948"/>
                </a:cubicBezTo>
                <a:cubicBezTo>
                  <a:pt x="83564" y="10367"/>
                  <a:pt x="82145" y="19588"/>
                  <a:pt x="89239" y="22426"/>
                </a:cubicBezTo>
                <a:cubicBezTo>
                  <a:pt x="114775" y="32357"/>
                  <a:pt x="155918" y="52928"/>
                  <a:pt x="194223" y="88395"/>
                </a:cubicBezTo>
                <a:cubicBezTo>
                  <a:pt x="165139" y="66405"/>
                  <a:pt x="124706" y="51509"/>
                  <a:pt x="78599" y="77046"/>
                </a:cubicBezTo>
                <a:cubicBezTo>
                  <a:pt x="47387" y="94779"/>
                  <a:pt x="19723" y="142306"/>
                  <a:pt x="4826" y="172099"/>
                </a:cubicBezTo>
                <a:cubicBezTo>
                  <a:pt x="1279" y="178483"/>
                  <a:pt x="9082" y="184867"/>
                  <a:pt x="14757" y="181320"/>
                </a:cubicBezTo>
                <a:cubicBezTo>
                  <a:pt x="38166" y="165714"/>
                  <a:pt x="79308" y="142306"/>
                  <a:pt x="129672" y="133794"/>
                </a:cubicBezTo>
                <a:cubicBezTo>
                  <a:pt x="113357" y="141597"/>
                  <a:pt x="97751" y="154365"/>
                  <a:pt x="85692" y="176355"/>
                </a:cubicBezTo>
                <a:cubicBezTo>
                  <a:pt x="68668" y="206857"/>
                  <a:pt x="70086" y="253674"/>
                  <a:pt x="73633" y="283467"/>
                </a:cubicBezTo>
                <a:cubicBezTo>
                  <a:pt x="74343" y="290560"/>
                  <a:pt x="84273" y="291979"/>
                  <a:pt x="87111" y="285595"/>
                </a:cubicBezTo>
                <a:cubicBezTo>
                  <a:pt x="96332" y="263605"/>
                  <a:pt x="114066" y="230975"/>
                  <a:pt x="143859" y="202601"/>
                </a:cubicBezTo>
                <a:cubicBezTo>
                  <a:pt x="142440" y="205438"/>
                  <a:pt x="141731" y="208985"/>
                  <a:pt x="141731" y="212532"/>
                </a:cubicBezTo>
                <a:cubicBezTo>
                  <a:pt x="141731" y="228137"/>
                  <a:pt x="154499" y="240906"/>
                  <a:pt x="170105" y="240906"/>
                </a:cubicBezTo>
                <a:cubicBezTo>
                  <a:pt x="176489" y="240906"/>
                  <a:pt x="182873" y="238778"/>
                  <a:pt x="187839" y="234521"/>
                </a:cubicBezTo>
                <a:cubicBezTo>
                  <a:pt x="161593" y="357239"/>
                  <a:pt x="159465" y="526064"/>
                  <a:pt x="159465" y="574300"/>
                </a:cubicBezTo>
                <a:cubicBezTo>
                  <a:pt x="159465" y="582103"/>
                  <a:pt x="165849" y="588487"/>
                  <a:pt x="173652" y="588487"/>
                </a:cubicBezTo>
                <a:lnTo>
                  <a:pt x="220469" y="588487"/>
                </a:lnTo>
                <a:cubicBezTo>
                  <a:pt x="228981" y="588487"/>
                  <a:pt x="236074" y="580684"/>
                  <a:pt x="234656" y="571463"/>
                </a:cubicBezTo>
                <a:cubicBezTo>
                  <a:pt x="219050" y="486341"/>
                  <a:pt x="205572" y="358658"/>
                  <a:pt x="231818" y="233103"/>
                </a:cubicBezTo>
                <a:cubicBezTo>
                  <a:pt x="236784" y="241615"/>
                  <a:pt x="246005" y="247290"/>
                  <a:pt x="256645" y="247290"/>
                </a:cubicBezTo>
                <a:cubicBezTo>
                  <a:pt x="272251" y="247290"/>
                  <a:pt x="285019" y="234521"/>
                  <a:pt x="285019" y="218916"/>
                </a:cubicBezTo>
                <a:cubicBezTo>
                  <a:pt x="285019" y="216788"/>
                  <a:pt x="285019" y="215369"/>
                  <a:pt x="284310" y="213241"/>
                </a:cubicBezTo>
                <a:cubicBezTo>
                  <a:pt x="314812" y="257221"/>
                  <a:pt x="319068" y="297654"/>
                  <a:pt x="328290" y="318225"/>
                </a:cubicBezTo>
                <a:cubicBezTo>
                  <a:pt x="331127" y="323900"/>
                  <a:pt x="338930" y="323900"/>
                  <a:pt x="341058" y="318225"/>
                </a:cubicBezTo>
                <a:cubicBezTo>
                  <a:pt x="351698" y="293397"/>
                  <a:pt x="368723" y="240906"/>
                  <a:pt x="348152" y="190542"/>
                </a:cubicBezTo>
                <a:cubicBezTo>
                  <a:pt x="338221" y="165714"/>
                  <a:pt x="317650" y="150818"/>
                  <a:pt x="295660" y="141597"/>
                </a:cubicBezTo>
                <a:cubicBezTo>
                  <a:pt x="359501" y="160749"/>
                  <a:pt x="416959" y="199054"/>
                  <a:pt x="444623" y="219625"/>
                </a:cubicBezTo>
                <a:cubicBezTo>
                  <a:pt x="449589" y="224591"/>
                  <a:pt x="457392" y="218916"/>
                  <a:pt x="455264" y="212532"/>
                </a:cubicBez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8" name="Graphic 92" descr="Fir tree">
            <a:extLst>
              <a:ext uri="{FF2B5EF4-FFF2-40B4-BE49-F238E27FC236}">
                <a16:creationId xmlns:a16="http://schemas.microsoft.com/office/drawing/2014/main" id="{B39399F4-FF1B-450E-A840-BBA259B94927}"/>
              </a:ext>
            </a:extLst>
          </p:cNvPr>
          <p:cNvSpPr/>
          <p:nvPr/>
        </p:nvSpPr>
        <p:spPr>
          <a:xfrm>
            <a:off x="7907100" y="5142705"/>
            <a:ext cx="446891" cy="631322"/>
          </a:xfrm>
          <a:custGeom>
            <a:avLst/>
            <a:gdLst>
              <a:gd name="connsiteX0" fmla="*/ 443732 w 446890"/>
              <a:gd name="connsiteY0" fmla="*/ 514667 h 631321"/>
              <a:gd name="connsiteX1" fmla="*/ 316049 w 446890"/>
              <a:gd name="connsiteY1" fmla="*/ 316049 h 631321"/>
              <a:gd name="connsiteX2" fmla="*/ 394077 w 446890"/>
              <a:gd name="connsiteY2" fmla="*/ 337329 h 631321"/>
              <a:gd name="connsiteX3" fmla="*/ 301862 w 446890"/>
              <a:gd name="connsiteY3" fmla="*/ 195459 h 631321"/>
              <a:gd name="connsiteX4" fmla="*/ 358610 w 446890"/>
              <a:gd name="connsiteY4" fmla="*/ 202553 h 631321"/>
              <a:gd name="connsiteX5" fmla="*/ 223833 w 446890"/>
              <a:gd name="connsiteY5" fmla="*/ 3935 h 631321"/>
              <a:gd name="connsiteX6" fmla="*/ 89057 w 446890"/>
              <a:gd name="connsiteY6" fmla="*/ 202553 h 631321"/>
              <a:gd name="connsiteX7" fmla="*/ 145805 w 446890"/>
              <a:gd name="connsiteY7" fmla="*/ 195459 h 631321"/>
              <a:gd name="connsiteX8" fmla="*/ 53589 w 446890"/>
              <a:gd name="connsiteY8" fmla="*/ 337329 h 631321"/>
              <a:gd name="connsiteX9" fmla="*/ 131618 w 446890"/>
              <a:gd name="connsiteY9" fmla="*/ 316049 h 631321"/>
              <a:gd name="connsiteX10" fmla="*/ 3935 w 446890"/>
              <a:gd name="connsiteY10" fmla="*/ 514667 h 631321"/>
              <a:gd name="connsiteX11" fmla="*/ 195459 w 446890"/>
              <a:gd name="connsiteY11" fmla="*/ 479199 h 631321"/>
              <a:gd name="connsiteX12" fmla="*/ 195459 w 446890"/>
              <a:gd name="connsiteY12" fmla="*/ 628163 h 631321"/>
              <a:gd name="connsiteX13" fmla="*/ 252207 w 446890"/>
              <a:gd name="connsiteY13" fmla="*/ 628163 h 631321"/>
              <a:gd name="connsiteX14" fmla="*/ 252207 w 446890"/>
              <a:gd name="connsiteY14" fmla="*/ 479199 h 6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6890" h="631321">
                <a:moveTo>
                  <a:pt x="443732" y="514667"/>
                </a:moveTo>
                <a:lnTo>
                  <a:pt x="316049" y="316049"/>
                </a:lnTo>
                <a:lnTo>
                  <a:pt x="394077" y="337329"/>
                </a:lnTo>
                <a:lnTo>
                  <a:pt x="301862" y="195459"/>
                </a:lnTo>
                <a:lnTo>
                  <a:pt x="358610" y="202553"/>
                </a:lnTo>
                <a:lnTo>
                  <a:pt x="223833" y="3935"/>
                </a:lnTo>
                <a:lnTo>
                  <a:pt x="89057" y="202553"/>
                </a:lnTo>
                <a:lnTo>
                  <a:pt x="145805" y="195459"/>
                </a:lnTo>
                <a:lnTo>
                  <a:pt x="53589" y="337329"/>
                </a:lnTo>
                <a:lnTo>
                  <a:pt x="131618" y="316049"/>
                </a:lnTo>
                <a:lnTo>
                  <a:pt x="3935" y="514667"/>
                </a:lnTo>
                <a:lnTo>
                  <a:pt x="195459" y="479199"/>
                </a:lnTo>
                <a:lnTo>
                  <a:pt x="195459" y="628163"/>
                </a:lnTo>
                <a:lnTo>
                  <a:pt x="252207" y="628163"/>
                </a:lnTo>
                <a:lnTo>
                  <a:pt x="252207" y="479199"/>
                </a:ln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19" name="Graphic 93" descr="Flower in pot">
            <a:extLst>
              <a:ext uri="{FF2B5EF4-FFF2-40B4-BE49-F238E27FC236}">
                <a16:creationId xmlns:a16="http://schemas.microsoft.com/office/drawing/2014/main" id="{E626150A-FA1C-4496-B923-FF757539E4B4}"/>
              </a:ext>
            </a:extLst>
          </p:cNvPr>
          <p:cNvGrpSpPr/>
          <p:nvPr/>
        </p:nvGrpSpPr>
        <p:grpSpPr>
          <a:xfrm>
            <a:off x="8618309" y="5118266"/>
            <a:ext cx="680976" cy="680976"/>
            <a:chOff x="8618309" y="5118266"/>
            <a:chExt cx="680976" cy="680976"/>
          </a:xfrm>
        </p:grpSpPr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5CBA4AD-1D0B-4B40-BDD5-AEE4BA8DFBC2}"/>
                </a:ext>
              </a:extLst>
            </p:cNvPr>
            <p:cNvSpPr/>
            <p:nvPr/>
          </p:nvSpPr>
          <p:spPr>
            <a:xfrm>
              <a:off x="8830726" y="5554128"/>
              <a:ext cx="276647" cy="205712"/>
            </a:xfrm>
            <a:custGeom>
              <a:avLst/>
              <a:gdLst>
                <a:gd name="connsiteX0" fmla="*/ 3935 w 276646"/>
                <a:gd name="connsiteY0" fmla="*/ 3935 h 205711"/>
                <a:gd name="connsiteX1" fmla="*/ 35146 w 276646"/>
                <a:gd name="connsiteY1" fmla="*/ 179144 h 205711"/>
                <a:gd name="connsiteX2" fmla="*/ 62811 w 276646"/>
                <a:gd name="connsiteY2" fmla="*/ 202553 h 205711"/>
                <a:gd name="connsiteX3" fmla="*/ 213902 w 276646"/>
                <a:gd name="connsiteY3" fmla="*/ 202553 h 205711"/>
                <a:gd name="connsiteX4" fmla="*/ 241567 w 276646"/>
                <a:gd name="connsiteY4" fmla="*/ 179144 h 205711"/>
                <a:gd name="connsiteX5" fmla="*/ 273488 w 276646"/>
                <a:gd name="connsiteY5" fmla="*/ 3935 h 205711"/>
                <a:gd name="connsiteX6" fmla="*/ 3935 w 276646"/>
                <a:gd name="connsiteY6" fmla="*/ 3935 h 20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646" h="205711">
                  <a:moveTo>
                    <a:pt x="3935" y="3935"/>
                  </a:moveTo>
                  <a:lnTo>
                    <a:pt x="35146" y="179144"/>
                  </a:lnTo>
                  <a:cubicBezTo>
                    <a:pt x="37274" y="192622"/>
                    <a:pt x="49333" y="202553"/>
                    <a:pt x="62811" y="202553"/>
                  </a:cubicBezTo>
                  <a:lnTo>
                    <a:pt x="213902" y="202553"/>
                  </a:lnTo>
                  <a:cubicBezTo>
                    <a:pt x="227380" y="202553"/>
                    <a:pt x="239439" y="192622"/>
                    <a:pt x="241567" y="179144"/>
                  </a:cubicBezTo>
                  <a:lnTo>
                    <a:pt x="273488" y="3935"/>
                  </a:lnTo>
                  <a:lnTo>
                    <a:pt x="3935" y="3935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3BCE3920-4E27-468E-A96D-2272E3D01948}"/>
                </a:ext>
              </a:extLst>
            </p:cNvPr>
            <p:cNvSpPr/>
            <p:nvPr/>
          </p:nvSpPr>
          <p:spPr>
            <a:xfrm>
              <a:off x="8791712" y="5298762"/>
              <a:ext cx="49655" cy="49655"/>
            </a:xfrm>
            <a:custGeom>
              <a:avLst/>
              <a:gdLst>
                <a:gd name="connsiteX0" fmla="*/ 46496 w 49654"/>
                <a:gd name="connsiteY0" fmla="*/ 25215 h 49654"/>
                <a:gd name="connsiteX1" fmla="*/ 25215 w 49654"/>
                <a:gd name="connsiteY1" fmla="*/ 46496 h 49654"/>
                <a:gd name="connsiteX2" fmla="*/ 3935 w 49654"/>
                <a:gd name="connsiteY2" fmla="*/ 25215 h 49654"/>
                <a:gd name="connsiteX3" fmla="*/ 25215 w 49654"/>
                <a:gd name="connsiteY3" fmla="*/ 3935 h 49654"/>
                <a:gd name="connsiteX4" fmla="*/ 46496 w 49654"/>
                <a:gd name="connsiteY4" fmla="*/ 25215 h 4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54" h="49654">
                  <a:moveTo>
                    <a:pt x="46496" y="25215"/>
                  </a:moveTo>
                  <a:cubicBezTo>
                    <a:pt x="46496" y="36968"/>
                    <a:pt x="36968" y="46496"/>
                    <a:pt x="25215" y="46496"/>
                  </a:cubicBezTo>
                  <a:cubicBezTo>
                    <a:pt x="13462" y="46496"/>
                    <a:pt x="3935" y="36968"/>
                    <a:pt x="3935" y="25215"/>
                  </a:cubicBezTo>
                  <a:cubicBezTo>
                    <a:pt x="3935" y="13462"/>
                    <a:pt x="13462" y="3935"/>
                    <a:pt x="25215" y="3935"/>
                  </a:cubicBezTo>
                  <a:cubicBezTo>
                    <a:pt x="36968" y="3935"/>
                    <a:pt x="46496" y="13462"/>
                    <a:pt x="46496" y="2521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B5DE588-A012-407F-BBA9-097E6DC1342C}"/>
                </a:ext>
              </a:extLst>
            </p:cNvPr>
            <p:cNvSpPr/>
            <p:nvPr/>
          </p:nvSpPr>
          <p:spPr>
            <a:xfrm>
              <a:off x="8803061" y="5334846"/>
              <a:ext cx="333395" cy="198618"/>
            </a:xfrm>
            <a:custGeom>
              <a:avLst/>
              <a:gdLst>
                <a:gd name="connsiteX0" fmla="*/ 301152 w 333394"/>
                <a:gd name="connsiteY0" fmla="*/ 138095 h 198618"/>
                <a:gd name="connsiteX1" fmla="*/ 196169 w 333394"/>
                <a:gd name="connsiteY1" fmla="*/ 138095 h 198618"/>
                <a:gd name="connsiteX2" fmla="*/ 254335 w 333394"/>
                <a:gd name="connsiteY2" fmla="*/ 27436 h 198618"/>
                <a:gd name="connsiteX3" fmla="*/ 253626 w 333394"/>
                <a:gd name="connsiteY3" fmla="*/ 7575 h 198618"/>
                <a:gd name="connsiteX4" fmla="*/ 233764 w 333394"/>
                <a:gd name="connsiteY4" fmla="*/ 8284 h 198618"/>
                <a:gd name="connsiteX5" fmla="*/ 167795 w 333394"/>
                <a:gd name="connsiteY5" fmla="*/ 138804 h 198618"/>
                <a:gd name="connsiteX6" fmla="*/ 120268 w 333394"/>
                <a:gd name="connsiteY6" fmla="*/ 138804 h 198618"/>
                <a:gd name="connsiteX7" fmla="*/ 77707 w 333394"/>
                <a:gd name="connsiteY7" fmla="*/ 72125 h 198618"/>
                <a:gd name="connsiteX8" fmla="*/ 57845 w 333394"/>
                <a:gd name="connsiteY8" fmla="*/ 71416 h 198618"/>
                <a:gd name="connsiteX9" fmla="*/ 57136 w 333394"/>
                <a:gd name="connsiteY9" fmla="*/ 91278 h 198618"/>
                <a:gd name="connsiteX10" fmla="*/ 91185 w 333394"/>
                <a:gd name="connsiteY10" fmla="*/ 138095 h 198618"/>
                <a:gd name="connsiteX11" fmla="*/ 32309 w 333394"/>
                <a:gd name="connsiteY11" fmla="*/ 138095 h 198618"/>
                <a:gd name="connsiteX12" fmla="*/ 3935 w 333394"/>
                <a:gd name="connsiteY12" fmla="*/ 166469 h 198618"/>
                <a:gd name="connsiteX13" fmla="*/ 3935 w 333394"/>
                <a:gd name="connsiteY13" fmla="*/ 194843 h 198618"/>
                <a:gd name="connsiteX14" fmla="*/ 330236 w 333394"/>
                <a:gd name="connsiteY14" fmla="*/ 194843 h 198618"/>
                <a:gd name="connsiteX15" fmla="*/ 330236 w 333394"/>
                <a:gd name="connsiteY15" fmla="*/ 166469 h 198618"/>
                <a:gd name="connsiteX16" fmla="*/ 301152 w 333394"/>
                <a:gd name="connsiteY16" fmla="*/ 138095 h 19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3394" h="198618">
                  <a:moveTo>
                    <a:pt x="301152" y="138095"/>
                  </a:moveTo>
                  <a:lnTo>
                    <a:pt x="196169" y="138095"/>
                  </a:lnTo>
                  <a:cubicBezTo>
                    <a:pt x="201843" y="101209"/>
                    <a:pt x="223124" y="61485"/>
                    <a:pt x="254335" y="27436"/>
                  </a:cubicBezTo>
                  <a:cubicBezTo>
                    <a:pt x="259301" y="21762"/>
                    <a:pt x="259301" y="12540"/>
                    <a:pt x="253626" y="7575"/>
                  </a:cubicBezTo>
                  <a:cubicBezTo>
                    <a:pt x="247951" y="2609"/>
                    <a:pt x="238730" y="2609"/>
                    <a:pt x="233764" y="8284"/>
                  </a:cubicBezTo>
                  <a:cubicBezTo>
                    <a:pt x="215321" y="28146"/>
                    <a:pt x="175597" y="77800"/>
                    <a:pt x="167795" y="138804"/>
                  </a:cubicBezTo>
                  <a:lnTo>
                    <a:pt x="120268" y="138804"/>
                  </a:lnTo>
                  <a:cubicBezTo>
                    <a:pt x="114593" y="116105"/>
                    <a:pt x="105372" y="102627"/>
                    <a:pt x="77707" y="72125"/>
                  </a:cubicBezTo>
                  <a:cubicBezTo>
                    <a:pt x="72742" y="66451"/>
                    <a:pt x="63520" y="65741"/>
                    <a:pt x="57845" y="71416"/>
                  </a:cubicBezTo>
                  <a:cubicBezTo>
                    <a:pt x="52170" y="76381"/>
                    <a:pt x="51461" y="85603"/>
                    <a:pt x="57136" y="91278"/>
                  </a:cubicBezTo>
                  <a:cubicBezTo>
                    <a:pt x="78416" y="114686"/>
                    <a:pt x="86929" y="125327"/>
                    <a:pt x="91185" y="138095"/>
                  </a:cubicBezTo>
                  <a:lnTo>
                    <a:pt x="32309" y="138095"/>
                  </a:lnTo>
                  <a:cubicBezTo>
                    <a:pt x="16703" y="138095"/>
                    <a:pt x="3935" y="150863"/>
                    <a:pt x="3935" y="166469"/>
                  </a:cubicBezTo>
                  <a:lnTo>
                    <a:pt x="3935" y="194843"/>
                  </a:lnTo>
                  <a:lnTo>
                    <a:pt x="330236" y="194843"/>
                  </a:lnTo>
                  <a:lnTo>
                    <a:pt x="330236" y="166469"/>
                  </a:lnTo>
                  <a:cubicBezTo>
                    <a:pt x="329526" y="150863"/>
                    <a:pt x="316758" y="138095"/>
                    <a:pt x="301152" y="13809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D48701BC-FDA7-48CA-8673-FCD528828488}"/>
                </a:ext>
              </a:extLst>
            </p:cNvPr>
            <p:cNvSpPr/>
            <p:nvPr/>
          </p:nvSpPr>
          <p:spPr>
            <a:xfrm>
              <a:off x="8784618" y="5213640"/>
              <a:ext cx="63842" cy="78029"/>
            </a:xfrm>
            <a:custGeom>
              <a:avLst/>
              <a:gdLst>
                <a:gd name="connsiteX0" fmla="*/ 60683 w 63841"/>
                <a:gd name="connsiteY0" fmla="*/ 32309 h 78028"/>
                <a:gd name="connsiteX1" fmla="*/ 32309 w 63841"/>
                <a:gd name="connsiteY1" fmla="*/ 74870 h 78028"/>
                <a:gd name="connsiteX2" fmla="*/ 3935 w 63841"/>
                <a:gd name="connsiteY2" fmla="*/ 32309 h 78028"/>
                <a:gd name="connsiteX3" fmla="*/ 32309 w 63841"/>
                <a:gd name="connsiteY3" fmla="*/ 3935 h 78028"/>
                <a:gd name="connsiteX4" fmla="*/ 60683 w 63841"/>
                <a:gd name="connsiteY4" fmla="*/ 32309 h 7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41" h="78028">
                  <a:moveTo>
                    <a:pt x="60683" y="32309"/>
                  </a:moveTo>
                  <a:cubicBezTo>
                    <a:pt x="60683" y="47914"/>
                    <a:pt x="47914" y="74870"/>
                    <a:pt x="32309" y="74870"/>
                  </a:cubicBezTo>
                  <a:cubicBezTo>
                    <a:pt x="16703" y="74870"/>
                    <a:pt x="3935" y="47914"/>
                    <a:pt x="3935" y="32309"/>
                  </a:cubicBezTo>
                  <a:cubicBezTo>
                    <a:pt x="3935" y="16703"/>
                    <a:pt x="16703" y="3935"/>
                    <a:pt x="32309" y="3935"/>
                  </a:cubicBezTo>
                  <a:cubicBezTo>
                    <a:pt x="47914" y="3935"/>
                    <a:pt x="60683" y="16703"/>
                    <a:pt x="60683" y="32309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D930F75-694B-46A3-A9FB-B9B7EC980729}"/>
                </a:ext>
              </a:extLst>
            </p:cNvPr>
            <p:cNvSpPr/>
            <p:nvPr/>
          </p:nvSpPr>
          <p:spPr>
            <a:xfrm>
              <a:off x="8784618" y="5355510"/>
              <a:ext cx="63842" cy="78029"/>
            </a:xfrm>
            <a:custGeom>
              <a:avLst/>
              <a:gdLst>
                <a:gd name="connsiteX0" fmla="*/ 3935 w 63841"/>
                <a:gd name="connsiteY0" fmla="*/ 46496 h 78028"/>
                <a:gd name="connsiteX1" fmla="*/ 32309 w 63841"/>
                <a:gd name="connsiteY1" fmla="*/ 3935 h 78028"/>
                <a:gd name="connsiteX2" fmla="*/ 60683 w 63841"/>
                <a:gd name="connsiteY2" fmla="*/ 46496 h 78028"/>
                <a:gd name="connsiteX3" fmla="*/ 32309 w 63841"/>
                <a:gd name="connsiteY3" fmla="*/ 74870 h 78028"/>
                <a:gd name="connsiteX4" fmla="*/ 3935 w 63841"/>
                <a:gd name="connsiteY4" fmla="*/ 46496 h 7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41" h="78028">
                  <a:moveTo>
                    <a:pt x="3935" y="46496"/>
                  </a:moveTo>
                  <a:cubicBezTo>
                    <a:pt x="3935" y="30890"/>
                    <a:pt x="16703" y="3935"/>
                    <a:pt x="32309" y="3935"/>
                  </a:cubicBezTo>
                  <a:cubicBezTo>
                    <a:pt x="47914" y="3935"/>
                    <a:pt x="60683" y="30890"/>
                    <a:pt x="60683" y="46496"/>
                  </a:cubicBezTo>
                  <a:cubicBezTo>
                    <a:pt x="60683" y="62101"/>
                    <a:pt x="47914" y="74870"/>
                    <a:pt x="32309" y="74870"/>
                  </a:cubicBezTo>
                  <a:cubicBezTo>
                    <a:pt x="16703" y="74870"/>
                    <a:pt x="3935" y="62101"/>
                    <a:pt x="3935" y="46496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9385E4EB-87B1-4BDE-AC51-BE25A38DD39C}"/>
                </a:ext>
              </a:extLst>
            </p:cNvPr>
            <p:cNvSpPr/>
            <p:nvPr/>
          </p:nvSpPr>
          <p:spPr>
            <a:xfrm>
              <a:off x="8717069" y="5252493"/>
              <a:ext cx="70935" cy="63842"/>
            </a:xfrm>
            <a:custGeom>
              <a:avLst/>
              <a:gdLst>
                <a:gd name="connsiteX0" fmla="*/ 46657 w 70935"/>
                <a:gd name="connsiteY0" fmla="*/ 7643 h 63841"/>
                <a:gd name="connsiteX1" fmla="*/ 69356 w 70935"/>
                <a:gd name="connsiteY1" fmla="*/ 53751 h 63841"/>
                <a:gd name="connsiteX2" fmla="*/ 18283 w 70935"/>
                <a:gd name="connsiteY2" fmla="*/ 57297 h 63841"/>
                <a:gd name="connsiteX3" fmla="*/ 7643 w 70935"/>
                <a:gd name="connsiteY3" fmla="*/ 18283 h 63841"/>
                <a:gd name="connsiteX4" fmla="*/ 46657 w 70935"/>
                <a:gd name="connsiteY4" fmla="*/ 7643 h 6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35" h="63841">
                  <a:moveTo>
                    <a:pt x="46657" y="7643"/>
                  </a:moveTo>
                  <a:cubicBezTo>
                    <a:pt x="60135" y="15446"/>
                    <a:pt x="77159" y="40273"/>
                    <a:pt x="69356" y="53751"/>
                  </a:cubicBezTo>
                  <a:cubicBezTo>
                    <a:pt x="61553" y="67228"/>
                    <a:pt x="31761" y="65100"/>
                    <a:pt x="18283" y="57297"/>
                  </a:cubicBezTo>
                  <a:cubicBezTo>
                    <a:pt x="4805" y="49494"/>
                    <a:pt x="-160" y="31761"/>
                    <a:pt x="7643" y="18283"/>
                  </a:cubicBezTo>
                  <a:cubicBezTo>
                    <a:pt x="15446" y="4805"/>
                    <a:pt x="33179" y="-160"/>
                    <a:pt x="46657" y="7643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D120156-6BDD-4EF6-84FA-D0337104F40B}"/>
                </a:ext>
              </a:extLst>
            </p:cNvPr>
            <p:cNvSpPr/>
            <p:nvPr/>
          </p:nvSpPr>
          <p:spPr>
            <a:xfrm>
              <a:off x="8841527" y="5328014"/>
              <a:ext cx="70935" cy="63842"/>
            </a:xfrm>
            <a:custGeom>
              <a:avLst/>
              <a:gdLst>
                <a:gd name="connsiteX0" fmla="*/ 28601 w 70935"/>
                <a:gd name="connsiteY0" fmla="*/ 59805 h 63841"/>
                <a:gd name="connsiteX1" fmla="*/ 5902 w 70935"/>
                <a:gd name="connsiteY1" fmla="*/ 13697 h 63841"/>
                <a:gd name="connsiteX2" fmla="*/ 56975 w 70935"/>
                <a:gd name="connsiteY2" fmla="*/ 10150 h 63841"/>
                <a:gd name="connsiteX3" fmla="*/ 67616 w 70935"/>
                <a:gd name="connsiteY3" fmla="*/ 49165 h 63841"/>
                <a:gd name="connsiteX4" fmla="*/ 28601 w 70935"/>
                <a:gd name="connsiteY4" fmla="*/ 59805 h 6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35" h="63841">
                  <a:moveTo>
                    <a:pt x="28601" y="59805"/>
                  </a:moveTo>
                  <a:cubicBezTo>
                    <a:pt x="15124" y="52002"/>
                    <a:pt x="-1901" y="27175"/>
                    <a:pt x="5902" y="13697"/>
                  </a:cubicBezTo>
                  <a:cubicBezTo>
                    <a:pt x="13705" y="220"/>
                    <a:pt x="43498" y="2348"/>
                    <a:pt x="56975" y="10150"/>
                  </a:cubicBezTo>
                  <a:cubicBezTo>
                    <a:pt x="70453" y="17953"/>
                    <a:pt x="75419" y="35687"/>
                    <a:pt x="67616" y="49165"/>
                  </a:cubicBezTo>
                  <a:cubicBezTo>
                    <a:pt x="59813" y="62642"/>
                    <a:pt x="42079" y="67608"/>
                    <a:pt x="28601" y="5980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1A56EC0F-2EE9-4F2E-85AF-C270B6FA9554}"/>
                </a:ext>
              </a:extLst>
            </p:cNvPr>
            <p:cNvSpPr/>
            <p:nvPr/>
          </p:nvSpPr>
          <p:spPr>
            <a:xfrm>
              <a:off x="8717069" y="5328014"/>
              <a:ext cx="70935" cy="63842"/>
            </a:xfrm>
            <a:custGeom>
              <a:avLst/>
              <a:gdLst>
                <a:gd name="connsiteX0" fmla="*/ 18283 w 70935"/>
                <a:gd name="connsiteY0" fmla="*/ 10150 h 63841"/>
                <a:gd name="connsiteX1" fmla="*/ 69356 w 70935"/>
                <a:gd name="connsiteY1" fmla="*/ 13697 h 63841"/>
                <a:gd name="connsiteX2" fmla="*/ 46657 w 70935"/>
                <a:gd name="connsiteY2" fmla="*/ 59805 h 63841"/>
                <a:gd name="connsiteX3" fmla="*/ 7643 w 70935"/>
                <a:gd name="connsiteY3" fmla="*/ 49165 h 63841"/>
                <a:gd name="connsiteX4" fmla="*/ 18283 w 70935"/>
                <a:gd name="connsiteY4" fmla="*/ 10150 h 6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35" h="63841">
                  <a:moveTo>
                    <a:pt x="18283" y="10150"/>
                  </a:moveTo>
                  <a:cubicBezTo>
                    <a:pt x="31761" y="2348"/>
                    <a:pt x="61553" y="220"/>
                    <a:pt x="69356" y="13697"/>
                  </a:cubicBezTo>
                  <a:cubicBezTo>
                    <a:pt x="77159" y="27175"/>
                    <a:pt x="60135" y="52002"/>
                    <a:pt x="46657" y="59805"/>
                  </a:cubicBezTo>
                  <a:cubicBezTo>
                    <a:pt x="33179" y="67608"/>
                    <a:pt x="15446" y="62642"/>
                    <a:pt x="7643" y="49165"/>
                  </a:cubicBezTo>
                  <a:cubicBezTo>
                    <a:pt x="-160" y="35687"/>
                    <a:pt x="4805" y="17953"/>
                    <a:pt x="18283" y="10150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825CEC4A-ABB1-4B9A-A048-4E4B99DE160A}"/>
                </a:ext>
              </a:extLst>
            </p:cNvPr>
            <p:cNvSpPr/>
            <p:nvPr/>
          </p:nvSpPr>
          <p:spPr>
            <a:xfrm>
              <a:off x="8841527" y="5252493"/>
              <a:ext cx="70935" cy="63842"/>
            </a:xfrm>
            <a:custGeom>
              <a:avLst/>
              <a:gdLst>
                <a:gd name="connsiteX0" fmla="*/ 56975 w 70935"/>
                <a:gd name="connsiteY0" fmla="*/ 57297 h 63841"/>
                <a:gd name="connsiteX1" fmla="*/ 5902 w 70935"/>
                <a:gd name="connsiteY1" fmla="*/ 53751 h 63841"/>
                <a:gd name="connsiteX2" fmla="*/ 28601 w 70935"/>
                <a:gd name="connsiteY2" fmla="*/ 7643 h 63841"/>
                <a:gd name="connsiteX3" fmla="*/ 67616 w 70935"/>
                <a:gd name="connsiteY3" fmla="*/ 18283 h 63841"/>
                <a:gd name="connsiteX4" fmla="*/ 56975 w 70935"/>
                <a:gd name="connsiteY4" fmla="*/ 57297 h 6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35" h="63841">
                  <a:moveTo>
                    <a:pt x="56975" y="57297"/>
                  </a:moveTo>
                  <a:cubicBezTo>
                    <a:pt x="43498" y="65100"/>
                    <a:pt x="13705" y="67228"/>
                    <a:pt x="5902" y="53751"/>
                  </a:cubicBezTo>
                  <a:cubicBezTo>
                    <a:pt x="-1901" y="40273"/>
                    <a:pt x="15124" y="15446"/>
                    <a:pt x="28601" y="7643"/>
                  </a:cubicBezTo>
                  <a:cubicBezTo>
                    <a:pt x="42079" y="-160"/>
                    <a:pt x="59813" y="4805"/>
                    <a:pt x="67616" y="18283"/>
                  </a:cubicBezTo>
                  <a:cubicBezTo>
                    <a:pt x="75419" y="31761"/>
                    <a:pt x="70453" y="49494"/>
                    <a:pt x="56975" y="57297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4CB9DA1E-A677-43DE-83E8-FF802BAEF8B3}"/>
                </a:ext>
              </a:extLst>
            </p:cNvPr>
            <p:cNvSpPr/>
            <p:nvPr/>
          </p:nvSpPr>
          <p:spPr>
            <a:xfrm>
              <a:off x="9075452" y="5242014"/>
              <a:ext cx="49655" cy="49655"/>
            </a:xfrm>
            <a:custGeom>
              <a:avLst/>
              <a:gdLst>
                <a:gd name="connsiteX0" fmla="*/ 46496 w 49654"/>
                <a:gd name="connsiteY0" fmla="*/ 25215 h 49654"/>
                <a:gd name="connsiteX1" fmla="*/ 25215 w 49654"/>
                <a:gd name="connsiteY1" fmla="*/ 46496 h 49654"/>
                <a:gd name="connsiteX2" fmla="*/ 3935 w 49654"/>
                <a:gd name="connsiteY2" fmla="*/ 25215 h 49654"/>
                <a:gd name="connsiteX3" fmla="*/ 25215 w 49654"/>
                <a:gd name="connsiteY3" fmla="*/ 3935 h 49654"/>
                <a:gd name="connsiteX4" fmla="*/ 46496 w 49654"/>
                <a:gd name="connsiteY4" fmla="*/ 25215 h 4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54" h="49654">
                  <a:moveTo>
                    <a:pt x="46496" y="25215"/>
                  </a:moveTo>
                  <a:cubicBezTo>
                    <a:pt x="46496" y="36968"/>
                    <a:pt x="36968" y="46496"/>
                    <a:pt x="25215" y="46496"/>
                  </a:cubicBezTo>
                  <a:cubicBezTo>
                    <a:pt x="13462" y="46496"/>
                    <a:pt x="3935" y="36968"/>
                    <a:pt x="3935" y="25215"/>
                  </a:cubicBezTo>
                  <a:cubicBezTo>
                    <a:pt x="3935" y="13462"/>
                    <a:pt x="13462" y="3935"/>
                    <a:pt x="25215" y="3935"/>
                  </a:cubicBezTo>
                  <a:cubicBezTo>
                    <a:pt x="36968" y="3935"/>
                    <a:pt x="46496" y="13462"/>
                    <a:pt x="46496" y="2521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5009DA61-FC10-4E36-B92B-7012E345ACA0}"/>
                </a:ext>
              </a:extLst>
            </p:cNvPr>
            <p:cNvSpPr/>
            <p:nvPr/>
          </p:nvSpPr>
          <p:spPr>
            <a:xfrm>
              <a:off x="9068358" y="5156892"/>
              <a:ext cx="63842" cy="78029"/>
            </a:xfrm>
            <a:custGeom>
              <a:avLst/>
              <a:gdLst>
                <a:gd name="connsiteX0" fmla="*/ 60683 w 63841"/>
                <a:gd name="connsiteY0" fmla="*/ 32309 h 78028"/>
                <a:gd name="connsiteX1" fmla="*/ 32309 w 63841"/>
                <a:gd name="connsiteY1" fmla="*/ 74870 h 78028"/>
                <a:gd name="connsiteX2" fmla="*/ 3935 w 63841"/>
                <a:gd name="connsiteY2" fmla="*/ 32309 h 78028"/>
                <a:gd name="connsiteX3" fmla="*/ 32309 w 63841"/>
                <a:gd name="connsiteY3" fmla="*/ 3935 h 78028"/>
                <a:gd name="connsiteX4" fmla="*/ 60683 w 63841"/>
                <a:gd name="connsiteY4" fmla="*/ 32309 h 7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41" h="78028">
                  <a:moveTo>
                    <a:pt x="60683" y="32309"/>
                  </a:moveTo>
                  <a:cubicBezTo>
                    <a:pt x="60683" y="47914"/>
                    <a:pt x="47914" y="74870"/>
                    <a:pt x="32309" y="74870"/>
                  </a:cubicBezTo>
                  <a:cubicBezTo>
                    <a:pt x="16703" y="74870"/>
                    <a:pt x="3935" y="47914"/>
                    <a:pt x="3935" y="32309"/>
                  </a:cubicBezTo>
                  <a:cubicBezTo>
                    <a:pt x="3935" y="16703"/>
                    <a:pt x="16703" y="3935"/>
                    <a:pt x="32309" y="3935"/>
                  </a:cubicBezTo>
                  <a:cubicBezTo>
                    <a:pt x="47914" y="3935"/>
                    <a:pt x="60683" y="16703"/>
                    <a:pt x="60683" y="32309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C8CC156D-41BB-4512-93CF-4CD6D2D7ACBF}"/>
                </a:ext>
              </a:extLst>
            </p:cNvPr>
            <p:cNvSpPr/>
            <p:nvPr/>
          </p:nvSpPr>
          <p:spPr>
            <a:xfrm>
              <a:off x="9068358" y="5298762"/>
              <a:ext cx="63842" cy="78029"/>
            </a:xfrm>
            <a:custGeom>
              <a:avLst/>
              <a:gdLst>
                <a:gd name="connsiteX0" fmla="*/ 3935 w 63841"/>
                <a:gd name="connsiteY0" fmla="*/ 46496 h 78028"/>
                <a:gd name="connsiteX1" fmla="*/ 32309 w 63841"/>
                <a:gd name="connsiteY1" fmla="*/ 3935 h 78028"/>
                <a:gd name="connsiteX2" fmla="*/ 60683 w 63841"/>
                <a:gd name="connsiteY2" fmla="*/ 46496 h 78028"/>
                <a:gd name="connsiteX3" fmla="*/ 32309 w 63841"/>
                <a:gd name="connsiteY3" fmla="*/ 74870 h 78028"/>
                <a:gd name="connsiteX4" fmla="*/ 3935 w 63841"/>
                <a:gd name="connsiteY4" fmla="*/ 46496 h 7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41" h="78028">
                  <a:moveTo>
                    <a:pt x="3935" y="46496"/>
                  </a:moveTo>
                  <a:cubicBezTo>
                    <a:pt x="3935" y="30890"/>
                    <a:pt x="16703" y="3935"/>
                    <a:pt x="32309" y="3935"/>
                  </a:cubicBezTo>
                  <a:cubicBezTo>
                    <a:pt x="47914" y="3935"/>
                    <a:pt x="60683" y="30890"/>
                    <a:pt x="60683" y="46496"/>
                  </a:cubicBezTo>
                  <a:cubicBezTo>
                    <a:pt x="60683" y="62101"/>
                    <a:pt x="47914" y="74870"/>
                    <a:pt x="32309" y="74870"/>
                  </a:cubicBezTo>
                  <a:cubicBezTo>
                    <a:pt x="16703" y="74870"/>
                    <a:pt x="3935" y="62101"/>
                    <a:pt x="3935" y="46496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EC8E0E16-9CC2-40DC-A33D-910487818CEA}"/>
                </a:ext>
              </a:extLst>
            </p:cNvPr>
            <p:cNvSpPr/>
            <p:nvPr/>
          </p:nvSpPr>
          <p:spPr>
            <a:xfrm>
              <a:off x="9000809" y="5195745"/>
              <a:ext cx="70935" cy="63842"/>
            </a:xfrm>
            <a:custGeom>
              <a:avLst/>
              <a:gdLst>
                <a:gd name="connsiteX0" fmla="*/ 46657 w 70935"/>
                <a:gd name="connsiteY0" fmla="*/ 7643 h 63841"/>
                <a:gd name="connsiteX1" fmla="*/ 69356 w 70935"/>
                <a:gd name="connsiteY1" fmla="*/ 53751 h 63841"/>
                <a:gd name="connsiteX2" fmla="*/ 18283 w 70935"/>
                <a:gd name="connsiteY2" fmla="*/ 57297 h 63841"/>
                <a:gd name="connsiteX3" fmla="*/ 7643 w 70935"/>
                <a:gd name="connsiteY3" fmla="*/ 18283 h 63841"/>
                <a:gd name="connsiteX4" fmla="*/ 46657 w 70935"/>
                <a:gd name="connsiteY4" fmla="*/ 7643 h 6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35" h="63841">
                  <a:moveTo>
                    <a:pt x="46657" y="7643"/>
                  </a:moveTo>
                  <a:cubicBezTo>
                    <a:pt x="60135" y="15446"/>
                    <a:pt x="77159" y="40273"/>
                    <a:pt x="69356" y="53751"/>
                  </a:cubicBezTo>
                  <a:cubicBezTo>
                    <a:pt x="61553" y="67228"/>
                    <a:pt x="31761" y="65100"/>
                    <a:pt x="18283" y="57297"/>
                  </a:cubicBezTo>
                  <a:cubicBezTo>
                    <a:pt x="4805" y="49494"/>
                    <a:pt x="-160" y="31761"/>
                    <a:pt x="7643" y="18283"/>
                  </a:cubicBezTo>
                  <a:cubicBezTo>
                    <a:pt x="15446" y="4805"/>
                    <a:pt x="33179" y="-160"/>
                    <a:pt x="46657" y="7643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1C1459C8-E27F-4F69-9F92-331CCD24D0E5}"/>
                </a:ext>
              </a:extLst>
            </p:cNvPr>
            <p:cNvSpPr/>
            <p:nvPr/>
          </p:nvSpPr>
          <p:spPr>
            <a:xfrm>
              <a:off x="9125267" y="5271266"/>
              <a:ext cx="70935" cy="63842"/>
            </a:xfrm>
            <a:custGeom>
              <a:avLst/>
              <a:gdLst>
                <a:gd name="connsiteX0" fmla="*/ 28601 w 70935"/>
                <a:gd name="connsiteY0" fmla="*/ 59805 h 63841"/>
                <a:gd name="connsiteX1" fmla="*/ 5902 w 70935"/>
                <a:gd name="connsiteY1" fmla="*/ 13697 h 63841"/>
                <a:gd name="connsiteX2" fmla="*/ 56975 w 70935"/>
                <a:gd name="connsiteY2" fmla="*/ 10150 h 63841"/>
                <a:gd name="connsiteX3" fmla="*/ 67616 w 70935"/>
                <a:gd name="connsiteY3" fmla="*/ 49165 h 63841"/>
                <a:gd name="connsiteX4" fmla="*/ 28601 w 70935"/>
                <a:gd name="connsiteY4" fmla="*/ 59805 h 6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35" h="63841">
                  <a:moveTo>
                    <a:pt x="28601" y="59805"/>
                  </a:moveTo>
                  <a:cubicBezTo>
                    <a:pt x="15124" y="52002"/>
                    <a:pt x="-1901" y="27175"/>
                    <a:pt x="5902" y="13697"/>
                  </a:cubicBezTo>
                  <a:cubicBezTo>
                    <a:pt x="13705" y="220"/>
                    <a:pt x="43498" y="2348"/>
                    <a:pt x="56975" y="10150"/>
                  </a:cubicBezTo>
                  <a:cubicBezTo>
                    <a:pt x="70453" y="17953"/>
                    <a:pt x="75419" y="35687"/>
                    <a:pt x="67616" y="49165"/>
                  </a:cubicBezTo>
                  <a:cubicBezTo>
                    <a:pt x="59813" y="62642"/>
                    <a:pt x="42079" y="67608"/>
                    <a:pt x="28601" y="5980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9AD5F697-2C01-455E-8DE8-0612C75EB6AA}"/>
                </a:ext>
              </a:extLst>
            </p:cNvPr>
            <p:cNvSpPr/>
            <p:nvPr/>
          </p:nvSpPr>
          <p:spPr>
            <a:xfrm>
              <a:off x="9000809" y="5271266"/>
              <a:ext cx="70935" cy="63842"/>
            </a:xfrm>
            <a:custGeom>
              <a:avLst/>
              <a:gdLst>
                <a:gd name="connsiteX0" fmla="*/ 18283 w 70935"/>
                <a:gd name="connsiteY0" fmla="*/ 10150 h 63841"/>
                <a:gd name="connsiteX1" fmla="*/ 69356 w 70935"/>
                <a:gd name="connsiteY1" fmla="*/ 13697 h 63841"/>
                <a:gd name="connsiteX2" fmla="*/ 46657 w 70935"/>
                <a:gd name="connsiteY2" fmla="*/ 59805 h 63841"/>
                <a:gd name="connsiteX3" fmla="*/ 7643 w 70935"/>
                <a:gd name="connsiteY3" fmla="*/ 49165 h 63841"/>
                <a:gd name="connsiteX4" fmla="*/ 18283 w 70935"/>
                <a:gd name="connsiteY4" fmla="*/ 10150 h 6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35" h="63841">
                  <a:moveTo>
                    <a:pt x="18283" y="10150"/>
                  </a:moveTo>
                  <a:cubicBezTo>
                    <a:pt x="31761" y="2348"/>
                    <a:pt x="61553" y="220"/>
                    <a:pt x="69356" y="13697"/>
                  </a:cubicBezTo>
                  <a:cubicBezTo>
                    <a:pt x="77159" y="27175"/>
                    <a:pt x="60135" y="52002"/>
                    <a:pt x="46657" y="59805"/>
                  </a:cubicBezTo>
                  <a:cubicBezTo>
                    <a:pt x="33179" y="67608"/>
                    <a:pt x="15446" y="62642"/>
                    <a:pt x="7643" y="49165"/>
                  </a:cubicBezTo>
                  <a:cubicBezTo>
                    <a:pt x="-160" y="35687"/>
                    <a:pt x="4805" y="17953"/>
                    <a:pt x="18283" y="10150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73E5BACD-4D43-4333-8F88-B01FA1BDB955}"/>
                </a:ext>
              </a:extLst>
            </p:cNvPr>
            <p:cNvSpPr/>
            <p:nvPr/>
          </p:nvSpPr>
          <p:spPr>
            <a:xfrm>
              <a:off x="9125267" y="5195745"/>
              <a:ext cx="70935" cy="63842"/>
            </a:xfrm>
            <a:custGeom>
              <a:avLst/>
              <a:gdLst>
                <a:gd name="connsiteX0" fmla="*/ 56975 w 70935"/>
                <a:gd name="connsiteY0" fmla="*/ 57297 h 63841"/>
                <a:gd name="connsiteX1" fmla="*/ 5902 w 70935"/>
                <a:gd name="connsiteY1" fmla="*/ 53751 h 63841"/>
                <a:gd name="connsiteX2" fmla="*/ 28601 w 70935"/>
                <a:gd name="connsiteY2" fmla="*/ 7643 h 63841"/>
                <a:gd name="connsiteX3" fmla="*/ 67616 w 70935"/>
                <a:gd name="connsiteY3" fmla="*/ 18283 h 63841"/>
                <a:gd name="connsiteX4" fmla="*/ 56975 w 70935"/>
                <a:gd name="connsiteY4" fmla="*/ 57297 h 6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35" h="63841">
                  <a:moveTo>
                    <a:pt x="56975" y="57297"/>
                  </a:moveTo>
                  <a:cubicBezTo>
                    <a:pt x="43498" y="65100"/>
                    <a:pt x="13705" y="67228"/>
                    <a:pt x="5902" y="53751"/>
                  </a:cubicBezTo>
                  <a:cubicBezTo>
                    <a:pt x="-1901" y="40273"/>
                    <a:pt x="15124" y="15446"/>
                    <a:pt x="28601" y="7643"/>
                  </a:cubicBezTo>
                  <a:cubicBezTo>
                    <a:pt x="42079" y="-160"/>
                    <a:pt x="59813" y="4805"/>
                    <a:pt x="67616" y="18283"/>
                  </a:cubicBezTo>
                  <a:cubicBezTo>
                    <a:pt x="75419" y="31761"/>
                    <a:pt x="70453" y="49494"/>
                    <a:pt x="56975" y="57297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6" name="Graphic 94" descr="Flower">
            <a:extLst>
              <a:ext uri="{FF2B5EF4-FFF2-40B4-BE49-F238E27FC236}">
                <a16:creationId xmlns:a16="http://schemas.microsoft.com/office/drawing/2014/main" id="{54E8C0E6-99CA-4FD9-9CF9-07B6A1A7F3F5}"/>
              </a:ext>
            </a:extLst>
          </p:cNvPr>
          <p:cNvSpPr/>
          <p:nvPr/>
        </p:nvSpPr>
        <p:spPr>
          <a:xfrm>
            <a:off x="9513416" y="5185266"/>
            <a:ext cx="546200" cy="546200"/>
          </a:xfrm>
          <a:custGeom>
            <a:avLst/>
            <a:gdLst>
              <a:gd name="connsiteX0" fmla="*/ 524355 w 546199"/>
              <a:gd name="connsiteY0" fmla="*/ 314630 h 546199"/>
              <a:gd name="connsiteX1" fmla="*/ 302328 w 546199"/>
              <a:gd name="connsiteY1" fmla="*/ 450116 h 546199"/>
              <a:gd name="connsiteX2" fmla="*/ 300909 w 546199"/>
              <a:gd name="connsiteY2" fmla="*/ 452953 h 546199"/>
              <a:gd name="connsiteX3" fmla="*/ 300909 w 546199"/>
              <a:gd name="connsiteY3" fmla="*/ 308246 h 546199"/>
              <a:gd name="connsiteX4" fmla="*/ 405893 w 546199"/>
              <a:gd name="connsiteY4" fmla="*/ 11028 h 546199"/>
              <a:gd name="connsiteX5" fmla="*/ 381775 w 546199"/>
              <a:gd name="connsiteY5" fmla="*/ 11028 h 546199"/>
              <a:gd name="connsiteX6" fmla="*/ 333539 w 546199"/>
              <a:gd name="connsiteY6" fmla="*/ 92603 h 546199"/>
              <a:gd name="connsiteX7" fmla="*/ 285304 w 546199"/>
              <a:gd name="connsiteY7" fmla="*/ 11028 h 546199"/>
              <a:gd name="connsiteX8" fmla="*/ 273245 w 546199"/>
              <a:gd name="connsiteY8" fmla="*/ 3935 h 546199"/>
              <a:gd name="connsiteX9" fmla="*/ 261186 w 546199"/>
              <a:gd name="connsiteY9" fmla="*/ 11028 h 546199"/>
              <a:gd name="connsiteX10" fmla="*/ 212950 w 546199"/>
              <a:gd name="connsiteY10" fmla="*/ 92603 h 546199"/>
              <a:gd name="connsiteX11" fmla="*/ 164714 w 546199"/>
              <a:gd name="connsiteY11" fmla="*/ 11028 h 546199"/>
              <a:gd name="connsiteX12" fmla="*/ 140596 w 546199"/>
              <a:gd name="connsiteY12" fmla="*/ 11028 h 546199"/>
              <a:gd name="connsiteX13" fmla="*/ 244871 w 546199"/>
              <a:gd name="connsiteY13" fmla="*/ 308246 h 546199"/>
              <a:gd name="connsiteX14" fmla="*/ 244871 w 546199"/>
              <a:gd name="connsiteY14" fmla="*/ 452244 h 546199"/>
              <a:gd name="connsiteX15" fmla="*/ 244161 w 546199"/>
              <a:gd name="connsiteY15" fmla="*/ 450825 h 546199"/>
              <a:gd name="connsiteX16" fmla="*/ 22135 w 546199"/>
              <a:gd name="connsiteY16" fmla="*/ 315339 h 546199"/>
              <a:gd name="connsiteX17" fmla="*/ 7948 w 546199"/>
              <a:gd name="connsiteY17" fmla="*/ 338748 h 546199"/>
              <a:gd name="connsiteX18" fmla="*/ 88814 w 546199"/>
              <a:gd name="connsiteY18" fmla="*/ 489839 h 546199"/>
              <a:gd name="connsiteX19" fmla="*/ 88814 w 546199"/>
              <a:gd name="connsiteY19" fmla="*/ 489839 h 546199"/>
              <a:gd name="connsiteX20" fmla="*/ 152655 w 546199"/>
              <a:gd name="connsiteY20" fmla="*/ 543041 h 546199"/>
              <a:gd name="connsiteX21" fmla="*/ 393834 w 546199"/>
              <a:gd name="connsiteY21" fmla="*/ 543041 h 546199"/>
              <a:gd name="connsiteX22" fmla="*/ 457676 w 546199"/>
              <a:gd name="connsiteY22" fmla="*/ 489839 h 546199"/>
              <a:gd name="connsiteX23" fmla="*/ 457676 w 546199"/>
              <a:gd name="connsiteY23" fmla="*/ 489839 h 546199"/>
              <a:gd name="connsiteX24" fmla="*/ 538542 w 546199"/>
              <a:gd name="connsiteY24" fmla="*/ 338748 h 546199"/>
              <a:gd name="connsiteX25" fmla="*/ 524355 w 546199"/>
              <a:gd name="connsiteY25" fmla="*/ 314630 h 5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6199" h="546199">
                <a:moveTo>
                  <a:pt x="524355" y="314630"/>
                </a:moveTo>
                <a:cubicBezTo>
                  <a:pt x="456257" y="333782"/>
                  <a:pt x="343470" y="376343"/>
                  <a:pt x="302328" y="450116"/>
                </a:cubicBezTo>
                <a:cubicBezTo>
                  <a:pt x="301619" y="450825"/>
                  <a:pt x="301619" y="452244"/>
                  <a:pt x="300909" y="452953"/>
                </a:cubicBezTo>
                <a:lnTo>
                  <a:pt x="300909" y="308246"/>
                </a:lnTo>
                <a:cubicBezTo>
                  <a:pt x="525064" y="286965"/>
                  <a:pt x="405893" y="11028"/>
                  <a:pt x="405893" y="11028"/>
                </a:cubicBezTo>
                <a:cubicBezTo>
                  <a:pt x="400218" y="1807"/>
                  <a:pt x="386741" y="1807"/>
                  <a:pt x="381775" y="11028"/>
                </a:cubicBezTo>
                <a:lnTo>
                  <a:pt x="333539" y="92603"/>
                </a:lnTo>
                <a:lnTo>
                  <a:pt x="285304" y="11028"/>
                </a:lnTo>
                <a:cubicBezTo>
                  <a:pt x="282466" y="6063"/>
                  <a:pt x="277501" y="3935"/>
                  <a:pt x="273245" y="3935"/>
                </a:cubicBezTo>
                <a:cubicBezTo>
                  <a:pt x="268989" y="3935"/>
                  <a:pt x="264023" y="6063"/>
                  <a:pt x="261186" y="11028"/>
                </a:cubicBezTo>
                <a:lnTo>
                  <a:pt x="212950" y="92603"/>
                </a:lnTo>
                <a:lnTo>
                  <a:pt x="164714" y="11028"/>
                </a:lnTo>
                <a:cubicBezTo>
                  <a:pt x="159039" y="1807"/>
                  <a:pt x="145562" y="1807"/>
                  <a:pt x="140596" y="11028"/>
                </a:cubicBezTo>
                <a:cubicBezTo>
                  <a:pt x="140596" y="11028"/>
                  <a:pt x="21425" y="286965"/>
                  <a:pt x="244871" y="308246"/>
                </a:cubicBezTo>
                <a:lnTo>
                  <a:pt x="244871" y="452244"/>
                </a:lnTo>
                <a:cubicBezTo>
                  <a:pt x="244871" y="451535"/>
                  <a:pt x="244161" y="451535"/>
                  <a:pt x="244161" y="450825"/>
                </a:cubicBezTo>
                <a:cubicBezTo>
                  <a:pt x="203019" y="376343"/>
                  <a:pt x="90942" y="334492"/>
                  <a:pt x="22135" y="315339"/>
                </a:cubicBezTo>
                <a:cubicBezTo>
                  <a:pt x="7948" y="311083"/>
                  <a:pt x="-1983" y="328108"/>
                  <a:pt x="7948" y="338748"/>
                </a:cubicBezTo>
                <a:cubicBezTo>
                  <a:pt x="37740" y="369959"/>
                  <a:pt x="74627" y="421033"/>
                  <a:pt x="88814" y="489839"/>
                </a:cubicBezTo>
                <a:cubicBezTo>
                  <a:pt x="88814" y="489839"/>
                  <a:pt x="88814" y="489839"/>
                  <a:pt x="88814" y="489839"/>
                </a:cubicBezTo>
                <a:cubicBezTo>
                  <a:pt x="93779" y="519632"/>
                  <a:pt x="121444" y="543041"/>
                  <a:pt x="152655" y="543041"/>
                </a:cubicBezTo>
                <a:lnTo>
                  <a:pt x="393834" y="543041"/>
                </a:lnTo>
                <a:cubicBezTo>
                  <a:pt x="425046" y="543041"/>
                  <a:pt x="452710" y="519632"/>
                  <a:pt x="457676" y="489839"/>
                </a:cubicBezTo>
                <a:cubicBezTo>
                  <a:pt x="457676" y="489839"/>
                  <a:pt x="457676" y="489839"/>
                  <a:pt x="457676" y="489839"/>
                </a:cubicBezTo>
                <a:cubicBezTo>
                  <a:pt x="471863" y="421033"/>
                  <a:pt x="508749" y="369959"/>
                  <a:pt x="538542" y="338748"/>
                </a:cubicBezTo>
                <a:cubicBezTo>
                  <a:pt x="548473" y="327398"/>
                  <a:pt x="538542" y="311083"/>
                  <a:pt x="524355" y="314630"/>
                </a:cubicBez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37" name="Graphic 95" descr="Footprints">
            <a:extLst>
              <a:ext uri="{FF2B5EF4-FFF2-40B4-BE49-F238E27FC236}">
                <a16:creationId xmlns:a16="http://schemas.microsoft.com/office/drawing/2014/main" id="{AEA0F2C6-689A-4AAB-A93D-D4249EA9F847}"/>
              </a:ext>
            </a:extLst>
          </p:cNvPr>
          <p:cNvGrpSpPr/>
          <p:nvPr/>
        </p:nvGrpSpPr>
        <p:grpSpPr>
          <a:xfrm>
            <a:off x="10274037" y="5118266"/>
            <a:ext cx="680976" cy="680976"/>
            <a:chOff x="10274037" y="5118266"/>
            <a:chExt cx="680976" cy="680976"/>
          </a:xfrm>
        </p:grpSpPr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676EB386-0DF7-4438-BBEE-589F87AEF861}"/>
                </a:ext>
              </a:extLst>
            </p:cNvPr>
            <p:cNvSpPr/>
            <p:nvPr/>
          </p:nvSpPr>
          <p:spPr>
            <a:xfrm>
              <a:off x="10424932" y="5473296"/>
              <a:ext cx="134777" cy="141870"/>
            </a:xfrm>
            <a:custGeom>
              <a:avLst/>
              <a:gdLst>
                <a:gd name="connsiteX0" fmla="*/ 6581 w 134776"/>
                <a:gd name="connsiteY0" fmla="*/ 15960 h 141870"/>
                <a:gd name="connsiteX1" fmla="*/ 6581 w 134776"/>
                <a:gd name="connsiteY1" fmla="*/ 79802 h 141870"/>
                <a:gd name="connsiteX2" fmla="*/ 8000 w 134776"/>
                <a:gd name="connsiteY2" fmla="*/ 93989 h 141870"/>
                <a:gd name="connsiteX3" fmla="*/ 71132 w 134776"/>
                <a:gd name="connsiteY3" fmla="*/ 137259 h 141870"/>
                <a:gd name="connsiteX4" fmla="*/ 85319 w 134776"/>
                <a:gd name="connsiteY4" fmla="*/ 135841 h 141870"/>
                <a:gd name="connsiteX5" fmla="*/ 130717 w 134776"/>
                <a:gd name="connsiteY5" fmla="*/ 82639 h 141870"/>
                <a:gd name="connsiteX6" fmla="*/ 129299 w 134776"/>
                <a:gd name="connsiteY6" fmla="*/ 68452 h 141870"/>
                <a:gd name="connsiteX7" fmla="*/ 117240 w 134776"/>
                <a:gd name="connsiteY7" fmla="*/ 5320 h 141870"/>
                <a:gd name="connsiteX8" fmla="*/ 6581 w 134776"/>
                <a:gd name="connsiteY8" fmla="*/ 15960 h 141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776" h="141870">
                  <a:moveTo>
                    <a:pt x="6581" y="15960"/>
                  </a:moveTo>
                  <a:cubicBezTo>
                    <a:pt x="6581" y="15960"/>
                    <a:pt x="3744" y="45044"/>
                    <a:pt x="6581" y="79802"/>
                  </a:cubicBezTo>
                  <a:lnTo>
                    <a:pt x="8000" y="93989"/>
                  </a:lnTo>
                  <a:cubicBezTo>
                    <a:pt x="10128" y="125910"/>
                    <a:pt x="44177" y="140097"/>
                    <a:pt x="71132" y="137259"/>
                  </a:cubicBezTo>
                  <a:lnTo>
                    <a:pt x="85319" y="135841"/>
                  </a:lnTo>
                  <a:cubicBezTo>
                    <a:pt x="112274" y="133712"/>
                    <a:pt x="132845" y="109595"/>
                    <a:pt x="130717" y="82639"/>
                  </a:cubicBezTo>
                  <a:lnTo>
                    <a:pt x="129299" y="68452"/>
                  </a:lnTo>
                  <a:cubicBezTo>
                    <a:pt x="126461" y="33694"/>
                    <a:pt x="117240" y="5320"/>
                    <a:pt x="117240" y="5320"/>
                  </a:cubicBezTo>
                  <a:lnTo>
                    <a:pt x="6581" y="1596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F0B8F79F-BF5E-4AAE-BC00-0406D87DE241}"/>
                </a:ext>
              </a:extLst>
            </p:cNvPr>
            <p:cNvSpPr/>
            <p:nvPr/>
          </p:nvSpPr>
          <p:spPr>
            <a:xfrm>
              <a:off x="10392901" y="5141320"/>
              <a:ext cx="191525" cy="312114"/>
            </a:xfrm>
            <a:custGeom>
              <a:avLst/>
              <a:gdLst>
                <a:gd name="connsiteX0" fmla="*/ 30099 w 191524"/>
                <a:gd name="connsiteY0" fmla="*/ 306794 h 312114"/>
                <a:gd name="connsiteX1" fmla="*/ 144304 w 191524"/>
                <a:gd name="connsiteY1" fmla="*/ 296863 h 312114"/>
                <a:gd name="connsiteX2" fmla="*/ 166294 w 191524"/>
                <a:gd name="connsiteY2" fmla="*/ 45044 h 312114"/>
                <a:gd name="connsiteX3" fmla="*/ 166294 w 191524"/>
                <a:gd name="connsiteY3" fmla="*/ 45044 h 312114"/>
                <a:gd name="connsiteX4" fmla="*/ 99615 w 191524"/>
                <a:gd name="connsiteY4" fmla="*/ 5320 h 312114"/>
                <a:gd name="connsiteX5" fmla="*/ 23715 w 191524"/>
                <a:gd name="connsiteY5" fmla="*/ 58521 h 312114"/>
                <a:gd name="connsiteX6" fmla="*/ 30099 w 191524"/>
                <a:gd name="connsiteY6" fmla="*/ 306794 h 31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524" h="312114">
                  <a:moveTo>
                    <a:pt x="30099" y="306794"/>
                  </a:moveTo>
                  <a:lnTo>
                    <a:pt x="144304" y="296863"/>
                  </a:lnTo>
                  <a:cubicBezTo>
                    <a:pt x="136502" y="202519"/>
                    <a:pt x="228717" y="157830"/>
                    <a:pt x="166294" y="45044"/>
                  </a:cubicBezTo>
                  <a:cubicBezTo>
                    <a:pt x="166294" y="45044"/>
                    <a:pt x="166294" y="45044"/>
                    <a:pt x="166294" y="45044"/>
                  </a:cubicBezTo>
                  <a:cubicBezTo>
                    <a:pt x="149979" y="15960"/>
                    <a:pt x="127989" y="5320"/>
                    <a:pt x="99615" y="5320"/>
                  </a:cubicBezTo>
                  <a:cubicBezTo>
                    <a:pt x="69113" y="5320"/>
                    <a:pt x="39321" y="22345"/>
                    <a:pt x="23715" y="58521"/>
                  </a:cubicBezTo>
                  <a:cubicBezTo>
                    <a:pt x="-1112" y="126619"/>
                    <a:pt x="-2531" y="216706"/>
                    <a:pt x="30099" y="3067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0926B2EF-00B8-4C42-AACA-8DCDA0FB00A3}"/>
                </a:ext>
              </a:extLst>
            </p:cNvPr>
            <p:cNvSpPr/>
            <p:nvPr/>
          </p:nvSpPr>
          <p:spPr>
            <a:xfrm>
              <a:off x="10667930" y="5632899"/>
              <a:ext cx="134777" cy="141870"/>
            </a:xfrm>
            <a:custGeom>
              <a:avLst/>
              <a:gdLst>
                <a:gd name="connsiteX0" fmla="*/ 129608 w 134776"/>
                <a:gd name="connsiteY0" fmla="*/ 15960 h 141870"/>
                <a:gd name="connsiteX1" fmla="*/ 129608 w 134776"/>
                <a:gd name="connsiteY1" fmla="*/ 79802 h 141870"/>
                <a:gd name="connsiteX2" fmla="*/ 128189 w 134776"/>
                <a:gd name="connsiteY2" fmla="*/ 93989 h 141870"/>
                <a:gd name="connsiteX3" fmla="*/ 65057 w 134776"/>
                <a:gd name="connsiteY3" fmla="*/ 137259 h 141870"/>
                <a:gd name="connsiteX4" fmla="*/ 50870 w 134776"/>
                <a:gd name="connsiteY4" fmla="*/ 135840 h 141870"/>
                <a:gd name="connsiteX5" fmla="*/ 5471 w 134776"/>
                <a:gd name="connsiteY5" fmla="*/ 82639 h 141870"/>
                <a:gd name="connsiteX6" fmla="*/ 6890 w 134776"/>
                <a:gd name="connsiteY6" fmla="*/ 68452 h 141870"/>
                <a:gd name="connsiteX7" fmla="*/ 18949 w 134776"/>
                <a:gd name="connsiteY7" fmla="*/ 5320 h 141870"/>
                <a:gd name="connsiteX8" fmla="*/ 129608 w 134776"/>
                <a:gd name="connsiteY8" fmla="*/ 15960 h 141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776" h="141870">
                  <a:moveTo>
                    <a:pt x="129608" y="15960"/>
                  </a:moveTo>
                  <a:cubicBezTo>
                    <a:pt x="129608" y="15960"/>
                    <a:pt x="132445" y="45044"/>
                    <a:pt x="129608" y="79802"/>
                  </a:cubicBezTo>
                  <a:lnTo>
                    <a:pt x="128189" y="93989"/>
                  </a:lnTo>
                  <a:cubicBezTo>
                    <a:pt x="126061" y="125910"/>
                    <a:pt x="92012" y="140097"/>
                    <a:pt x="65057" y="137259"/>
                  </a:cubicBezTo>
                  <a:lnTo>
                    <a:pt x="50870" y="135840"/>
                  </a:lnTo>
                  <a:cubicBezTo>
                    <a:pt x="23915" y="133712"/>
                    <a:pt x="3343" y="109595"/>
                    <a:pt x="5471" y="82639"/>
                  </a:cubicBezTo>
                  <a:lnTo>
                    <a:pt x="6890" y="68452"/>
                  </a:lnTo>
                  <a:cubicBezTo>
                    <a:pt x="9728" y="33694"/>
                    <a:pt x="18949" y="5320"/>
                    <a:pt x="18949" y="5320"/>
                  </a:cubicBezTo>
                  <a:lnTo>
                    <a:pt x="129608" y="1596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799D622-0FBF-42C6-BA1E-13D89504BF9C}"/>
                </a:ext>
              </a:extLst>
            </p:cNvPr>
            <p:cNvSpPr/>
            <p:nvPr/>
          </p:nvSpPr>
          <p:spPr>
            <a:xfrm>
              <a:off x="10642724" y="5300924"/>
              <a:ext cx="191525" cy="312114"/>
            </a:xfrm>
            <a:custGeom>
              <a:avLst/>
              <a:gdLst>
                <a:gd name="connsiteX0" fmla="*/ 163325 w 191524"/>
                <a:gd name="connsiteY0" fmla="*/ 306794 h 312114"/>
                <a:gd name="connsiteX1" fmla="*/ 49120 w 191524"/>
                <a:gd name="connsiteY1" fmla="*/ 296863 h 312114"/>
                <a:gd name="connsiteX2" fmla="*/ 27130 w 191524"/>
                <a:gd name="connsiteY2" fmla="*/ 45044 h 312114"/>
                <a:gd name="connsiteX3" fmla="*/ 27130 w 191524"/>
                <a:gd name="connsiteY3" fmla="*/ 45044 h 312114"/>
                <a:gd name="connsiteX4" fmla="*/ 93809 w 191524"/>
                <a:gd name="connsiteY4" fmla="*/ 5320 h 312114"/>
                <a:gd name="connsiteX5" fmla="*/ 169710 w 191524"/>
                <a:gd name="connsiteY5" fmla="*/ 58521 h 312114"/>
                <a:gd name="connsiteX6" fmla="*/ 163325 w 191524"/>
                <a:gd name="connsiteY6" fmla="*/ 306794 h 31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524" h="312114">
                  <a:moveTo>
                    <a:pt x="163325" y="306794"/>
                  </a:moveTo>
                  <a:lnTo>
                    <a:pt x="49120" y="296863"/>
                  </a:lnTo>
                  <a:cubicBezTo>
                    <a:pt x="56923" y="203229"/>
                    <a:pt x="-35293" y="157830"/>
                    <a:pt x="27130" y="45044"/>
                  </a:cubicBezTo>
                  <a:cubicBezTo>
                    <a:pt x="27130" y="45044"/>
                    <a:pt x="27130" y="45044"/>
                    <a:pt x="27130" y="45044"/>
                  </a:cubicBezTo>
                  <a:cubicBezTo>
                    <a:pt x="43445" y="15960"/>
                    <a:pt x="65435" y="5320"/>
                    <a:pt x="93809" y="5320"/>
                  </a:cubicBezTo>
                  <a:cubicBezTo>
                    <a:pt x="124311" y="5320"/>
                    <a:pt x="154104" y="22345"/>
                    <a:pt x="169710" y="58521"/>
                  </a:cubicBezTo>
                  <a:cubicBezTo>
                    <a:pt x="194537" y="126619"/>
                    <a:pt x="195955" y="216706"/>
                    <a:pt x="163325" y="3067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2" name="Graphic 96" descr="Beach ball">
            <a:extLst>
              <a:ext uri="{FF2B5EF4-FFF2-40B4-BE49-F238E27FC236}">
                <a16:creationId xmlns:a16="http://schemas.microsoft.com/office/drawing/2014/main" id="{7C7B7B5E-21AC-43F9-B031-900E84F750AD}"/>
              </a:ext>
            </a:extLst>
          </p:cNvPr>
          <p:cNvSpPr/>
          <p:nvPr/>
        </p:nvSpPr>
        <p:spPr>
          <a:xfrm>
            <a:off x="11168897" y="5317788"/>
            <a:ext cx="546200" cy="546200"/>
          </a:xfrm>
          <a:custGeom>
            <a:avLst/>
            <a:gdLst>
              <a:gd name="connsiteX0" fmla="*/ 359319 w 546199"/>
              <a:gd name="connsiteY0" fmla="*/ 483455 h 546199"/>
              <a:gd name="connsiteX1" fmla="*/ 379890 w 546199"/>
              <a:gd name="connsiteY1" fmla="*/ 337329 h 546199"/>
              <a:gd name="connsiteX2" fmla="*/ 371378 w 546199"/>
              <a:gd name="connsiteY2" fmla="*/ 243695 h 546199"/>
              <a:gd name="connsiteX3" fmla="*/ 414648 w 546199"/>
              <a:gd name="connsiteY3" fmla="*/ 199006 h 546199"/>
              <a:gd name="connsiteX4" fmla="*/ 494805 w 546199"/>
              <a:gd name="connsiteY4" fmla="*/ 223833 h 546199"/>
              <a:gd name="connsiteX5" fmla="*/ 500480 w 546199"/>
              <a:gd name="connsiteY5" fmla="*/ 274197 h 546199"/>
              <a:gd name="connsiteX6" fmla="*/ 359319 w 546199"/>
              <a:gd name="connsiteY6" fmla="*/ 483455 h 546199"/>
              <a:gd name="connsiteX7" fmla="*/ 62811 w 546199"/>
              <a:gd name="connsiteY7" fmla="*/ 189075 h 546199"/>
              <a:gd name="connsiteX8" fmla="*/ 216740 w 546199"/>
              <a:gd name="connsiteY8" fmla="*/ 174179 h 546199"/>
              <a:gd name="connsiteX9" fmla="*/ 302571 w 546199"/>
              <a:gd name="connsiteY9" fmla="*/ 179144 h 546199"/>
              <a:gd name="connsiteX10" fmla="*/ 301862 w 546199"/>
              <a:gd name="connsiteY10" fmla="*/ 188366 h 546199"/>
              <a:gd name="connsiteX11" fmla="*/ 321723 w 546199"/>
              <a:gd name="connsiteY11" fmla="*/ 230927 h 546199"/>
              <a:gd name="connsiteX12" fmla="*/ 106081 w 546199"/>
              <a:gd name="connsiteY12" fmla="*/ 425998 h 546199"/>
              <a:gd name="connsiteX13" fmla="*/ 46496 w 546199"/>
              <a:gd name="connsiteY13" fmla="*/ 273488 h 546199"/>
              <a:gd name="connsiteX14" fmla="*/ 62811 w 546199"/>
              <a:gd name="connsiteY14" fmla="*/ 189075 h 546199"/>
              <a:gd name="connsiteX15" fmla="*/ 358610 w 546199"/>
              <a:gd name="connsiteY15" fmla="*/ 216740 h 546199"/>
              <a:gd name="connsiteX16" fmla="*/ 330236 w 546199"/>
              <a:gd name="connsiteY16" fmla="*/ 188366 h 546199"/>
              <a:gd name="connsiteX17" fmla="*/ 358610 w 546199"/>
              <a:gd name="connsiteY17" fmla="*/ 159992 h 546199"/>
              <a:gd name="connsiteX18" fmla="*/ 386984 w 546199"/>
              <a:gd name="connsiteY18" fmla="*/ 188366 h 546199"/>
              <a:gd name="connsiteX19" fmla="*/ 358610 w 546199"/>
              <a:gd name="connsiteY19" fmla="*/ 216740 h 546199"/>
              <a:gd name="connsiteX20" fmla="*/ 438766 w 546199"/>
              <a:gd name="connsiteY20" fmla="*/ 118140 h 546199"/>
              <a:gd name="connsiteX21" fmla="*/ 399752 w 546199"/>
              <a:gd name="connsiteY21" fmla="*/ 149351 h 546199"/>
              <a:gd name="connsiteX22" fmla="*/ 358610 w 546199"/>
              <a:gd name="connsiteY22" fmla="*/ 131618 h 546199"/>
              <a:gd name="connsiteX23" fmla="*/ 340167 w 546199"/>
              <a:gd name="connsiteY23" fmla="*/ 134455 h 546199"/>
              <a:gd name="connsiteX24" fmla="*/ 294768 w 546199"/>
              <a:gd name="connsiteY24" fmla="*/ 47205 h 546199"/>
              <a:gd name="connsiteX25" fmla="*/ 438766 w 546199"/>
              <a:gd name="connsiteY25" fmla="*/ 118140 h 546199"/>
              <a:gd name="connsiteX26" fmla="*/ 273488 w 546199"/>
              <a:gd name="connsiteY26" fmla="*/ 3935 h 546199"/>
              <a:gd name="connsiteX27" fmla="*/ 3935 w 546199"/>
              <a:gd name="connsiteY27" fmla="*/ 273488 h 546199"/>
              <a:gd name="connsiteX28" fmla="*/ 273488 w 546199"/>
              <a:gd name="connsiteY28" fmla="*/ 543041 h 546199"/>
              <a:gd name="connsiteX29" fmla="*/ 543041 w 546199"/>
              <a:gd name="connsiteY29" fmla="*/ 273488 h 546199"/>
              <a:gd name="connsiteX30" fmla="*/ 273488 w 546199"/>
              <a:gd name="connsiteY30" fmla="*/ 3935 h 5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6199" h="546199">
                <a:moveTo>
                  <a:pt x="359319" y="483455"/>
                </a:moveTo>
                <a:cubicBezTo>
                  <a:pt x="372797" y="436638"/>
                  <a:pt x="379890" y="387693"/>
                  <a:pt x="379890" y="337329"/>
                </a:cubicBezTo>
                <a:cubicBezTo>
                  <a:pt x="379890" y="305408"/>
                  <a:pt x="377053" y="274197"/>
                  <a:pt x="371378" y="243695"/>
                </a:cubicBezTo>
                <a:cubicBezTo>
                  <a:pt x="393368" y="238730"/>
                  <a:pt x="410392" y="220996"/>
                  <a:pt x="414648" y="199006"/>
                </a:cubicBezTo>
                <a:cubicBezTo>
                  <a:pt x="442313" y="206099"/>
                  <a:pt x="469268" y="213902"/>
                  <a:pt x="494805" y="223833"/>
                </a:cubicBezTo>
                <a:cubicBezTo>
                  <a:pt x="498352" y="240148"/>
                  <a:pt x="500480" y="256463"/>
                  <a:pt x="500480" y="274197"/>
                </a:cubicBezTo>
                <a:cubicBezTo>
                  <a:pt x="500480" y="367831"/>
                  <a:pt x="442313" y="449407"/>
                  <a:pt x="359319" y="483455"/>
                </a:cubicBezTo>
                <a:close/>
                <a:moveTo>
                  <a:pt x="62811" y="189075"/>
                </a:moveTo>
                <a:cubicBezTo>
                  <a:pt x="112465" y="179144"/>
                  <a:pt x="164248" y="174179"/>
                  <a:pt x="216740" y="174179"/>
                </a:cubicBezTo>
                <a:cubicBezTo>
                  <a:pt x="245823" y="174179"/>
                  <a:pt x="274197" y="175597"/>
                  <a:pt x="302571" y="179144"/>
                </a:cubicBezTo>
                <a:cubicBezTo>
                  <a:pt x="301862" y="181982"/>
                  <a:pt x="301862" y="184819"/>
                  <a:pt x="301862" y="188366"/>
                </a:cubicBezTo>
                <a:cubicBezTo>
                  <a:pt x="301862" y="205390"/>
                  <a:pt x="309665" y="220996"/>
                  <a:pt x="321723" y="230927"/>
                </a:cubicBezTo>
                <a:cubicBezTo>
                  <a:pt x="258591" y="305408"/>
                  <a:pt x="186238" y="370669"/>
                  <a:pt x="106081" y="425998"/>
                </a:cubicBezTo>
                <a:cubicBezTo>
                  <a:pt x="69195" y="385565"/>
                  <a:pt x="46496" y="332364"/>
                  <a:pt x="46496" y="273488"/>
                </a:cubicBezTo>
                <a:cubicBezTo>
                  <a:pt x="46496" y="243695"/>
                  <a:pt x="52170" y="215321"/>
                  <a:pt x="62811" y="189075"/>
                </a:cubicBezTo>
                <a:close/>
                <a:moveTo>
                  <a:pt x="358610" y="216740"/>
                </a:moveTo>
                <a:cubicBezTo>
                  <a:pt x="343004" y="216740"/>
                  <a:pt x="330236" y="203971"/>
                  <a:pt x="330236" y="188366"/>
                </a:cubicBezTo>
                <a:cubicBezTo>
                  <a:pt x="330236" y="172760"/>
                  <a:pt x="343004" y="159992"/>
                  <a:pt x="358610" y="159992"/>
                </a:cubicBezTo>
                <a:cubicBezTo>
                  <a:pt x="374215" y="159992"/>
                  <a:pt x="386984" y="172760"/>
                  <a:pt x="386984" y="188366"/>
                </a:cubicBezTo>
                <a:cubicBezTo>
                  <a:pt x="386984" y="203971"/>
                  <a:pt x="374215" y="216740"/>
                  <a:pt x="358610" y="216740"/>
                </a:cubicBezTo>
                <a:close/>
                <a:moveTo>
                  <a:pt x="438766" y="118140"/>
                </a:moveTo>
                <a:cubicBezTo>
                  <a:pt x="425289" y="128071"/>
                  <a:pt x="412520" y="138711"/>
                  <a:pt x="399752" y="149351"/>
                </a:cubicBezTo>
                <a:cubicBezTo>
                  <a:pt x="389112" y="138711"/>
                  <a:pt x="374925" y="131618"/>
                  <a:pt x="358610" y="131618"/>
                </a:cubicBezTo>
                <a:cubicBezTo>
                  <a:pt x="352226" y="131618"/>
                  <a:pt x="345841" y="133036"/>
                  <a:pt x="340167" y="134455"/>
                </a:cubicBezTo>
                <a:cubicBezTo>
                  <a:pt x="327398" y="103953"/>
                  <a:pt x="312502" y="74870"/>
                  <a:pt x="294768" y="47205"/>
                </a:cubicBezTo>
                <a:cubicBezTo>
                  <a:pt x="351516" y="52880"/>
                  <a:pt x="401880" y="79126"/>
                  <a:pt x="438766" y="118140"/>
                </a:cubicBezTo>
                <a:close/>
                <a:moveTo>
                  <a:pt x="273488" y="3935"/>
                </a:moveTo>
                <a:cubicBezTo>
                  <a:pt x="124524" y="3935"/>
                  <a:pt x="3935" y="124524"/>
                  <a:pt x="3935" y="273488"/>
                </a:cubicBezTo>
                <a:cubicBezTo>
                  <a:pt x="3935" y="422451"/>
                  <a:pt x="124524" y="543041"/>
                  <a:pt x="273488" y="543041"/>
                </a:cubicBezTo>
                <a:cubicBezTo>
                  <a:pt x="422451" y="543041"/>
                  <a:pt x="543041" y="422451"/>
                  <a:pt x="543041" y="273488"/>
                </a:cubicBezTo>
                <a:cubicBezTo>
                  <a:pt x="543041" y="124524"/>
                  <a:pt x="422451" y="3935"/>
                  <a:pt x="273488" y="3935"/>
                </a:cubicBez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43" name="Graphic 102" descr="Chicken">
            <a:extLst>
              <a:ext uri="{FF2B5EF4-FFF2-40B4-BE49-F238E27FC236}">
                <a16:creationId xmlns:a16="http://schemas.microsoft.com/office/drawing/2014/main" id="{BCE5E630-E5DD-4CFC-8515-2684FA2843C8}"/>
              </a:ext>
            </a:extLst>
          </p:cNvPr>
          <p:cNvGrpSpPr/>
          <p:nvPr/>
        </p:nvGrpSpPr>
        <p:grpSpPr>
          <a:xfrm>
            <a:off x="392562" y="6037876"/>
            <a:ext cx="680976" cy="680976"/>
            <a:chOff x="392562" y="6037876"/>
            <a:chExt cx="680976" cy="680976"/>
          </a:xfrm>
        </p:grpSpPr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D315D426-A467-4212-98C0-3612D99BA178}"/>
                </a:ext>
              </a:extLst>
            </p:cNvPr>
            <p:cNvSpPr/>
            <p:nvPr/>
          </p:nvSpPr>
          <p:spPr>
            <a:xfrm>
              <a:off x="487888" y="6253818"/>
              <a:ext cx="411423" cy="397236"/>
            </a:xfrm>
            <a:custGeom>
              <a:avLst/>
              <a:gdLst>
                <a:gd name="connsiteX0" fmla="*/ 396254 w 411423"/>
                <a:gd name="connsiteY0" fmla="*/ 47226 h 397236"/>
                <a:gd name="connsiteX1" fmla="*/ 384904 w 411423"/>
                <a:gd name="connsiteY1" fmla="*/ 58576 h 397236"/>
                <a:gd name="connsiteX2" fmla="*/ 374973 w 411423"/>
                <a:gd name="connsiteY2" fmla="*/ 58576 h 397236"/>
                <a:gd name="connsiteX3" fmla="*/ 358658 w 411423"/>
                <a:gd name="connsiteY3" fmla="*/ 42261 h 397236"/>
                <a:gd name="connsiteX4" fmla="*/ 342343 w 411423"/>
                <a:gd name="connsiteY4" fmla="*/ 58576 h 397236"/>
                <a:gd name="connsiteX5" fmla="*/ 332412 w 411423"/>
                <a:gd name="connsiteY5" fmla="*/ 58576 h 397236"/>
                <a:gd name="connsiteX6" fmla="*/ 318225 w 411423"/>
                <a:gd name="connsiteY6" fmla="*/ 44389 h 397236"/>
                <a:gd name="connsiteX7" fmla="*/ 245162 w 411423"/>
                <a:gd name="connsiteY7" fmla="*/ 96172 h 397236"/>
                <a:gd name="connsiteX8" fmla="*/ 216788 w 411423"/>
                <a:gd name="connsiteY8" fmla="*/ 96172 h 397236"/>
                <a:gd name="connsiteX9" fmla="*/ 50091 w 411423"/>
                <a:gd name="connsiteY9" fmla="*/ 3956 h 397236"/>
                <a:gd name="connsiteX10" fmla="*/ 3983 w 411423"/>
                <a:gd name="connsiteY10" fmla="*/ 44389 h 397236"/>
                <a:gd name="connsiteX11" fmla="*/ 21717 w 411423"/>
                <a:gd name="connsiteY11" fmla="*/ 81275 h 397236"/>
                <a:gd name="connsiteX12" fmla="*/ 18170 w 411423"/>
                <a:gd name="connsiteY12" fmla="*/ 96172 h 397236"/>
                <a:gd name="connsiteX13" fmla="*/ 40870 w 411423"/>
                <a:gd name="connsiteY13" fmla="*/ 129511 h 397236"/>
                <a:gd name="connsiteX14" fmla="*/ 39451 w 411423"/>
                <a:gd name="connsiteY14" fmla="*/ 138733 h 397236"/>
                <a:gd name="connsiteX15" fmla="*/ 60022 w 411423"/>
                <a:gd name="connsiteY15" fmla="*/ 170653 h 397236"/>
                <a:gd name="connsiteX16" fmla="*/ 209695 w 411423"/>
                <a:gd name="connsiteY16" fmla="*/ 294080 h 397236"/>
                <a:gd name="connsiteX17" fmla="*/ 209695 w 411423"/>
                <a:gd name="connsiteY17" fmla="*/ 337351 h 397236"/>
                <a:gd name="connsiteX18" fmla="*/ 195508 w 411423"/>
                <a:gd name="connsiteY18" fmla="*/ 351538 h 397236"/>
                <a:gd name="connsiteX19" fmla="*/ 209695 w 411423"/>
                <a:gd name="connsiteY19" fmla="*/ 365725 h 397236"/>
                <a:gd name="connsiteX20" fmla="*/ 218207 w 411423"/>
                <a:gd name="connsiteY20" fmla="*/ 365725 h 397236"/>
                <a:gd name="connsiteX21" fmla="*/ 242325 w 411423"/>
                <a:gd name="connsiteY21" fmla="*/ 389842 h 397236"/>
                <a:gd name="connsiteX22" fmla="*/ 252256 w 411423"/>
                <a:gd name="connsiteY22" fmla="*/ 394099 h 397236"/>
                <a:gd name="connsiteX23" fmla="*/ 262187 w 411423"/>
                <a:gd name="connsiteY23" fmla="*/ 389842 h 397236"/>
                <a:gd name="connsiteX24" fmla="*/ 262187 w 411423"/>
                <a:gd name="connsiteY24" fmla="*/ 369981 h 397236"/>
                <a:gd name="connsiteX25" fmla="*/ 257931 w 411423"/>
                <a:gd name="connsiteY25" fmla="*/ 365725 h 397236"/>
                <a:gd name="connsiteX26" fmla="*/ 273536 w 411423"/>
                <a:gd name="connsiteY26" fmla="*/ 365725 h 397236"/>
                <a:gd name="connsiteX27" fmla="*/ 287723 w 411423"/>
                <a:gd name="connsiteY27" fmla="*/ 351538 h 397236"/>
                <a:gd name="connsiteX28" fmla="*/ 273536 w 411423"/>
                <a:gd name="connsiteY28" fmla="*/ 337351 h 397236"/>
                <a:gd name="connsiteX29" fmla="*/ 238069 w 411423"/>
                <a:gd name="connsiteY29" fmla="*/ 337351 h 397236"/>
                <a:gd name="connsiteX30" fmla="*/ 238069 w 411423"/>
                <a:gd name="connsiteY30" fmla="*/ 294790 h 397236"/>
                <a:gd name="connsiteX31" fmla="*/ 266443 w 411423"/>
                <a:gd name="connsiteY31" fmla="*/ 291243 h 397236"/>
                <a:gd name="connsiteX32" fmla="*/ 266443 w 411423"/>
                <a:gd name="connsiteY32" fmla="*/ 308977 h 397236"/>
                <a:gd name="connsiteX33" fmla="*/ 252256 w 411423"/>
                <a:gd name="connsiteY33" fmla="*/ 323164 h 397236"/>
                <a:gd name="connsiteX34" fmla="*/ 273536 w 411423"/>
                <a:gd name="connsiteY34" fmla="*/ 323164 h 397236"/>
                <a:gd name="connsiteX35" fmla="*/ 301910 w 411423"/>
                <a:gd name="connsiteY35" fmla="*/ 351538 h 397236"/>
                <a:gd name="connsiteX36" fmla="*/ 299782 w 411423"/>
                <a:gd name="connsiteY36" fmla="*/ 362178 h 397236"/>
                <a:gd name="connsiteX37" fmla="*/ 309004 w 411423"/>
                <a:gd name="connsiteY37" fmla="*/ 365725 h 397236"/>
                <a:gd name="connsiteX38" fmla="*/ 318935 w 411423"/>
                <a:gd name="connsiteY38" fmla="*/ 361468 h 397236"/>
                <a:gd name="connsiteX39" fmla="*/ 318935 w 411423"/>
                <a:gd name="connsiteY39" fmla="*/ 341607 h 397236"/>
                <a:gd name="connsiteX40" fmla="*/ 314679 w 411423"/>
                <a:gd name="connsiteY40" fmla="*/ 337351 h 397236"/>
                <a:gd name="connsiteX41" fmla="*/ 330284 w 411423"/>
                <a:gd name="connsiteY41" fmla="*/ 337351 h 397236"/>
                <a:gd name="connsiteX42" fmla="*/ 344471 w 411423"/>
                <a:gd name="connsiteY42" fmla="*/ 323164 h 397236"/>
                <a:gd name="connsiteX43" fmla="*/ 330284 w 411423"/>
                <a:gd name="connsiteY43" fmla="*/ 308977 h 397236"/>
                <a:gd name="connsiteX44" fmla="*/ 294817 w 411423"/>
                <a:gd name="connsiteY44" fmla="*/ 308977 h 397236"/>
                <a:gd name="connsiteX45" fmla="*/ 294817 w 411423"/>
                <a:gd name="connsiteY45" fmla="*/ 283440 h 397236"/>
                <a:gd name="connsiteX46" fmla="*/ 408313 w 411423"/>
                <a:gd name="connsiteY46" fmla="*/ 124546 h 397236"/>
                <a:gd name="connsiteX47" fmla="*/ 402638 w 411423"/>
                <a:gd name="connsiteY47" fmla="*/ 81985 h 397236"/>
                <a:gd name="connsiteX48" fmla="*/ 396254 w 411423"/>
                <a:gd name="connsiteY48" fmla="*/ 47226 h 39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1423" h="397236">
                  <a:moveTo>
                    <a:pt x="396254" y="47226"/>
                  </a:moveTo>
                  <a:lnTo>
                    <a:pt x="384904" y="58576"/>
                  </a:lnTo>
                  <a:cubicBezTo>
                    <a:pt x="382067" y="61413"/>
                    <a:pt x="377811" y="61413"/>
                    <a:pt x="374973" y="58576"/>
                  </a:cubicBezTo>
                  <a:lnTo>
                    <a:pt x="358658" y="42261"/>
                  </a:lnTo>
                  <a:lnTo>
                    <a:pt x="342343" y="58576"/>
                  </a:lnTo>
                  <a:cubicBezTo>
                    <a:pt x="339506" y="61413"/>
                    <a:pt x="335250" y="61413"/>
                    <a:pt x="332412" y="58576"/>
                  </a:cubicBezTo>
                  <a:lnTo>
                    <a:pt x="318225" y="44389"/>
                  </a:lnTo>
                  <a:cubicBezTo>
                    <a:pt x="307585" y="74891"/>
                    <a:pt x="279211" y="96172"/>
                    <a:pt x="245162" y="96172"/>
                  </a:cubicBezTo>
                  <a:lnTo>
                    <a:pt x="216788" y="96172"/>
                  </a:lnTo>
                  <a:cubicBezTo>
                    <a:pt x="125282" y="96172"/>
                    <a:pt x="128829" y="6793"/>
                    <a:pt x="50091" y="3956"/>
                  </a:cubicBezTo>
                  <a:cubicBezTo>
                    <a:pt x="26683" y="3247"/>
                    <a:pt x="5402" y="20271"/>
                    <a:pt x="3983" y="44389"/>
                  </a:cubicBezTo>
                  <a:cubicBezTo>
                    <a:pt x="3274" y="59285"/>
                    <a:pt x="10368" y="72763"/>
                    <a:pt x="21717" y="81275"/>
                  </a:cubicBezTo>
                  <a:cubicBezTo>
                    <a:pt x="19589" y="85531"/>
                    <a:pt x="18170" y="90497"/>
                    <a:pt x="18170" y="96172"/>
                  </a:cubicBezTo>
                  <a:cubicBezTo>
                    <a:pt x="18170" y="111068"/>
                    <a:pt x="27392" y="123836"/>
                    <a:pt x="40870" y="129511"/>
                  </a:cubicBezTo>
                  <a:cubicBezTo>
                    <a:pt x="40160" y="132348"/>
                    <a:pt x="39451" y="135186"/>
                    <a:pt x="39451" y="138733"/>
                  </a:cubicBezTo>
                  <a:cubicBezTo>
                    <a:pt x="39451" y="152920"/>
                    <a:pt x="47963" y="164979"/>
                    <a:pt x="60022" y="170653"/>
                  </a:cubicBezTo>
                  <a:cubicBezTo>
                    <a:pt x="79174" y="238042"/>
                    <a:pt x="138051" y="288405"/>
                    <a:pt x="209695" y="294080"/>
                  </a:cubicBezTo>
                  <a:lnTo>
                    <a:pt x="209695" y="337351"/>
                  </a:lnTo>
                  <a:cubicBezTo>
                    <a:pt x="201892" y="337351"/>
                    <a:pt x="195508" y="343735"/>
                    <a:pt x="195508" y="351538"/>
                  </a:cubicBezTo>
                  <a:cubicBezTo>
                    <a:pt x="195508" y="359340"/>
                    <a:pt x="201892" y="365725"/>
                    <a:pt x="209695" y="365725"/>
                  </a:cubicBezTo>
                  <a:lnTo>
                    <a:pt x="218207" y="365725"/>
                  </a:lnTo>
                  <a:lnTo>
                    <a:pt x="242325" y="389842"/>
                  </a:lnTo>
                  <a:cubicBezTo>
                    <a:pt x="245162" y="392680"/>
                    <a:pt x="248709" y="394099"/>
                    <a:pt x="252256" y="394099"/>
                  </a:cubicBezTo>
                  <a:cubicBezTo>
                    <a:pt x="255803" y="394099"/>
                    <a:pt x="259349" y="392680"/>
                    <a:pt x="262187" y="389842"/>
                  </a:cubicBezTo>
                  <a:cubicBezTo>
                    <a:pt x="267862" y="384168"/>
                    <a:pt x="267862" y="375655"/>
                    <a:pt x="262187" y="369981"/>
                  </a:cubicBezTo>
                  <a:lnTo>
                    <a:pt x="257931" y="365725"/>
                  </a:lnTo>
                  <a:lnTo>
                    <a:pt x="273536" y="365725"/>
                  </a:lnTo>
                  <a:cubicBezTo>
                    <a:pt x="281339" y="365725"/>
                    <a:pt x="287723" y="359340"/>
                    <a:pt x="287723" y="351538"/>
                  </a:cubicBezTo>
                  <a:cubicBezTo>
                    <a:pt x="287723" y="343735"/>
                    <a:pt x="281339" y="337351"/>
                    <a:pt x="273536" y="337351"/>
                  </a:cubicBezTo>
                  <a:lnTo>
                    <a:pt x="238069" y="337351"/>
                  </a:lnTo>
                  <a:lnTo>
                    <a:pt x="238069" y="294790"/>
                  </a:lnTo>
                  <a:cubicBezTo>
                    <a:pt x="248000" y="294080"/>
                    <a:pt x="257221" y="293371"/>
                    <a:pt x="266443" y="291243"/>
                  </a:cubicBezTo>
                  <a:lnTo>
                    <a:pt x="266443" y="308977"/>
                  </a:lnTo>
                  <a:cubicBezTo>
                    <a:pt x="258640" y="308977"/>
                    <a:pt x="252256" y="315361"/>
                    <a:pt x="252256" y="323164"/>
                  </a:cubicBezTo>
                  <a:lnTo>
                    <a:pt x="273536" y="323164"/>
                  </a:lnTo>
                  <a:cubicBezTo>
                    <a:pt x="289142" y="323164"/>
                    <a:pt x="301910" y="335932"/>
                    <a:pt x="301910" y="351538"/>
                  </a:cubicBezTo>
                  <a:cubicBezTo>
                    <a:pt x="301910" y="355084"/>
                    <a:pt x="301201" y="358631"/>
                    <a:pt x="299782" y="362178"/>
                  </a:cubicBezTo>
                  <a:cubicBezTo>
                    <a:pt x="302620" y="364306"/>
                    <a:pt x="305457" y="365725"/>
                    <a:pt x="309004" y="365725"/>
                  </a:cubicBezTo>
                  <a:cubicBezTo>
                    <a:pt x="312551" y="365725"/>
                    <a:pt x="316097" y="364306"/>
                    <a:pt x="318935" y="361468"/>
                  </a:cubicBezTo>
                  <a:cubicBezTo>
                    <a:pt x="324610" y="355794"/>
                    <a:pt x="324610" y="347281"/>
                    <a:pt x="318935" y="341607"/>
                  </a:cubicBezTo>
                  <a:lnTo>
                    <a:pt x="314679" y="337351"/>
                  </a:lnTo>
                  <a:lnTo>
                    <a:pt x="330284" y="337351"/>
                  </a:lnTo>
                  <a:cubicBezTo>
                    <a:pt x="338087" y="337351"/>
                    <a:pt x="344471" y="330966"/>
                    <a:pt x="344471" y="323164"/>
                  </a:cubicBezTo>
                  <a:cubicBezTo>
                    <a:pt x="344471" y="315361"/>
                    <a:pt x="338087" y="308977"/>
                    <a:pt x="330284" y="308977"/>
                  </a:cubicBezTo>
                  <a:lnTo>
                    <a:pt x="294817" y="308977"/>
                  </a:lnTo>
                  <a:lnTo>
                    <a:pt x="294817" y="283440"/>
                  </a:lnTo>
                  <a:cubicBezTo>
                    <a:pt x="361496" y="258613"/>
                    <a:pt x="408313" y="196899"/>
                    <a:pt x="408313" y="124546"/>
                  </a:cubicBezTo>
                  <a:cubicBezTo>
                    <a:pt x="408313" y="109649"/>
                    <a:pt x="406185" y="96172"/>
                    <a:pt x="402638" y="81985"/>
                  </a:cubicBezTo>
                  <a:cubicBezTo>
                    <a:pt x="399801" y="70635"/>
                    <a:pt x="397673" y="59285"/>
                    <a:pt x="396254" y="47226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8E76C1C-3DCD-4A65-ACC6-283B24676B10}"/>
                </a:ext>
              </a:extLst>
            </p:cNvPr>
            <p:cNvSpPr/>
            <p:nvPr/>
          </p:nvSpPr>
          <p:spPr>
            <a:xfrm>
              <a:off x="800050" y="6105586"/>
              <a:ext cx="177338" cy="191525"/>
            </a:xfrm>
            <a:custGeom>
              <a:avLst/>
              <a:gdLst>
                <a:gd name="connsiteX0" fmla="*/ 138002 w 177337"/>
                <a:gd name="connsiteY0" fmla="*/ 85510 h 191524"/>
                <a:gd name="connsiteX1" fmla="*/ 115303 w 177337"/>
                <a:gd name="connsiteY1" fmla="*/ 45786 h 191524"/>
                <a:gd name="connsiteX2" fmla="*/ 124524 w 177337"/>
                <a:gd name="connsiteY2" fmla="*/ 31599 h 191524"/>
                <a:gd name="connsiteX3" fmla="*/ 123815 w 177337"/>
                <a:gd name="connsiteY3" fmla="*/ 22378 h 191524"/>
                <a:gd name="connsiteX4" fmla="*/ 111756 w 177337"/>
                <a:gd name="connsiteY4" fmla="*/ 11028 h 191524"/>
                <a:gd name="connsiteX5" fmla="*/ 94732 w 177337"/>
                <a:gd name="connsiteY5" fmla="*/ 15994 h 191524"/>
                <a:gd name="connsiteX6" fmla="*/ 75579 w 177337"/>
                <a:gd name="connsiteY6" fmla="*/ 3935 h 191524"/>
                <a:gd name="connsiteX7" fmla="*/ 56427 w 177337"/>
                <a:gd name="connsiteY7" fmla="*/ 15994 h 191524"/>
                <a:gd name="connsiteX8" fmla="*/ 39402 w 177337"/>
                <a:gd name="connsiteY8" fmla="*/ 11028 h 191524"/>
                <a:gd name="connsiteX9" fmla="*/ 27343 w 177337"/>
                <a:gd name="connsiteY9" fmla="*/ 22378 h 191524"/>
                <a:gd name="connsiteX10" fmla="*/ 25925 w 177337"/>
                <a:gd name="connsiteY10" fmla="*/ 31599 h 191524"/>
                <a:gd name="connsiteX11" fmla="*/ 25925 w 177337"/>
                <a:gd name="connsiteY11" fmla="*/ 32309 h 191524"/>
                <a:gd name="connsiteX12" fmla="*/ 13156 w 177337"/>
                <a:gd name="connsiteY12" fmla="*/ 34437 h 191524"/>
                <a:gd name="connsiteX13" fmla="*/ 3935 w 177337"/>
                <a:gd name="connsiteY13" fmla="*/ 50042 h 191524"/>
                <a:gd name="connsiteX14" fmla="*/ 4644 w 177337"/>
                <a:gd name="connsiteY14" fmla="*/ 53589 h 191524"/>
                <a:gd name="connsiteX15" fmla="*/ 17412 w 177337"/>
                <a:gd name="connsiteY15" fmla="*/ 69904 h 191524"/>
                <a:gd name="connsiteX16" fmla="*/ 11028 w 177337"/>
                <a:gd name="connsiteY16" fmla="*/ 95441 h 191524"/>
                <a:gd name="connsiteX17" fmla="*/ 11028 w 177337"/>
                <a:gd name="connsiteY17" fmla="*/ 166376 h 191524"/>
                <a:gd name="connsiteX18" fmla="*/ 10319 w 177337"/>
                <a:gd name="connsiteY18" fmla="*/ 177016 h 191524"/>
                <a:gd name="connsiteX19" fmla="*/ 25215 w 177337"/>
                <a:gd name="connsiteY19" fmla="*/ 191912 h 191524"/>
                <a:gd name="connsiteX20" fmla="*/ 41530 w 177337"/>
                <a:gd name="connsiteY20" fmla="*/ 175597 h 191524"/>
                <a:gd name="connsiteX21" fmla="*/ 51461 w 177337"/>
                <a:gd name="connsiteY21" fmla="*/ 175597 h 191524"/>
                <a:gd name="connsiteX22" fmla="*/ 67776 w 177337"/>
                <a:gd name="connsiteY22" fmla="*/ 191912 h 191524"/>
                <a:gd name="connsiteX23" fmla="*/ 82673 w 177337"/>
                <a:gd name="connsiteY23" fmla="*/ 177016 h 191524"/>
                <a:gd name="connsiteX24" fmla="*/ 81963 w 177337"/>
                <a:gd name="connsiteY24" fmla="*/ 158573 h 191524"/>
                <a:gd name="connsiteX25" fmla="*/ 134455 w 177337"/>
                <a:gd name="connsiteY25" fmla="*/ 118140 h 191524"/>
                <a:gd name="connsiteX26" fmla="*/ 174179 w 177337"/>
                <a:gd name="connsiteY26" fmla="*/ 116721 h 191524"/>
                <a:gd name="connsiteX27" fmla="*/ 138002 w 177337"/>
                <a:gd name="connsiteY27" fmla="*/ 85510 h 19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7337" h="191524">
                  <a:moveTo>
                    <a:pt x="138002" y="85510"/>
                  </a:moveTo>
                  <a:cubicBezTo>
                    <a:pt x="135874" y="69195"/>
                    <a:pt x="127362" y="55008"/>
                    <a:pt x="115303" y="45786"/>
                  </a:cubicBezTo>
                  <a:cubicBezTo>
                    <a:pt x="120268" y="42949"/>
                    <a:pt x="123815" y="37274"/>
                    <a:pt x="124524" y="31599"/>
                  </a:cubicBezTo>
                  <a:cubicBezTo>
                    <a:pt x="125234" y="28762"/>
                    <a:pt x="125234" y="25215"/>
                    <a:pt x="123815" y="22378"/>
                  </a:cubicBezTo>
                  <a:cubicBezTo>
                    <a:pt x="121687" y="16703"/>
                    <a:pt x="117431" y="12447"/>
                    <a:pt x="111756" y="11028"/>
                  </a:cubicBezTo>
                  <a:cubicBezTo>
                    <a:pt x="104662" y="9609"/>
                    <a:pt x="98988" y="11738"/>
                    <a:pt x="94732" y="15994"/>
                  </a:cubicBezTo>
                  <a:cubicBezTo>
                    <a:pt x="91185" y="8900"/>
                    <a:pt x="84091" y="3935"/>
                    <a:pt x="75579" y="3935"/>
                  </a:cubicBezTo>
                  <a:cubicBezTo>
                    <a:pt x="67067" y="3935"/>
                    <a:pt x="59973" y="8900"/>
                    <a:pt x="56427" y="15994"/>
                  </a:cubicBezTo>
                  <a:cubicBezTo>
                    <a:pt x="52170" y="11738"/>
                    <a:pt x="45786" y="9609"/>
                    <a:pt x="39402" y="11028"/>
                  </a:cubicBezTo>
                  <a:cubicBezTo>
                    <a:pt x="33727" y="12447"/>
                    <a:pt x="28762" y="16703"/>
                    <a:pt x="27343" y="22378"/>
                  </a:cubicBezTo>
                  <a:cubicBezTo>
                    <a:pt x="25215" y="25215"/>
                    <a:pt x="25215" y="28762"/>
                    <a:pt x="25925" y="31599"/>
                  </a:cubicBezTo>
                  <a:cubicBezTo>
                    <a:pt x="25925" y="31599"/>
                    <a:pt x="25925" y="31599"/>
                    <a:pt x="25925" y="32309"/>
                  </a:cubicBezTo>
                  <a:cubicBezTo>
                    <a:pt x="22378" y="31599"/>
                    <a:pt x="18122" y="31599"/>
                    <a:pt x="13156" y="34437"/>
                  </a:cubicBezTo>
                  <a:cubicBezTo>
                    <a:pt x="8191" y="37983"/>
                    <a:pt x="3935" y="43658"/>
                    <a:pt x="3935" y="50042"/>
                  </a:cubicBezTo>
                  <a:cubicBezTo>
                    <a:pt x="3935" y="51461"/>
                    <a:pt x="3935" y="52170"/>
                    <a:pt x="4644" y="53589"/>
                  </a:cubicBezTo>
                  <a:cubicBezTo>
                    <a:pt x="6063" y="60683"/>
                    <a:pt x="10319" y="67067"/>
                    <a:pt x="17412" y="69904"/>
                  </a:cubicBezTo>
                  <a:cubicBezTo>
                    <a:pt x="13156" y="76998"/>
                    <a:pt x="11028" y="86219"/>
                    <a:pt x="11028" y="95441"/>
                  </a:cubicBezTo>
                  <a:lnTo>
                    <a:pt x="11028" y="166376"/>
                  </a:lnTo>
                  <a:cubicBezTo>
                    <a:pt x="11028" y="169923"/>
                    <a:pt x="11028" y="173469"/>
                    <a:pt x="10319" y="177016"/>
                  </a:cubicBezTo>
                  <a:lnTo>
                    <a:pt x="25215" y="191912"/>
                  </a:lnTo>
                  <a:lnTo>
                    <a:pt x="41530" y="175597"/>
                  </a:lnTo>
                  <a:cubicBezTo>
                    <a:pt x="44368" y="172760"/>
                    <a:pt x="48624" y="172760"/>
                    <a:pt x="51461" y="175597"/>
                  </a:cubicBezTo>
                  <a:lnTo>
                    <a:pt x="67776" y="191912"/>
                  </a:lnTo>
                  <a:lnTo>
                    <a:pt x="82673" y="177016"/>
                  </a:lnTo>
                  <a:cubicBezTo>
                    <a:pt x="82673" y="170632"/>
                    <a:pt x="81963" y="164957"/>
                    <a:pt x="81963" y="158573"/>
                  </a:cubicBezTo>
                  <a:cubicBezTo>
                    <a:pt x="106081" y="155736"/>
                    <a:pt x="125943" y="140130"/>
                    <a:pt x="134455" y="118140"/>
                  </a:cubicBezTo>
                  <a:cubicBezTo>
                    <a:pt x="155736" y="112465"/>
                    <a:pt x="174179" y="116721"/>
                    <a:pt x="174179" y="116721"/>
                  </a:cubicBezTo>
                  <a:cubicBezTo>
                    <a:pt x="166376" y="103953"/>
                    <a:pt x="148642" y="92603"/>
                    <a:pt x="138002" y="85510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6" name="Graphic 101" descr="Duck">
            <a:extLst>
              <a:ext uri="{FF2B5EF4-FFF2-40B4-BE49-F238E27FC236}">
                <a16:creationId xmlns:a16="http://schemas.microsoft.com/office/drawing/2014/main" id="{41526916-6743-4D28-B5FC-B9FE5FECD568}"/>
              </a:ext>
            </a:extLst>
          </p:cNvPr>
          <p:cNvGrpSpPr/>
          <p:nvPr/>
        </p:nvGrpSpPr>
        <p:grpSpPr>
          <a:xfrm>
            <a:off x="1361329" y="6037876"/>
            <a:ext cx="680976" cy="680976"/>
            <a:chOff x="1361329" y="6037876"/>
            <a:chExt cx="680976" cy="680976"/>
          </a:xfrm>
        </p:grpSpPr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9CD55C0D-EE7E-438F-B87F-A9A120685462}"/>
                </a:ext>
              </a:extLst>
            </p:cNvPr>
            <p:cNvSpPr/>
            <p:nvPr/>
          </p:nvSpPr>
          <p:spPr>
            <a:xfrm>
              <a:off x="1442516" y="6119063"/>
              <a:ext cx="453984" cy="517826"/>
            </a:xfrm>
            <a:custGeom>
              <a:avLst/>
              <a:gdLst>
                <a:gd name="connsiteX0" fmla="*/ 386984 w 453984"/>
                <a:gd name="connsiteY0" fmla="*/ 3935 h 517825"/>
                <a:gd name="connsiteX1" fmla="*/ 323142 w 453984"/>
                <a:gd name="connsiteY1" fmla="*/ 67776 h 517825"/>
                <a:gd name="connsiteX2" fmla="*/ 323142 w 453984"/>
                <a:gd name="connsiteY2" fmla="*/ 167085 h 517825"/>
                <a:gd name="connsiteX3" fmla="*/ 273488 w 453984"/>
                <a:gd name="connsiteY3" fmla="*/ 216740 h 517825"/>
                <a:gd name="connsiteX4" fmla="*/ 101116 w 453984"/>
                <a:gd name="connsiteY4" fmla="*/ 216740 h 517825"/>
                <a:gd name="connsiteX5" fmla="*/ 39402 w 453984"/>
                <a:gd name="connsiteY5" fmla="*/ 181272 h 517825"/>
                <a:gd name="connsiteX6" fmla="*/ 3935 w 453984"/>
                <a:gd name="connsiteY6" fmla="*/ 216740 h 517825"/>
                <a:gd name="connsiteX7" fmla="*/ 26634 w 453984"/>
                <a:gd name="connsiteY7" fmla="*/ 250079 h 517825"/>
                <a:gd name="connsiteX8" fmla="*/ 25215 w 453984"/>
                <a:gd name="connsiteY8" fmla="*/ 259301 h 517825"/>
                <a:gd name="connsiteX9" fmla="*/ 60683 w 453984"/>
                <a:gd name="connsiteY9" fmla="*/ 294768 h 517825"/>
                <a:gd name="connsiteX10" fmla="*/ 60683 w 453984"/>
                <a:gd name="connsiteY10" fmla="*/ 294768 h 517825"/>
                <a:gd name="connsiteX11" fmla="*/ 209646 w 453984"/>
                <a:gd name="connsiteY11" fmla="*/ 414648 h 517825"/>
                <a:gd name="connsiteX12" fmla="*/ 209646 w 453984"/>
                <a:gd name="connsiteY12" fmla="*/ 457919 h 517825"/>
                <a:gd name="connsiteX13" fmla="*/ 195459 w 453984"/>
                <a:gd name="connsiteY13" fmla="*/ 471396 h 517825"/>
                <a:gd name="connsiteX14" fmla="*/ 202553 w 453984"/>
                <a:gd name="connsiteY14" fmla="*/ 484165 h 517825"/>
                <a:gd name="connsiteX15" fmla="*/ 244404 w 453984"/>
                <a:gd name="connsiteY15" fmla="*/ 511829 h 517825"/>
                <a:gd name="connsiteX16" fmla="*/ 252207 w 453984"/>
                <a:gd name="connsiteY16" fmla="*/ 513957 h 517825"/>
                <a:gd name="connsiteX17" fmla="*/ 258591 w 453984"/>
                <a:gd name="connsiteY17" fmla="*/ 512539 h 517825"/>
                <a:gd name="connsiteX18" fmla="*/ 266394 w 453984"/>
                <a:gd name="connsiteY18" fmla="*/ 499770 h 517825"/>
                <a:gd name="connsiteX19" fmla="*/ 266394 w 453984"/>
                <a:gd name="connsiteY19" fmla="*/ 499061 h 517825"/>
                <a:gd name="connsiteX20" fmla="*/ 276325 w 453984"/>
                <a:gd name="connsiteY20" fmla="*/ 485583 h 517825"/>
                <a:gd name="connsiteX21" fmla="*/ 278453 w 453984"/>
                <a:gd name="connsiteY21" fmla="*/ 484874 h 517825"/>
                <a:gd name="connsiteX22" fmla="*/ 287675 w 453984"/>
                <a:gd name="connsiteY22" fmla="*/ 466431 h 517825"/>
                <a:gd name="connsiteX23" fmla="*/ 273488 w 453984"/>
                <a:gd name="connsiteY23" fmla="*/ 457209 h 517825"/>
                <a:gd name="connsiteX24" fmla="*/ 238020 w 453984"/>
                <a:gd name="connsiteY24" fmla="*/ 457209 h 517825"/>
                <a:gd name="connsiteX25" fmla="*/ 238020 w 453984"/>
                <a:gd name="connsiteY25" fmla="*/ 413939 h 517825"/>
                <a:gd name="connsiteX26" fmla="*/ 266394 w 453984"/>
                <a:gd name="connsiteY26" fmla="*/ 408974 h 517825"/>
                <a:gd name="connsiteX27" fmla="*/ 266394 w 453984"/>
                <a:gd name="connsiteY27" fmla="*/ 429545 h 517825"/>
                <a:gd name="connsiteX28" fmla="*/ 252207 w 453984"/>
                <a:gd name="connsiteY28" fmla="*/ 443022 h 517825"/>
                <a:gd name="connsiteX29" fmla="*/ 252207 w 453984"/>
                <a:gd name="connsiteY29" fmla="*/ 443732 h 517825"/>
                <a:gd name="connsiteX30" fmla="*/ 272778 w 453984"/>
                <a:gd name="connsiteY30" fmla="*/ 443732 h 517825"/>
                <a:gd name="connsiteX31" fmla="*/ 300443 w 453984"/>
                <a:gd name="connsiteY31" fmla="*/ 462884 h 517825"/>
                <a:gd name="connsiteX32" fmla="*/ 299734 w 453984"/>
                <a:gd name="connsiteY32" fmla="*/ 483455 h 517825"/>
                <a:gd name="connsiteX33" fmla="*/ 301152 w 453984"/>
                <a:gd name="connsiteY33" fmla="*/ 484165 h 517825"/>
                <a:gd name="connsiteX34" fmla="*/ 308955 w 453984"/>
                <a:gd name="connsiteY34" fmla="*/ 486293 h 517825"/>
                <a:gd name="connsiteX35" fmla="*/ 315339 w 453984"/>
                <a:gd name="connsiteY35" fmla="*/ 484874 h 517825"/>
                <a:gd name="connsiteX36" fmla="*/ 323142 w 453984"/>
                <a:gd name="connsiteY36" fmla="*/ 472106 h 517825"/>
                <a:gd name="connsiteX37" fmla="*/ 323142 w 453984"/>
                <a:gd name="connsiteY37" fmla="*/ 471396 h 517825"/>
                <a:gd name="connsiteX38" fmla="*/ 333073 w 453984"/>
                <a:gd name="connsiteY38" fmla="*/ 457919 h 517825"/>
                <a:gd name="connsiteX39" fmla="*/ 335201 w 453984"/>
                <a:gd name="connsiteY39" fmla="*/ 457209 h 517825"/>
                <a:gd name="connsiteX40" fmla="*/ 344423 w 453984"/>
                <a:gd name="connsiteY40" fmla="*/ 438766 h 517825"/>
                <a:gd name="connsiteX41" fmla="*/ 330236 w 453984"/>
                <a:gd name="connsiteY41" fmla="*/ 429545 h 517825"/>
                <a:gd name="connsiteX42" fmla="*/ 294768 w 453984"/>
                <a:gd name="connsiteY42" fmla="*/ 429545 h 517825"/>
                <a:gd name="connsiteX43" fmla="*/ 294768 w 453984"/>
                <a:gd name="connsiteY43" fmla="*/ 399752 h 517825"/>
                <a:gd name="connsiteX44" fmla="*/ 394077 w 453984"/>
                <a:gd name="connsiteY44" fmla="*/ 245114 h 517825"/>
                <a:gd name="connsiteX45" fmla="*/ 394077 w 453984"/>
                <a:gd name="connsiteY45" fmla="*/ 130908 h 517825"/>
                <a:gd name="connsiteX46" fmla="*/ 450825 w 453984"/>
                <a:gd name="connsiteY46" fmla="*/ 67776 h 517825"/>
                <a:gd name="connsiteX47" fmla="*/ 386984 w 453984"/>
                <a:gd name="connsiteY47" fmla="*/ 3935 h 51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53984" h="517825">
                  <a:moveTo>
                    <a:pt x="386984" y="3935"/>
                  </a:moveTo>
                  <a:cubicBezTo>
                    <a:pt x="351516" y="3935"/>
                    <a:pt x="323142" y="32309"/>
                    <a:pt x="323142" y="67776"/>
                  </a:cubicBezTo>
                  <a:lnTo>
                    <a:pt x="323142" y="167085"/>
                  </a:lnTo>
                  <a:cubicBezTo>
                    <a:pt x="323142" y="194750"/>
                    <a:pt x="301152" y="216740"/>
                    <a:pt x="273488" y="216740"/>
                  </a:cubicBezTo>
                  <a:lnTo>
                    <a:pt x="101116" y="216740"/>
                  </a:lnTo>
                  <a:cubicBezTo>
                    <a:pt x="89057" y="195459"/>
                    <a:pt x="65648" y="181272"/>
                    <a:pt x="39402" y="181272"/>
                  </a:cubicBezTo>
                  <a:cubicBezTo>
                    <a:pt x="19540" y="181272"/>
                    <a:pt x="3935" y="196878"/>
                    <a:pt x="3935" y="216740"/>
                  </a:cubicBezTo>
                  <a:cubicBezTo>
                    <a:pt x="3935" y="231636"/>
                    <a:pt x="13156" y="244404"/>
                    <a:pt x="26634" y="250079"/>
                  </a:cubicBezTo>
                  <a:cubicBezTo>
                    <a:pt x="25925" y="252917"/>
                    <a:pt x="25215" y="255754"/>
                    <a:pt x="25215" y="259301"/>
                  </a:cubicBezTo>
                  <a:cubicBezTo>
                    <a:pt x="25215" y="279162"/>
                    <a:pt x="40821" y="294768"/>
                    <a:pt x="60683" y="294768"/>
                  </a:cubicBezTo>
                  <a:lnTo>
                    <a:pt x="60683" y="294768"/>
                  </a:lnTo>
                  <a:cubicBezTo>
                    <a:pt x="80544" y="360028"/>
                    <a:pt x="138711" y="408974"/>
                    <a:pt x="209646" y="414648"/>
                  </a:cubicBezTo>
                  <a:lnTo>
                    <a:pt x="209646" y="457919"/>
                  </a:lnTo>
                  <a:cubicBezTo>
                    <a:pt x="201843" y="457919"/>
                    <a:pt x="195459" y="463594"/>
                    <a:pt x="195459" y="471396"/>
                  </a:cubicBezTo>
                  <a:cubicBezTo>
                    <a:pt x="195459" y="476362"/>
                    <a:pt x="198297" y="481327"/>
                    <a:pt x="202553" y="484165"/>
                  </a:cubicBezTo>
                  <a:lnTo>
                    <a:pt x="244404" y="511829"/>
                  </a:lnTo>
                  <a:cubicBezTo>
                    <a:pt x="246532" y="513248"/>
                    <a:pt x="249370" y="513957"/>
                    <a:pt x="252207" y="513957"/>
                  </a:cubicBezTo>
                  <a:cubicBezTo>
                    <a:pt x="254335" y="513957"/>
                    <a:pt x="256463" y="513248"/>
                    <a:pt x="258591" y="512539"/>
                  </a:cubicBezTo>
                  <a:cubicBezTo>
                    <a:pt x="263557" y="510411"/>
                    <a:pt x="266394" y="505445"/>
                    <a:pt x="266394" y="499770"/>
                  </a:cubicBezTo>
                  <a:lnTo>
                    <a:pt x="266394" y="499061"/>
                  </a:lnTo>
                  <a:cubicBezTo>
                    <a:pt x="266394" y="492677"/>
                    <a:pt x="270650" y="487711"/>
                    <a:pt x="276325" y="485583"/>
                  </a:cubicBezTo>
                  <a:lnTo>
                    <a:pt x="278453" y="484874"/>
                  </a:lnTo>
                  <a:cubicBezTo>
                    <a:pt x="285547" y="482746"/>
                    <a:pt x="289803" y="474234"/>
                    <a:pt x="287675" y="466431"/>
                  </a:cubicBezTo>
                  <a:cubicBezTo>
                    <a:pt x="285547" y="460756"/>
                    <a:pt x="279872" y="457209"/>
                    <a:pt x="273488" y="457209"/>
                  </a:cubicBezTo>
                  <a:lnTo>
                    <a:pt x="238020" y="457209"/>
                  </a:lnTo>
                  <a:lnTo>
                    <a:pt x="238020" y="413939"/>
                  </a:lnTo>
                  <a:cubicBezTo>
                    <a:pt x="247951" y="413230"/>
                    <a:pt x="257173" y="411811"/>
                    <a:pt x="266394" y="408974"/>
                  </a:cubicBezTo>
                  <a:lnTo>
                    <a:pt x="266394" y="429545"/>
                  </a:lnTo>
                  <a:cubicBezTo>
                    <a:pt x="258591" y="429545"/>
                    <a:pt x="252207" y="435220"/>
                    <a:pt x="252207" y="443022"/>
                  </a:cubicBezTo>
                  <a:cubicBezTo>
                    <a:pt x="252207" y="443022"/>
                    <a:pt x="252207" y="443022"/>
                    <a:pt x="252207" y="443732"/>
                  </a:cubicBezTo>
                  <a:lnTo>
                    <a:pt x="272778" y="443732"/>
                  </a:lnTo>
                  <a:cubicBezTo>
                    <a:pt x="285547" y="443732"/>
                    <a:pt x="296187" y="451535"/>
                    <a:pt x="300443" y="462884"/>
                  </a:cubicBezTo>
                  <a:cubicBezTo>
                    <a:pt x="302571" y="469268"/>
                    <a:pt x="302571" y="476362"/>
                    <a:pt x="299734" y="483455"/>
                  </a:cubicBezTo>
                  <a:lnTo>
                    <a:pt x="301152" y="484165"/>
                  </a:lnTo>
                  <a:cubicBezTo>
                    <a:pt x="303280" y="485583"/>
                    <a:pt x="306118" y="486293"/>
                    <a:pt x="308955" y="486293"/>
                  </a:cubicBezTo>
                  <a:cubicBezTo>
                    <a:pt x="311083" y="486293"/>
                    <a:pt x="313211" y="485583"/>
                    <a:pt x="315339" y="484874"/>
                  </a:cubicBezTo>
                  <a:cubicBezTo>
                    <a:pt x="320305" y="482746"/>
                    <a:pt x="323142" y="477781"/>
                    <a:pt x="323142" y="472106"/>
                  </a:cubicBezTo>
                  <a:lnTo>
                    <a:pt x="323142" y="471396"/>
                  </a:lnTo>
                  <a:cubicBezTo>
                    <a:pt x="323142" y="465012"/>
                    <a:pt x="327398" y="460047"/>
                    <a:pt x="333073" y="457919"/>
                  </a:cubicBezTo>
                  <a:lnTo>
                    <a:pt x="335201" y="457209"/>
                  </a:lnTo>
                  <a:cubicBezTo>
                    <a:pt x="342295" y="455081"/>
                    <a:pt x="346551" y="446569"/>
                    <a:pt x="344423" y="438766"/>
                  </a:cubicBezTo>
                  <a:cubicBezTo>
                    <a:pt x="342295" y="433091"/>
                    <a:pt x="336620" y="429545"/>
                    <a:pt x="330236" y="429545"/>
                  </a:cubicBezTo>
                  <a:lnTo>
                    <a:pt x="294768" y="429545"/>
                  </a:lnTo>
                  <a:lnTo>
                    <a:pt x="294768" y="399752"/>
                  </a:lnTo>
                  <a:cubicBezTo>
                    <a:pt x="353644" y="372797"/>
                    <a:pt x="394077" y="313921"/>
                    <a:pt x="394077" y="245114"/>
                  </a:cubicBezTo>
                  <a:lnTo>
                    <a:pt x="394077" y="130908"/>
                  </a:lnTo>
                  <a:cubicBezTo>
                    <a:pt x="425998" y="127362"/>
                    <a:pt x="450825" y="100406"/>
                    <a:pt x="450825" y="67776"/>
                  </a:cubicBezTo>
                  <a:cubicBezTo>
                    <a:pt x="450825" y="32309"/>
                    <a:pt x="422451" y="3935"/>
                    <a:pt x="386984" y="393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C3BC751A-9D2B-472C-AA07-2371C8D2FC3C}"/>
                </a:ext>
              </a:extLst>
            </p:cNvPr>
            <p:cNvSpPr/>
            <p:nvPr/>
          </p:nvSpPr>
          <p:spPr>
            <a:xfrm>
              <a:off x="1895082" y="6183614"/>
              <a:ext cx="63842" cy="42561"/>
            </a:xfrm>
            <a:custGeom>
              <a:avLst/>
              <a:gdLst>
                <a:gd name="connsiteX0" fmla="*/ 31599 w 63841"/>
                <a:gd name="connsiteY0" fmla="*/ 8191 h 42561"/>
                <a:gd name="connsiteX1" fmla="*/ 12447 w 63841"/>
                <a:gd name="connsiteY1" fmla="*/ 3935 h 42561"/>
                <a:gd name="connsiteX2" fmla="*/ 3935 w 63841"/>
                <a:gd name="connsiteY2" fmla="*/ 38693 h 42561"/>
                <a:gd name="connsiteX3" fmla="*/ 13866 w 63841"/>
                <a:gd name="connsiteY3" fmla="*/ 38693 h 42561"/>
                <a:gd name="connsiteX4" fmla="*/ 55008 w 63841"/>
                <a:gd name="connsiteY4" fmla="*/ 20959 h 42561"/>
                <a:gd name="connsiteX5" fmla="*/ 62101 w 63841"/>
                <a:gd name="connsiteY5" fmla="*/ 10319 h 42561"/>
                <a:gd name="connsiteX6" fmla="*/ 31599 w 63841"/>
                <a:gd name="connsiteY6" fmla="*/ 8191 h 4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841" h="42561">
                  <a:moveTo>
                    <a:pt x="31599" y="8191"/>
                  </a:moveTo>
                  <a:cubicBezTo>
                    <a:pt x="24506" y="7481"/>
                    <a:pt x="18122" y="6063"/>
                    <a:pt x="12447" y="3935"/>
                  </a:cubicBezTo>
                  <a:cubicBezTo>
                    <a:pt x="12447" y="16703"/>
                    <a:pt x="9609" y="28762"/>
                    <a:pt x="3935" y="38693"/>
                  </a:cubicBezTo>
                  <a:cubicBezTo>
                    <a:pt x="7481" y="38693"/>
                    <a:pt x="10319" y="38693"/>
                    <a:pt x="13866" y="38693"/>
                  </a:cubicBezTo>
                  <a:cubicBezTo>
                    <a:pt x="34437" y="38693"/>
                    <a:pt x="47205" y="29471"/>
                    <a:pt x="55008" y="20959"/>
                  </a:cubicBezTo>
                  <a:cubicBezTo>
                    <a:pt x="58555" y="17412"/>
                    <a:pt x="60683" y="13156"/>
                    <a:pt x="62101" y="10319"/>
                  </a:cubicBezTo>
                  <a:cubicBezTo>
                    <a:pt x="56427" y="10319"/>
                    <a:pt x="47205" y="9609"/>
                    <a:pt x="31599" y="8191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9" name="Graphic 104" descr="Snake">
            <a:extLst>
              <a:ext uri="{FF2B5EF4-FFF2-40B4-BE49-F238E27FC236}">
                <a16:creationId xmlns:a16="http://schemas.microsoft.com/office/drawing/2014/main" id="{F8974CA3-4473-4E6E-8F97-3F5C5DFDAF04}"/>
              </a:ext>
            </a:extLst>
          </p:cNvPr>
          <p:cNvGrpSpPr/>
          <p:nvPr/>
        </p:nvGrpSpPr>
        <p:grpSpPr>
          <a:xfrm>
            <a:off x="2330096" y="6037876"/>
            <a:ext cx="680976" cy="680976"/>
            <a:chOff x="2330096" y="6037876"/>
            <a:chExt cx="680976" cy="680976"/>
          </a:xfrm>
        </p:grpSpPr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C2866194-BE8C-4B50-88A1-137462E744BA}"/>
                </a:ext>
              </a:extLst>
            </p:cNvPr>
            <p:cNvSpPr/>
            <p:nvPr/>
          </p:nvSpPr>
          <p:spPr>
            <a:xfrm>
              <a:off x="2765958" y="6090689"/>
              <a:ext cx="56748" cy="56748"/>
            </a:xfrm>
            <a:custGeom>
              <a:avLst/>
              <a:gdLst>
                <a:gd name="connsiteX0" fmla="*/ 11028 w 56748"/>
                <a:gd name="connsiteY0" fmla="*/ 39402 h 56748"/>
                <a:gd name="connsiteX1" fmla="*/ 29471 w 56748"/>
                <a:gd name="connsiteY1" fmla="*/ 39402 h 56748"/>
                <a:gd name="connsiteX2" fmla="*/ 48624 w 56748"/>
                <a:gd name="connsiteY2" fmla="*/ 58555 h 56748"/>
                <a:gd name="connsiteX3" fmla="*/ 58555 w 56748"/>
                <a:gd name="connsiteY3" fmla="*/ 48624 h 56748"/>
                <a:gd name="connsiteX4" fmla="*/ 39402 w 56748"/>
                <a:gd name="connsiteY4" fmla="*/ 29471 h 56748"/>
                <a:gd name="connsiteX5" fmla="*/ 39402 w 56748"/>
                <a:gd name="connsiteY5" fmla="*/ 11028 h 56748"/>
                <a:gd name="connsiteX6" fmla="*/ 32309 w 56748"/>
                <a:gd name="connsiteY6" fmla="*/ 3935 h 56748"/>
                <a:gd name="connsiteX7" fmla="*/ 25215 w 56748"/>
                <a:gd name="connsiteY7" fmla="*/ 11028 h 56748"/>
                <a:gd name="connsiteX8" fmla="*/ 25215 w 56748"/>
                <a:gd name="connsiteY8" fmla="*/ 25215 h 56748"/>
                <a:gd name="connsiteX9" fmla="*/ 11028 w 56748"/>
                <a:gd name="connsiteY9" fmla="*/ 25215 h 56748"/>
                <a:gd name="connsiteX10" fmla="*/ 3935 w 56748"/>
                <a:gd name="connsiteY10" fmla="*/ 32309 h 56748"/>
                <a:gd name="connsiteX11" fmla="*/ 11028 w 56748"/>
                <a:gd name="connsiteY11" fmla="*/ 39402 h 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748" h="56748">
                  <a:moveTo>
                    <a:pt x="11028" y="39402"/>
                  </a:moveTo>
                  <a:lnTo>
                    <a:pt x="29471" y="39402"/>
                  </a:lnTo>
                  <a:lnTo>
                    <a:pt x="48624" y="58555"/>
                  </a:lnTo>
                  <a:lnTo>
                    <a:pt x="58555" y="48624"/>
                  </a:lnTo>
                  <a:lnTo>
                    <a:pt x="39402" y="29471"/>
                  </a:lnTo>
                  <a:lnTo>
                    <a:pt x="39402" y="11028"/>
                  </a:lnTo>
                  <a:cubicBezTo>
                    <a:pt x="39402" y="6772"/>
                    <a:pt x="36565" y="3935"/>
                    <a:pt x="32309" y="3935"/>
                  </a:cubicBezTo>
                  <a:cubicBezTo>
                    <a:pt x="28053" y="3935"/>
                    <a:pt x="25215" y="6772"/>
                    <a:pt x="25215" y="11028"/>
                  </a:cubicBezTo>
                  <a:lnTo>
                    <a:pt x="25215" y="25215"/>
                  </a:lnTo>
                  <a:lnTo>
                    <a:pt x="11028" y="25215"/>
                  </a:lnTo>
                  <a:cubicBezTo>
                    <a:pt x="6772" y="25215"/>
                    <a:pt x="3935" y="28053"/>
                    <a:pt x="3935" y="32309"/>
                  </a:cubicBezTo>
                  <a:cubicBezTo>
                    <a:pt x="3935" y="36565"/>
                    <a:pt x="6772" y="39402"/>
                    <a:pt x="11028" y="3940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51811F67-6683-4B02-AB22-5BE5C122A21B}"/>
                </a:ext>
              </a:extLst>
            </p:cNvPr>
            <p:cNvSpPr/>
            <p:nvPr/>
          </p:nvSpPr>
          <p:spPr>
            <a:xfrm>
              <a:off x="2381425" y="6139607"/>
              <a:ext cx="581667" cy="532013"/>
            </a:xfrm>
            <a:custGeom>
              <a:avLst/>
              <a:gdLst>
                <a:gd name="connsiteX0" fmla="*/ 572190 w 581667"/>
                <a:gd name="connsiteY0" fmla="*/ 138029 h 532012"/>
                <a:gd name="connsiteX1" fmla="*/ 554456 w 581667"/>
                <a:gd name="connsiteY1" fmla="*/ 55035 h 532012"/>
                <a:gd name="connsiteX2" fmla="*/ 482103 w 581667"/>
                <a:gd name="connsiteY2" fmla="*/ 8928 h 532012"/>
                <a:gd name="connsiteX3" fmla="*/ 456566 w 581667"/>
                <a:gd name="connsiteY3" fmla="*/ 5381 h 532012"/>
                <a:gd name="connsiteX4" fmla="*/ 437413 w 581667"/>
                <a:gd name="connsiteY4" fmla="*/ 43686 h 532012"/>
                <a:gd name="connsiteX5" fmla="*/ 464369 w 581667"/>
                <a:gd name="connsiteY5" fmla="*/ 125261 h 532012"/>
                <a:gd name="connsiteX6" fmla="*/ 488487 w 581667"/>
                <a:gd name="connsiteY6" fmla="*/ 156472 h 532012"/>
                <a:gd name="connsiteX7" fmla="*/ 533176 w 581667"/>
                <a:gd name="connsiteY7" fmla="*/ 164985 h 532012"/>
                <a:gd name="connsiteX8" fmla="*/ 479974 w 581667"/>
                <a:gd name="connsiteY8" fmla="*/ 260747 h 532012"/>
                <a:gd name="connsiteX9" fmla="*/ 373572 w 581667"/>
                <a:gd name="connsiteY9" fmla="*/ 125970 h 532012"/>
                <a:gd name="connsiteX10" fmla="*/ 132393 w 581667"/>
                <a:gd name="connsiteY10" fmla="*/ 140157 h 532012"/>
                <a:gd name="connsiteX11" fmla="*/ 160767 w 581667"/>
                <a:gd name="connsiteY11" fmla="*/ 296214 h 532012"/>
                <a:gd name="connsiteX12" fmla="*/ 267169 w 581667"/>
                <a:gd name="connsiteY12" fmla="*/ 388430 h 532012"/>
                <a:gd name="connsiteX13" fmla="*/ 203328 w 581667"/>
                <a:gd name="connsiteY13" fmla="*/ 381336 h 532012"/>
                <a:gd name="connsiteX14" fmla="*/ 76354 w 581667"/>
                <a:gd name="connsiteY14" fmla="*/ 288411 h 532012"/>
                <a:gd name="connsiteX15" fmla="*/ 47980 w 581667"/>
                <a:gd name="connsiteY15" fmla="*/ 394814 h 532012"/>
                <a:gd name="connsiteX16" fmla="*/ 111822 w 581667"/>
                <a:gd name="connsiteY16" fmla="*/ 494123 h 532012"/>
                <a:gd name="connsiteX17" fmla="*/ 12513 w 581667"/>
                <a:gd name="connsiteY17" fmla="*/ 494123 h 532012"/>
                <a:gd name="connsiteX18" fmla="*/ 7547 w 581667"/>
                <a:gd name="connsiteY18" fmla="*/ 506891 h 532012"/>
                <a:gd name="connsiteX19" fmla="*/ 154383 w 581667"/>
                <a:gd name="connsiteY19" fmla="*/ 507601 h 532012"/>
                <a:gd name="connsiteX20" fmla="*/ 97635 w 581667"/>
                <a:gd name="connsiteY20" fmla="*/ 379918 h 532012"/>
                <a:gd name="connsiteX21" fmla="*/ 140196 w 581667"/>
                <a:gd name="connsiteY21" fmla="*/ 387011 h 532012"/>
                <a:gd name="connsiteX22" fmla="*/ 239505 w 581667"/>
                <a:gd name="connsiteY22" fmla="*/ 493414 h 532012"/>
                <a:gd name="connsiteX23" fmla="*/ 346617 w 581667"/>
                <a:gd name="connsiteY23" fmla="*/ 397651 h 532012"/>
                <a:gd name="connsiteX24" fmla="*/ 260785 w 581667"/>
                <a:gd name="connsiteY24" fmla="*/ 288411 h 532012"/>
                <a:gd name="connsiteX25" fmla="*/ 239505 w 581667"/>
                <a:gd name="connsiteY25" fmla="*/ 167822 h 532012"/>
                <a:gd name="connsiteX26" fmla="*/ 345907 w 581667"/>
                <a:gd name="connsiteY26" fmla="*/ 267131 h 532012"/>
                <a:gd name="connsiteX27" fmla="*/ 438123 w 581667"/>
                <a:gd name="connsiteY27" fmla="*/ 330972 h 532012"/>
                <a:gd name="connsiteX28" fmla="*/ 558712 w 581667"/>
                <a:gd name="connsiteY28" fmla="*/ 260037 h 532012"/>
                <a:gd name="connsiteX29" fmla="*/ 565806 w 581667"/>
                <a:gd name="connsiteY29" fmla="*/ 145832 h 532012"/>
                <a:gd name="connsiteX30" fmla="*/ 572190 w 581667"/>
                <a:gd name="connsiteY30" fmla="*/ 138029 h 53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1667" h="532012">
                  <a:moveTo>
                    <a:pt x="572190" y="138029"/>
                  </a:moveTo>
                  <a:cubicBezTo>
                    <a:pt x="589924" y="110365"/>
                    <a:pt x="582121" y="72769"/>
                    <a:pt x="554456" y="55035"/>
                  </a:cubicBezTo>
                  <a:lnTo>
                    <a:pt x="482103" y="8928"/>
                  </a:lnTo>
                  <a:cubicBezTo>
                    <a:pt x="475009" y="3962"/>
                    <a:pt x="465078" y="2543"/>
                    <a:pt x="456566" y="5381"/>
                  </a:cubicBezTo>
                  <a:cubicBezTo>
                    <a:pt x="440960" y="10346"/>
                    <a:pt x="432448" y="27371"/>
                    <a:pt x="437413" y="43686"/>
                  </a:cubicBezTo>
                  <a:lnTo>
                    <a:pt x="464369" y="125261"/>
                  </a:lnTo>
                  <a:cubicBezTo>
                    <a:pt x="468625" y="138029"/>
                    <a:pt x="477137" y="148670"/>
                    <a:pt x="488487" y="156472"/>
                  </a:cubicBezTo>
                  <a:cubicBezTo>
                    <a:pt x="502674" y="165694"/>
                    <a:pt x="518279" y="167822"/>
                    <a:pt x="533176" y="164985"/>
                  </a:cubicBezTo>
                  <a:cubicBezTo>
                    <a:pt x="532466" y="200452"/>
                    <a:pt x="521117" y="244432"/>
                    <a:pt x="479974" y="260747"/>
                  </a:cubicBezTo>
                  <a:cubicBezTo>
                    <a:pt x="420389" y="284155"/>
                    <a:pt x="417552" y="216767"/>
                    <a:pt x="373572" y="125970"/>
                  </a:cubicBezTo>
                  <a:cubicBezTo>
                    <a:pt x="329592" y="35174"/>
                    <a:pt x="166442" y="62838"/>
                    <a:pt x="132393" y="140157"/>
                  </a:cubicBezTo>
                  <a:cubicBezTo>
                    <a:pt x="95507" y="223861"/>
                    <a:pt x="143033" y="273515"/>
                    <a:pt x="160767" y="296214"/>
                  </a:cubicBezTo>
                  <a:cubicBezTo>
                    <a:pt x="178501" y="318914"/>
                    <a:pt x="250854" y="363603"/>
                    <a:pt x="267169" y="388430"/>
                  </a:cubicBezTo>
                  <a:cubicBezTo>
                    <a:pt x="283485" y="413257"/>
                    <a:pt x="252273" y="457946"/>
                    <a:pt x="203328" y="381336"/>
                  </a:cubicBezTo>
                  <a:cubicBezTo>
                    <a:pt x="154383" y="304727"/>
                    <a:pt x="114659" y="275643"/>
                    <a:pt x="76354" y="288411"/>
                  </a:cubicBezTo>
                  <a:cubicBezTo>
                    <a:pt x="38049" y="301180"/>
                    <a:pt x="30247" y="345159"/>
                    <a:pt x="47980" y="394814"/>
                  </a:cubicBezTo>
                  <a:cubicBezTo>
                    <a:pt x="65714" y="444468"/>
                    <a:pt x="132393" y="477808"/>
                    <a:pt x="111822" y="494123"/>
                  </a:cubicBezTo>
                  <a:cubicBezTo>
                    <a:pt x="100472" y="503345"/>
                    <a:pt x="43015" y="501216"/>
                    <a:pt x="12513" y="494123"/>
                  </a:cubicBezTo>
                  <a:cubicBezTo>
                    <a:pt x="4710" y="491995"/>
                    <a:pt x="454" y="503345"/>
                    <a:pt x="7547" y="506891"/>
                  </a:cubicBezTo>
                  <a:cubicBezTo>
                    <a:pt x="46562" y="529590"/>
                    <a:pt x="132393" y="550871"/>
                    <a:pt x="154383" y="507601"/>
                  </a:cubicBezTo>
                  <a:cubicBezTo>
                    <a:pt x="182757" y="452981"/>
                    <a:pt x="122462" y="442340"/>
                    <a:pt x="97635" y="379918"/>
                  </a:cubicBezTo>
                  <a:cubicBezTo>
                    <a:pt x="72808" y="317495"/>
                    <a:pt x="121753" y="360765"/>
                    <a:pt x="140196" y="387011"/>
                  </a:cubicBezTo>
                  <a:cubicBezTo>
                    <a:pt x="158639" y="413257"/>
                    <a:pt x="192688" y="476389"/>
                    <a:pt x="239505" y="493414"/>
                  </a:cubicBezTo>
                  <a:cubicBezTo>
                    <a:pt x="286322" y="510438"/>
                    <a:pt x="343070" y="457946"/>
                    <a:pt x="346617" y="397651"/>
                  </a:cubicBezTo>
                  <a:cubicBezTo>
                    <a:pt x="350163" y="337357"/>
                    <a:pt x="294125" y="315367"/>
                    <a:pt x="260785" y="288411"/>
                  </a:cubicBezTo>
                  <a:cubicBezTo>
                    <a:pt x="227446" y="261456"/>
                    <a:pt x="182047" y="199033"/>
                    <a:pt x="239505" y="167822"/>
                  </a:cubicBezTo>
                  <a:cubicBezTo>
                    <a:pt x="296962" y="136611"/>
                    <a:pt x="331011" y="233082"/>
                    <a:pt x="345907" y="267131"/>
                  </a:cubicBezTo>
                  <a:cubicBezTo>
                    <a:pt x="360804" y="301180"/>
                    <a:pt x="395562" y="326007"/>
                    <a:pt x="438123" y="330972"/>
                  </a:cubicBezTo>
                  <a:cubicBezTo>
                    <a:pt x="480684" y="335938"/>
                    <a:pt x="528210" y="315367"/>
                    <a:pt x="558712" y="260037"/>
                  </a:cubicBezTo>
                  <a:cubicBezTo>
                    <a:pt x="579284" y="223151"/>
                    <a:pt x="574318" y="177753"/>
                    <a:pt x="565806" y="145832"/>
                  </a:cubicBezTo>
                  <a:cubicBezTo>
                    <a:pt x="567934" y="143704"/>
                    <a:pt x="570062" y="140867"/>
                    <a:pt x="572190" y="138029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2" name="Graphic 105" descr="Fish">
            <a:extLst>
              <a:ext uri="{FF2B5EF4-FFF2-40B4-BE49-F238E27FC236}">
                <a16:creationId xmlns:a16="http://schemas.microsoft.com/office/drawing/2014/main" id="{4AA8F92C-EA88-4DD9-B582-FC9E8B787EEC}"/>
              </a:ext>
            </a:extLst>
          </p:cNvPr>
          <p:cNvSpPr/>
          <p:nvPr/>
        </p:nvSpPr>
        <p:spPr>
          <a:xfrm>
            <a:off x="3323302" y="6225466"/>
            <a:ext cx="631322" cy="305021"/>
          </a:xfrm>
          <a:custGeom>
            <a:avLst/>
            <a:gdLst>
              <a:gd name="connsiteX0" fmla="*/ 521760 w 631321"/>
              <a:gd name="connsiteY0" fmla="*/ 138711 h 305020"/>
              <a:gd name="connsiteX1" fmla="*/ 507573 w 631321"/>
              <a:gd name="connsiteY1" fmla="*/ 124524 h 305020"/>
              <a:gd name="connsiteX2" fmla="*/ 521760 w 631321"/>
              <a:gd name="connsiteY2" fmla="*/ 110337 h 305020"/>
              <a:gd name="connsiteX3" fmla="*/ 535947 w 631321"/>
              <a:gd name="connsiteY3" fmla="*/ 124524 h 305020"/>
              <a:gd name="connsiteX4" fmla="*/ 521760 w 631321"/>
              <a:gd name="connsiteY4" fmla="*/ 138711 h 305020"/>
              <a:gd name="connsiteX5" fmla="*/ 401171 w 631321"/>
              <a:gd name="connsiteY5" fmla="*/ 53589 h 305020"/>
              <a:gd name="connsiteX6" fmla="*/ 347260 w 631321"/>
              <a:gd name="connsiteY6" fmla="*/ 57845 h 305020"/>
              <a:gd name="connsiteX7" fmla="*/ 245114 w 631321"/>
              <a:gd name="connsiteY7" fmla="*/ 3935 h 305020"/>
              <a:gd name="connsiteX8" fmla="*/ 260719 w 631321"/>
              <a:gd name="connsiteY8" fmla="*/ 76288 h 305020"/>
              <a:gd name="connsiteX9" fmla="*/ 103244 w 631321"/>
              <a:gd name="connsiteY9" fmla="*/ 110337 h 305020"/>
              <a:gd name="connsiteX10" fmla="*/ 3935 w 631321"/>
              <a:gd name="connsiteY10" fmla="*/ 53589 h 305020"/>
              <a:gd name="connsiteX11" fmla="*/ 25215 w 631321"/>
              <a:gd name="connsiteY11" fmla="*/ 152898 h 305020"/>
              <a:gd name="connsiteX12" fmla="*/ 3935 w 631321"/>
              <a:gd name="connsiteY12" fmla="*/ 252207 h 305020"/>
              <a:gd name="connsiteX13" fmla="*/ 103244 w 631321"/>
              <a:gd name="connsiteY13" fmla="*/ 195459 h 305020"/>
              <a:gd name="connsiteX14" fmla="*/ 260719 w 631321"/>
              <a:gd name="connsiteY14" fmla="*/ 229508 h 305020"/>
              <a:gd name="connsiteX15" fmla="*/ 245114 w 631321"/>
              <a:gd name="connsiteY15" fmla="*/ 301862 h 305020"/>
              <a:gd name="connsiteX16" fmla="*/ 347260 w 631321"/>
              <a:gd name="connsiteY16" fmla="*/ 247951 h 305020"/>
              <a:gd name="connsiteX17" fmla="*/ 401171 w 631321"/>
              <a:gd name="connsiteY17" fmla="*/ 252207 h 305020"/>
              <a:gd name="connsiteX18" fmla="*/ 628163 w 631321"/>
              <a:gd name="connsiteY18" fmla="*/ 152898 h 305020"/>
              <a:gd name="connsiteX19" fmla="*/ 401171 w 631321"/>
              <a:gd name="connsiteY19" fmla="*/ 53589 h 30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1321" h="305020">
                <a:moveTo>
                  <a:pt x="521760" y="138711"/>
                </a:moveTo>
                <a:cubicBezTo>
                  <a:pt x="513957" y="138711"/>
                  <a:pt x="507573" y="132327"/>
                  <a:pt x="507573" y="124524"/>
                </a:cubicBezTo>
                <a:cubicBezTo>
                  <a:pt x="507573" y="116721"/>
                  <a:pt x="513957" y="110337"/>
                  <a:pt x="521760" y="110337"/>
                </a:cubicBezTo>
                <a:cubicBezTo>
                  <a:pt x="529563" y="110337"/>
                  <a:pt x="535947" y="116721"/>
                  <a:pt x="535947" y="124524"/>
                </a:cubicBezTo>
                <a:cubicBezTo>
                  <a:pt x="535947" y="132327"/>
                  <a:pt x="529563" y="138711"/>
                  <a:pt x="521760" y="138711"/>
                </a:cubicBezTo>
                <a:close/>
                <a:moveTo>
                  <a:pt x="401171" y="53589"/>
                </a:moveTo>
                <a:cubicBezTo>
                  <a:pt x="384146" y="53589"/>
                  <a:pt x="365703" y="55008"/>
                  <a:pt x="347260" y="57845"/>
                </a:cubicBezTo>
                <a:lnTo>
                  <a:pt x="245114" y="3935"/>
                </a:lnTo>
                <a:cubicBezTo>
                  <a:pt x="245114" y="3935"/>
                  <a:pt x="245823" y="45077"/>
                  <a:pt x="260719" y="76288"/>
                </a:cubicBezTo>
                <a:cubicBezTo>
                  <a:pt x="199715" y="91894"/>
                  <a:pt x="142258" y="110337"/>
                  <a:pt x="103244" y="110337"/>
                </a:cubicBezTo>
                <a:lnTo>
                  <a:pt x="3935" y="53589"/>
                </a:lnTo>
                <a:cubicBezTo>
                  <a:pt x="3935" y="92603"/>
                  <a:pt x="25215" y="152898"/>
                  <a:pt x="25215" y="152898"/>
                </a:cubicBezTo>
                <a:cubicBezTo>
                  <a:pt x="25215" y="152898"/>
                  <a:pt x="3935" y="213193"/>
                  <a:pt x="3935" y="252207"/>
                </a:cubicBezTo>
                <a:lnTo>
                  <a:pt x="103244" y="195459"/>
                </a:lnTo>
                <a:cubicBezTo>
                  <a:pt x="142258" y="195459"/>
                  <a:pt x="199715" y="213902"/>
                  <a:pt x="260719" y="229508"/>
                </a:cubicBezTo>
                <a:cubicBezTo>
                  <a:pt x="245823" y="260719"/>
                  <a:pt x="245114" y="301862"/>
                  <a:pt x="245114" y="301862"/>
                </a:cubicBezTo>
                <a:lnTo>
                  <a:pt x="347260" y="247951"/>
                </a:lnTo>
                <a:cubicBezTo>
                  <a:pt x="365703" y="250788"/>
                  <a:pt x="384146" y="252207"/>
                  <a:pt x="401171" y="252207"/>
                </a:cubicBezTo>
                <a:cubicBezTo>
                  <a:pt x="491258" y="252207"/>
                  <a:pt x="628163" y="184819"/>
                  <a:pt x="628163" y="152898"/>
                </a:cubicBezTo>
                <a:cubicBezTo>
                  <a:pt x="628163" y="120977"/>
                  <a:pt x="491258" y="53589"/>
                  <a:pt x="401171" y="53589"/>
                </a:cubicBez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53" name="Graphic 106" descr="Burger and Drink">
            <a:extLst>
              <a:ext uri="{FF2B5EF4-FFF2-40B4-BE49-F238E27FC236}">
                <a16:creationId xmlns:a16="http://schemas.microsoft.com/office/drawing/2014/main" id="{47C9F16D-D00E-4141-A2C3-F5AD204EDA20}"/>
              </a:ext>
            </a:extLst>
          </p:cNvPr>
          <p:cNvGrpSpPr/>
          <p:nvPr/>
        </p:nvGrpSpPr>
        <p:grpSpPr>
          <a:xfrm>
            <a:off x="4267630" y="6037876"/>
            <a:ext cx="680976" cy="680976"/>
            <a:chOff x="4267630" y="6037876"/>
            <a:chExt cx="680976" cy="680976"/>
          </a:xfrm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7F83F0CE-58AA-4684-92FE-86A8A3BF00D9}"/>
                </a:ext>
              </a:extLst>
            </p:cNvPr>
            <p:cNvSpPr/>
            <p:nvPr/>
          </p:nvSpPr>
          <p:spPr>
            <a:xfrm>
              <a:off x="4363004" y="6475157"/>
              <a:ext cx="283740" cy="85122"/>
            </a:xfrm>
            <a:custGeom>
              <a:avLst/>
              <a:gdLst>
                <a:gd name="connsiteX0" fmla="*/ 261429 w 283740"/>
                <a:gd name="connsiteY0" fmla="*/ 3935 h 85122"/>
                <a:gd name="connsiteX1" fmla="*/ 28762 w 283740"/>
                <a:gd name="connsiteY1" fmla="*/ 3935 h 85122"/>
                <a:gd name="connsiteX2" fmla="*/ 3935 w 283740"/>
                <a:gd name="connsiteY2" fmla="*/ 28762 h 85122"/>
                <a:gd name="connsiteX3" fmla="*/ 28762 w 283740"/>
                <a:gd name="connsiteY3" fmla="*/ 53589 h 85122"/>
                <a:gd name="connsiteX4" fmla="*/ 143677 w 283740"/>
                <a:gd name="connsiteY4" fmla="*/ 53589 h 85122"/>
                <a:gd name="connsiteX5" fmla="*/ 179144 w 283740"/>
                <a:gd name="connsiteY5" fmla="*/ 86929 h 85122"/>
                <a:gd name="connsiteX6" fmla="*/ 215321 w 283740"/>
                <a:gd name="connsiteY6" fmla="*/ 53589 h 85122"/>
                <a:gd name="connsiteX7" fmla="*/ 261429 w 283740"/>
                <a:gd name="connsiteY7" fmla="*/ 53589 h 85122"/>
                <a:gd name="connsiteX8" fmla="*/ 286256 w 283740"/>
                <a:gd name="connsiteY8" fmla="*/ 28762 h 85122"/>
                <a:gd name="connsiteX9" fmla="*/ 261429 w 283740"/>
                <a:gd name="connsiteY9" fmla="*/ 3935 h 8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740" h="85122">
                  <a:moveTo>
                    <a:pt x="261429" y="3935"/>
                  </a:moveTo>
                  <a:lnTo>
                    <a:pt x="28762" y="3935"/>
                  </a:lnTo>
                  <a:cubicBezTo>
                    <a:pt x="15284" y="3935"/>
                    <a:pt x="3935" y="15284"/>
                    <a:pt x="3935" y="28762"/>
                  </a:cubicBezTo>
                  <a:cubicBezTo>
                    <a:pt x="3935" y="42240"/>
                    <a:pt x="15284" y="53589"/>
                    <a:pt x="28762" y="53589"/>
                  </a:cubicBezTo>
                  <a:lnTo>
                    <a:pt x="143677" y="53589"/>
                  </a:lnTo>
                  <a:lnTo>
                    <a:pt x="179144" y="86929"/>
                  </a:lnTo>
                  <a:lnTo>
                    <a:pt x="215321" y="53589"/>
                  </a:lnTo>
                  <a:lnTo>
                    <a:pt x="261429" y="53589"/>
                  </a:lnTo>
                  <a:cubicBezTo>
                    <a:pt x="274906" y="53589"/>
                    <a:pt x="286256" y="42240"/>
                    <a:pt x="286256" y="28762"/>
                  </a:cubicBezTo>
                  <a:cubicBezTo>
                    <a:pt x="286256" y="15284"/>
                    <a:pt x="274906" y="3935"/>
                    <a:pt x="261429" y="393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9A397B16-760D-4314-A27A-116A4AD037A7}"/>
                </a:ext>
              </a:extLst>
            </p:cNvPr>
            <p:cNvSpPr/>
            <p:nvPr/>
          </p:nvSpPr>
          <p:spPr>
            <a:xfrm>
              <a:off x="4361586" y="6551057"/>
              <a:ext cx="290834" cy="70935"/>
            </a:xfrm>
            <a:custGeom>
              <a:avLst/>
              <a:gdLst>
                <a:gd name="connsiteX0" fmla="*/ 179144 w 290833"/>
                <a:gd name="connsiteY0" fmla="*/ 49333 h 70935"/>
                <a:gd name="connsiteX1" fmla="*/ 130199 w 290833"/>
                <a:gd name="connsiteY1" fmla="*/ 3935 h 70935"/>
                <a:gd name="connsiteX2" fmla="*/ 3935 w 290833"/>
                <a:gd name="connsiteY2" fmla="*/ 3935 h 70935"/>
                <a:gd name="connsiteX3" fmla="*/ 3935 w 290833"/>
                <a:gd name="connsiteY3" fmla="*/ 37274 h 70935"/>
                <a:gd name="connsiteX4" fmla="*/ 37274 w 290833"/>
                <a:gd name="connsiteY4" fmla="*/ 70614 h 70935"/>
                <a:gd name="connsiteX5" fmla="*/ 253626 w 290833"/>
                <a:gd name="connsiteY5" fmla="*/ 70614 h 70935"/>
                <a:gd name="connsiteX6" fmla="*/ 286965 w 290833"/>
                <a:gd name="connsiteY6" fmla="*/ 37274 h 70935"/>
                <a:gd name="connsiteX7" fmla="*/ 286965 w 290833"/>
                <a:gd name="connsiteY7" fmla="*/ 3935 h 70935"/>
                <a:gd name="connsiteX8" fmla="*/ 228799 w 290833"/>
                <a:gd name="connsiteY8" fmla="*/ 3935 h 70935"/>
                <a:gd name="connsiteX9" fmla="*/ 179144 w 290833"/>
                <a:gd name="connsiteY9" fmla="*/ 49333 h 7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0833" h="70935">
                  <a:moveTo>
                    <a:pt x="179144" y="49333"/>
                  </a:moveTo>
                  <a:lnTo>
                    <a:pt x="130199" y="3935"/>
                  </a:lnTo>
                  <a:lnTo>
                    <a:pt x="3935" y="3935"/>
                  </a:lnTo>
                  <a:lnTo>
                    <a:pt x="3935" y="37274"/>
                  </a:lnTo>
                  <a:cubicBezTo>
                    <a:pt x="3935" y="55717"/>
                    <a:pt x="18831" y="70614"/>
                    <a:pt x="37274" y="70614"/>
                  </a:cubicBezTo>
                  <a:lnTo>
                    <a:pt x="253626" y="70614"/>
                  </a:lnTo>
                  <a:cubicBezTo>
                    <a:pt x="272069" y="70614"/>
                    <a:pt x="286965" y="55717"/>
                    <a:pt x="286965" y="37274"/>
                  </a:cubicBezTo>
                  <a:lnTo>
                    <a:pt x="286965" y="3935"/>
                  </a:lnTo>
                  <a:lnTo>
                    <a:pt x="228799" y="3935"/>
                  </a:lnTo>
                  <a:lnTo>
                    <a:pt x="179144" y="49333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9998CBFC-FDB4-4D2A-9602-48F83D1301B9}"/>
                </a:ext>
              </a:extLst>
            </p:cNvPr>
            <p:cNvSpPr/>
            <p:nvPr/>
          </p:nvSpPr>
          <p:spPr>
            <a:xfrm>
              <a:off x="4361586" y="6338962"/>
              <a:ext cx="283740" cy="113496"/>
            </a:xfrm>
            <a:custGeom>
              <a:avLst/>
              <a:gdLst>
                <a:gd name="connsiteX0" fmla="*/ 145095 w 283740"/>
                <a:gd name="connsiteY0" fmla="*/ 3935 h 113496"/>
                <a:gd name="connsiteX1" fmla="*/ 3935 w 283740"/>
                <a:gd name="connsiteY1" fmla="*/ 111756 h 113496"/>
                <a:gd name="connsiteX2" fmla="*/ 286256 w 283740"/>
                <a:gd name="connsiteY2" fmla="*/ 111756 h 113496"/>
                <a:gd name="connsiteX3" fmla="*/ 145095 w 283740"/>
                <a:gd name="connsiteY3" fmla="*/ 3935 h 11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740" h="113496">
                  <a:moveTo>
                    <a:pt x="145095" y="3935"/>
                  </a:moveTo>
                  <a:cubicBezTo>
                    <a:pt x="67067" y="3935"/>
                    <a:pt x="3935" y="33727"/>
                    <a:pt x="3935" y="111756"/>
                  </a:cubicBezTo>
                  <a:lnTo>
                    <a:pt x="286256" y="111756"/>
                  </a:lnTo>
                  <a:cubicBezTo>
                    <a:pt x="286256" y="34437"/>
                    <a:pt x="223124" y="3935"/>
                    <a:pt x="145095" y="393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3B972F92-E795-47F1-80AA-B9A4972EA5D8}"/>
                </a:ext>
              </a:extLst>
            </p:cNvPr>
            <p:cNvSpPr/>
            <p:nvPr/>
          </p:nvSpPr>
          <p:spPr>
            <a:xfrm>
              <a:off x="4553110" y="6131832"/>
              <a:ext cx="297927" cy="489452"/>
            </a:xfrm>
            <a:custGeom>
              <a:avLst/>
              <a:gdLst>
                <a:gd name="connsiteX0" fmla="*/ 293349 w 297927"/>
                <a:gd name="connsiteY0" fmla="*/ 28053 h 489451"/>
                <a:gd name="connsiteX1" fmla="*/ 293349 w 297927"/>
                <a:gd name="connsiteY1" fmla="*/ 8191 h 489451"/>
                <a:gd name="connsiteX2" fmla="*/ 273488 w 297927"/>
                <a:gd name="connsiteY2" fmla="*/ 8191 h 489451"/>
                <a:gd name="connsiteX3" fmla="*/ 202553 w 297927"/>
                <a:gd name="connsiteY3" fmla="*/ 81254 h 489451"/>
                <a:gd name="connsiteX4" fmla="*/ 199715 w 297927"/>
                <a:gd name="connsiteY4" fmla="*/ 107500 h 489451"/>
                <a:gd name="connsiteX5" fmla="*/ 3935 w 297927"/>
                <a:gd name="connsiteY5" fmla="*/ 107500 h 489451"/>
                <a:gd name="connsiteX6" fmla="*/ 3935 w 297927"/>
                <a:gd name="connsiteY6" fmla="*/ 128780 h 489451"/>
                <a:gd name="connsiteX7" fmla="*/ 8900 w 297927"/>
                <a:gd name="connsiteY7" fmla="*/ 189075 h 489451"/>
                <a:gd name="connsiteX8" fmla="*/ 123815 w 297927"/>
                <a:gd name="connsiteY8" fmla="*/ 320305 h 489451"/>
                <a:gd name="connsiteX9" fmla="*/ 123815 w 297927"/>
                <a:gd name="connsiteY9" fmla="*/ 457209 h 489451"/>
                <a:gd name="connsiteX10" fmla="*/ 113884 w 297927"/>
                <a:gd name="connsiteY10" fmla="*/ 490549 h 489451"/>
                <a:gd name="connsiteX11" fmla="*/ 231636 w 297927"/>
                <a:gd name="connsiteY11" fmla="*/ 490549 h 489451"/>
                <a:gd name="connsiteX12" fmla="*/ 260010 w 297927"/>
                <a:gd name="connsiteY12" fmla="*/ 128780 h 489451"/>
                <a:gd name="connsiteX13" fmla="*/ 260010 w 297927"/>
                <a:gd name="connsiteY13" fmla="*/ 107500 h 489451"/>
                <a:gd name="connsiteX14" fmla="*/ 230217 w 297927"/>
                <a:gd name="connsiteY14" fmla="*/ 107500 h 489451"/>
                <a:gd name="connsiteX15" fmla="*/ 231636 w 297927"/>
                <a:gd name="connsiteY15" fmla="*/ 93313 h 489451"/>
                <a:gd name="connsiteX16" fmla="*/ 293349 w 297927"/>
                <a:gd name="connsiteY16" fmla="*/ 28053 h 48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7927" h="489451">
                  <a:moveTo>
                    <a:pt x="293349" y="28053"/>
                  </a:moveTo>
                  <a:cubicBezTo>
                    <a:pt x="299024" y="22378"/>
                    <a:pt x="299024" y="13866"/>
                    <a:pt x="293349" y="8191"/>
                  </a:cubicBezTo>
                  <a:cubicBezTo>
                    <a:pt x="287675" y="2516"/>
                    <a:pt x="279162" y="2516"/>
                    <a:pt x="273488" y="8191"/>
                  </a:cubicBezTo>
                  <a:lnTo>
                    <a:pt x="202553" y="81254"/>
                  </a:lnTo>
                  <a:lnTo>
                    <a:pt x="199715" y="107500"/>
                  </a:lnTo>
                  <a:lnTo>
                    <a:pt x="3935" y="107500"/>
                  </a:lnTo>
                  <a:lnTo>
                    <a:pt x="3935" y="128780"/>
                  </a:lnTo>
                  <a:lnTo>
                    <a:pt x="8900" y="189075"/>
                  </a:lnTo>
                  <a:cubicBezTo>
                    <a:pt x="81963" y="203971"/>
                    <a:pt x="123815" y="250788"/>
                    <a:pt x="123815" y="320305"/>
                  </a:cubicBezTo>
                  <a:lnTo>
                    <a:pt x="123815" y="457209"/>
                  </a:lnTo>
                  <a:cubicBezTo>
                    <a:pt x="123815" y="469268"/>
                    <a:pt x="120268" y="480618"/>
                    <a:pt x="113884" y="490549"/>
                  </a:cubicBezTo>
                  <a:lnTo>
                    <a:pt x="231636" y="490549"/>
                  </a:lnTo>
                  <a:lnTo>
                    <a:pt x="260010" y="128780"/>
                  </a:lnTo>
                  <a:lnTo>
                    <a:pt x="260010" y="107500"/>
                  </a:lnTo>
                  <a:lnTo>
                    <a:pt x="230217" y="107500"/>
                  </a:lnTo>
                  <a:lnTo>
                    <a:pt x="231636" y="93313"/>
                  </a:lnTo>
                  <a:lnTo>
                    <a:pt x="293349" y="28053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58" name="Graphic 107" descr="Coffee">
            <a:extLst>
              <a:ext uri="{FF2B5EF4-FFF2-40B4-BE49-F238E27FC236}">
                <a16:creationId xmlns:a16="http://schemas.microsoft.com/office/drawing/2014/main" id="{43584B5A-160C-40AC-B5CD-067D96DF8645}"/>
              </a:ext>
            </a:extLst>
          </p:cNvPr>
          <p:cNvGrpSpPr/>
          <p:nvPr/>
        </p:nvGrpSpPr>
        <p:grpSpPr>
          <a:xfrm>
            <a:off x="5236397" y="6037876"/>
            <a:ext cx="680976" cy="680976"/>
            <a:chOff x="5236397" y="6037876"/>
            <a:chExt cx="680976" cy="680976"/>
          </a:xfrm>
        </p:grpSpPr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6A44FB6-522D-4891-9EC4-4ED3C589BA64}"/>
                </a:ext>
              </a:extLst>
            </p:cNvPr>
            <p:cNvSpPr/>
            <p:nvPr/>
          </p:nvSpPr>
          <p:spPr>
            <a:xfrm>
              <a:off x="5350924" y="6303494"/>
              <a:ext cx="446891" cy="361769"/>
            </a:xfrm>
            <a:custGeom>
              <a:avLst/>
              <a:gdLst>
                <a:gd name="connsiteX0" fmla="*/ 447278 w 446890"/>
                <a:gd name="connsiteY0" fmla="*/ 154317 h 361768"/>
                <a:gd name="connsiteX1" fmla="*/ 344423 w 446890"/>
                <a:gd name="connsiteY1" fmla="*/ 46496 h 361768"/>
                <a:gd name="connsiteX2" fmla="*/ 344423 w 446890"/>
                <a:gd name="connsiteY2" fmla="*/ 3935 h 361768"/>
                <a:gd name="connsiteX3" fmla="*/ 3935 w 446890"/>
                <a:gd name="connsiteY3" fmla="*/ 3935 h 361768"/>
                <a:gd name="connsiteX4" fmla="*/ 3935 w 446890"/>
                <a:gd name="connsiteY4" fmla="*/ 330236 h 361768"/>
                <a:gd name="connsiteX5" fmla="*/ 32309 w 446890"/>
                <a:gd name="connsiteY5" fmla="*/ 358610 h 361768"/>
                <a:gd name="connsiteX6" fmla="*/ 316049 w 446890"/>
                <a:gd name="connsiteY6" fmla="*/ 358610 h 361768"/>
                <a:gd name="connsiteX7" fmla="*/ 344423 w 446890"/>
                <a:gd name="connsiteY7" fmla="*/ 330236 h 361768"/>
                <a:gd name="connsiteX8" fmla="*/ 344423 w 446890"/>
                <a:gd name="connsiteY8" fmla="*/ 262847 h 361768"/>
                <a:gd name="connsiteX9" fmla="*/ 447278 w 446890"/>
                <a:gd name="connsiteY9" fmla="*/ 154317 h 361768"/>
                <a:gd name="connsiteX10" fmla="*/ 345132 w 446890"/>
                <a:gd name="connsiteY10" fmla="*/ 220286 h 361768"/>
                <a:gd name="connsiteX11" fmla="*/ 345132 w 446890"/>
                <a:gd name="connsiteY11" fmla="*/ 89057 h 361768"/>
                <a:gd name="connsiteX12" fmla="*/ 405427 w 446890"/>
                <a:gd name="connsiteY12" fmla="*/ 154317 h 361768"/>
                <a:gd name="connsiteX13" fmla="*/ 345132 w 446890"/>
                <a:gd name="connsiteY13" fmla="*/ 220286 h 3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6890" h="361768">
                  <a:moveTo>
                    <a:pt x="447278" y="154317"/>
                  </a:moveTo>
                  <a:cubicBezTo>
                    <a:pt x="447278" y="96150"/>
                    <a:pt x="401880" y="49333"/>
                    <a:pt x="344423" y="46496"/>
                  </a:cubicBezTo>
                  <a:lnTo>
                    <a:pt x="344423" y="3935"/>
                  </a:lnTo>
                  <a:lnTo>
                    <a:pt x="3935" y="3935"/>
                  </a:lnTo>
                  <a:lnTo>
                    <a:pt x="3935" y="330236"/>
                  </a:lnTo>
                  <a:cubicBezTo>
                    <a:pt x="3935" y="345841"/>
                    <a:pt x="16703" y="358610"/>
                    <a:pt x="32309" y="358610"/>
                  </a:cubicBezTo>
                  <a:lnTo>
                    <a:pt x="316049" y="358610"/>
                  </a:lnTo>
                  <a:cubicBezTo>
                    <a:pt x="331654" y="358610"/>
                    <a:pt x="344423" y="345841"/>
                    <a:pt x="344423" y="330236"/>
                  </a:cubicBezTo>
                  <a:lnTo>
                    <a:pt x="344423" y="262847"/>
                  </a:lnTo>
                  <a:cubicBezTo>
                    <a:pt x="401880" y="260010"/>
                    <a:pt x="447278" y="212484"/>
                    <a:pt x="447278" y="154317"/>
                  </a:cubicBezTo>
                  <a:close/>
                  <a:moveTo>
                    <a:pt x="345132" y="220286"/>
                  </a:moveTo>
                  <a:lnTo>
                    <a:pt x="345132" y="89057"/>
                  </a:lnTo>
                  <a:cubicBezTo>
                    <a:pt x="379181" y="91894"/>
                    <a:pt x="405427" y="120268"/>
                    <a:pt x="405427" y="154317"/>
                  </a:cubicBezTo>
                  <a:cubicBezTo>
                    <a:pt x="405427" y="188366"/>
                    <a:pt x="378471" y="217449"/>
                    <a:pt x="345132" y="220286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C5DFD07-8C87-41E1-AE02-60F96B09F572}"/>
                </a:ext>
              </a:extLst>
            </p:cNvPr>
            <p:cNvSpPr/>
            <p:nvPr/>
          </p:nvSpPr>
          <p:spPr>
            <a:xfrm>
              <a:off x="5493503" y="6090689"/>
              <a:ext cx="56748" cy="134777"/>
            </a:xfrm>
            <a:custGeom>
              <a:avLst/>
              <a:gdLst>
                <a:gd name="connsiteX0" fmla="*/ 18831 w 56748"/>
                <a:gd name="connsiteY0" fmla="*/ 78416 h 134776"/>
                <a:gd name="connsiteX1" fmla="*/ 25215 w 56748"/>
                <a:gd name="connsiteY1" fmla="*/ 93313 h 134776"/>
                <a:gd name="connsiteX2" fmla="*/ 18831 w 56748"/>
                <a:gd name="connsiteY2" fmla="*/ 108209 h 134776"/>
                <a:gd name="connsiteX3" fmla="*/ 18831 w 56748"/>
                <a:gd name="connsiteY3" fmla="*/ 128071 h 134776"/>
                <a:gd name="connsiteX4" fmla="*/ 28762 w 56748"/>
                <a:gd name="connsiteY4" fmla="*/ 132327 h 134776"/>
                <a:gd name="connsiteX5" fmla="*/ 38693 w 56748"/>
                <a:gd name="connsiteY5" fmla="*/ 128071 h 134776"/>
                <a:gd name="connsiteX6" fmla="*/ 53589 w 56748"/>
                <a:gd name="connsiteY6" fmla="*/ 92603 h 134776"/>
                <a:gd name="connsiteX7" fmla="*/ 38693 w 56748"/>
                <a:gd name="connsiteY7" fmla="*/ 57845 h 134776"/>
                <a:gd name="connsiteX8" fmla="*/ 38693 w 56748"/>
                <a:gd name="connsiteY8" fmla="*/ 57845 h 134776"/>
                <a:gd name="connsiteX9" fmla="*/ 38693 w 56748"/>
                <a:gd name="connsiteY9" fmla="*/ 28053 h 134776"/>
                <a:gd name="connsiteX10" fmla="*/ 38693 w 56748"/>
                <a:gd name="connsiteY10" fmla="*/ 8191 h 134776"/>
                <a:gd name="connsiteX11" fmla="*/ 18831 w 56748"/>
                <a:gd name="connsiteY11" fmla="*/ 8191 h 134776"/>
                <a:gd name="connsiteX12" fmla="*/ 18831 w 56748"/>
                <a:gd name="connsiteY12" fmla="*/ 78416 h 134776"/>
                <a:gd name="connsiteX13" fmla="*/ 18831 w 56748"/>
                <a:gd name="connsiteY13" fmla="*/ 78416 h 13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748" h="134776">
                  <a:moveTo>
                    <a:pt x="18831" y="78416"/>
                  </a:moveTo>
                  <a:cubicBezTo>
                    <a:pt x="23087" y="82673"/>
                    <a:pt x="25215" y="87638"/>
                    <a:pt x="25215" y="93313"/>
                  </a:cubicBezTo>
                  <a:cubicBezTo>
                    <a:pt x="25215" y="98988"/>
                    <a:pt x="23087" y="104662"/>
                    <a:pt x="18831" y="108209"/>
                  </a:cubicBezTo>
                  <a:cubicBezTo>
                    <a:pt x="13156" y="113884"/>
                    <a:pt x="13156" y="122396"/>
                    <a:pt x="18831" y="128071"/>
                  </a:cubicBezTo>
                  <a:cubicBezTo>
                    <a:pt x="21668" y="130908"/>
                    <a:pt x="25215" y="132327"/>
                    <a:pt x="28762" y="132327"/>
                  </a:cubicBezTo>
                  <a:cubicBezTo>
                    <a:pt x="32309" y="132327"/>
                    <a:pt x="35855" y="130908"/>
                    <a:pt x="38693" y="128071"/>
                  </a:cubicBezTo>
                  <a:cubicBezTo>
                    <a:pt x="47914" y="118849"/>
                    <a:pt x="53589" y="106081"/>
                    <a:pt x="53589" y="92603"/>
                  </a:cubicBezTo>
                  <a:cubicBezTo>
                    <a:pt x="53589" y="79126"/>
                    <a:pt x="48624" y="67067"/>
                    <a:pt x="38693" y="57845"/>
                  </a:cubicBezTo>
                  <a:cubicBezTo>
                    <a:pt x="38693" y="57845"/>
                    <a:pt x="38693" y="57845"/>
                    <a:pt x="38693" y="57845"/>
                  </a:cubicBezTo>
                  <a:cubicBezTo>
                    <a:pt x="30181" y="49333"/>
                    <a:pt x="30181" y="35855"/>
                    <a:pt x="38693" y="28053"/>
                  </a:cubicBezTo>
                  <a:cubicBezTo>
                    <a:pt x="44368" y="22378"/>
                    <a:pt x="44368" y="13866"/>
                    <a:pt x="38693" y="8191"/>
                  </a:cubicBezTo>
                  <a:cubicBezTo>
                    <a:pt x="33018" y="2516"/>
                    <a:pt x="24506" y="2516"/>
                    <a:pt x="18831" y="8191"/>
                  </a:cubicBezTo>
                  <a:cubicBezTo>
                    <a:pt x="-1031" y="27343"/>
                    <a:pt x="-1031" y="59264"/>
                    <a:pt x="18831" y="78416"/>
                  </a:cubicBezTo>
                  <a:cubicBezTo>
                    <a:pt x="18831" y="78416"/>
                    <a:pt x="18831" y="78416"/>
                    <a:pt x="18831" y="78416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5632F310-C3DF-4D6F-B6C9-9D4E0686B76A}"/>
                </a:ext>
              </a:extLst>
            </p:cNvPr>
            <p:cNvSpPr/>
            <p:nvPr/>
          </p:nvSpPr>
          <p:spPr>
            <a:xfrm>
              <a:off x="5570822" y="6131832"/>
              <a:ext cx="56748" cy="134777"/>
            </a:xfrm>
            <a:custGeom>
              <a:avLst/>
              <a:gdLst>
                <a:gd name="connsiteX0" fmla="*/ 18831 w 56748"/>
                <a:gd name="connsiteY0" fmla="*/ 78416 h 134776"/>
                <a:gd name="connsiteX1" fmla="*/ 18831 w 56748"/>
                <a:gd name="connsiteY1" fmla="*/ 108209 h 134776"/>
                <a:gd name="connsiteX2" fmla="*/ 18831 w 56748"/>
                <a:gd name="connsiteY2" fmla="*/ 128071 h 134776"/>
                <a:gd name="connsiteX3" fmla="*/ 28762 w 56748"/>
                <a:gd name="connsiteY3" fmla="*/ 132327 h 134776"/>
                <a:gd name="connsiteX4" fmla="*/ 38693 w 56748"/>
                <a:gd name="connsiteY4" fmla="*/ 128071 h 134776"/>
                <a:gd name="connsiteX5" fmla="*/ 38693 w 56748"/>
                <a:gd name="connsiteY5" fmla="*/ 57845 h 134776"/>
                <a:gd name="connsiteX6" fmla="*/ 38693 w 56748"/>
                <a:gd name="connsiteY6" fmla="*/ 57845 h 134776"/>
                <a:gd name="connsiteX7" fmla="*/ 32309 w 56748"/>
                <a:gd name="connsiteY7" fmla="*/ 42949 h 134776"/>
                <a:gd name="connsiteX8" fmla="*/ 38693 w 56748"/>
                <a:gd name="connsiteY8" fmla="*/ 28053 h 134776"/>
                <a:gd name="connsiteX9" fmla="*/ 38693 w 56748"/>
                <a:gd name="connsiteY9" fmla="*/ 8191 h 134776"/>
                <a:gd name="connsiteX10" fmla="*/ 18831 w 56748"/>
                <a:gd name="connsiteY10" fmla="*/ 8191 h 134776"/>
                <a:gd name="connsiteX11" fmla="*/ 3935 w 56748"/>
                <a:gd name="connsiteY11" fmla="*/ 43658 h 134776"/>
                <a:gd name="connsiteX12" fmla="*/ 18831 w 56748"/>
                <a:gd name="connsiteY12" fmla="*/ 78416 h 134776"/>
                <a:gd name="connsiteX13" fmla="*/ 18831 w 56748"/>
                <a:gd name="connsiteY13" fmla="*/ 78416 h 13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748" h="134776">
                  <a:moveTo>
                    <a:pt x="18831" y="78416"/>
                  </a:moveTo>
                  <a:cubicBezTo>
                    <a:pt x="27343" y="86929"/>
                    <a:pt x="27343" y="100406"/>
                    <a:pt x="18831" y="108209"/>
                  </a:cubicBezTo>
                  <a:cubicBezTo>
                    <a:pt x="13156" y="113884"/>
                    <a:pt x="13156" y="122396"/>
                    <a:pt x="18831" y="128071"/>
                  </a:cubicBezTo>
                  <a:cubicBezTo>
                    <a:pt x="21668" y="130908"/>
                    <a:pt x="25215" y="132327"/>
                    <a:pt x="28762" y="132327"/>
                  </a:cubicBezTo>
                  <a:cubicBezTo>
                    <a:pt x="32309" y="132327"/>
                    <a:pt x="35855" y="130908"/>
                    <a:pt x="38693" y="128071"/>
                  </a:cubicBezTo>
                  <a:cubicBezTo>
                    <a:pt x="57845" y="108918"/>
                    <a:pt x="57845" y="76998"/>
                    <a:pt x="38693" y="57845"/>
                  </a:cubicBezTo>
                  <a:cubicBezTo>
                    <a:pt x="38693" y="57845"/>
                    <a:pt x="38693" y="57845"/>
                    <a:pt x="38693" y="57845"/>
                  </a:cubicBezTo>
                  <a:cubicBezTo>
                    <a:pt x="34437" y="53589"/>
                    <a:pt x="32309" y="48624"/>
                    <a:pt x="32309" y="42949"/>
                  </a:cubicBezTo>
                  <a:cubicBezTo>
                    <a:pt x="32309" y="37274"/>
                    <a:pt x="34437" y="31599"/>
                    <a:pt x="38693" y="28053"/>
                  </a:cubicBezTo>
                  <a:cubicBezTo>
                    <a:pt x="44368" y="22378"/>
                    <a:pt x="44368" y="13866"/>
                    <a:pt x="38693" y="8191"/>
                  </a:cubicBezTo>
                  <a:cubicBezTo>
                    <a:pt x="33018" y="2516"/>
                    <a:pt x="24506" y="2516"/>
                    <a:pt x="18831" y="8191"/>
                  </a:cubicBezTo>
                  <a:cubicBezTo>
                    <a:pt x="9609" y="17412"/>
                    <a:pt x="3935" y="30181"/>
                    <a:pt x="3935" y="43658"/>
                  </a:cubicBezTo>
                  <a:cubicBezTo>
                    <a:pt x="4644" y="57136"/>
                    <a:pt x="9609" y="69195"/>
                    <a:pt x="18831" y="78416"/>
                  </a:cubicBezTo>
                  <a:cubicBezTo>
                    <a:pt x="18831" y="78416"/>
                    <a:pt x="18831" y="78416"/>
                    <a:pt x="18831" y="78416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960FC60E-E3D4-41D7-BC84-B527EAB41831}"/>
                </a:ext>
              </a:extLst>
            </p:cNvPr>
            <p:cNvSpPr/>
            <p:nvPr/>
          </p:nvSpPr>
          <p:spPr>
            <a:xfrm>
              <a:off x="5422568" y="6131122"/>
              <a:ext cx="56748" cy="134777"/>
            </a:xfrm>
            <a:custGeom>
              <a:avLst/>
              <a:gdLst>
                <a:gd name="connsiteX0" fmla="*/ 18831 w 56748"/>
                <a:gd name="connsiteY0" fmla="*/ 79126 h 134776"/>
                <a:gd name="connsiteX1" fmla="*/ 25215 w 56748"/>
                <a:gd name="connsiteY1" fmla="*/ 94022 h 134776"/>
                <a:gd name="connsiteX2" fmla="*/ 18831 w 56748"/>
                <a:gd name="connsiteY2" fmla="*/ 108918 h 134776"/>
                <a:gd name="connsiteX3" fmla="*/ 18831 w 56748"/>
                <a:gd name="connsiteY3" fmla="*/ 128780 h 134776"/>
                <a:gd name="connsiteX4" fmla="*/ 28762 w 56748"/>
                <a:gd name="connsiteY4" fmla="*/ 133036 h 134776"/>
                <a:gd name="connsiteX5" fmla="*/ 38693 w 56748"/>
                <a:gd name="connsiteY5" fmla="*/ 128780 h 134776"/>
                <a:gd name="connsiteX6" fmla="*/ 53589 w 56748"/>
                <a:gd name="connsiteY6" fmla="*/ 93313 h 134776"/>
                <a:gd name="connsiteX7" fmla="*/ 38693 w 56748"/>
                <a:gd name="connsiteY7" fmla="*/ 57845 h 134776"/>
                <a:gd name="connsiteX8" fmla="*/ 38693 w 56748"/>
                <a:gd name="connsiteY8" fmla="*/ 57845 h 134776"/>
                <a:gd name="connsiteX9" fmla="*/ 38693 w 56748"/>
                <a:gd name="connsiteY9" fmla="*/ 28053 h 134776"/>
                <a:gd name="connsiteX10" fmla="*/ 38693 w 56748"/>
                <a:gd name="connsiteY10" fmla="*/ 8191 h 134776"/>
                <a:gd name="connsiteX11" fmla="*/ 18831 w 56748"/>
                <a:gd name="connsiteY11" fmla="*/ 8191 h 134776"/>
                <a:gd name="connsiteX12" fmla="*/ 18831 w 56748"/>
                <a:gd name="connsiteY12" fmla="*/ 79126 h 134776"/>
                <a:gd name="connsiteX13" fmla="*/ 18831 w 56748"/>
                <a:gd name="connsiteY13" fmla="*/ 79126 h 13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748" h="134776">
                  <a:moveTo>
                    <a:pt x="18831" y="79126"/>
                  </a:moveTo>
                  <a:cubicBezTo>
                    <a:pt x="23087" y="83382"/>
                    <a:pt x="25215" y="88347"/>
                    <a:pt x="25215" y="94022"/>
                  </a:cubicBezTo>
                  <a:cubicBezTo>
                    <a:pt x="25215" y="99697"/>
                    <a:pt x="23087" y="105372"/>
                    <a:pt x="18831" y="108918"/>
                  </a:cubicBezTo>
                  <a:cubicBezTo>
                    <a:pt x="13156" y="114593"/>
                    <a:pt x="13156" y="123105"/>
                    <a:pt x="18831" y="128780"/>
                  </a:cubicBezTo>
                  <a:cubicBezTo>
                    <a:pt x="21668" y="131618"/>
                    <a:pt x="25215" y="133036"/>
                    <a:pt x="28762" y="133036"/>
                  </a:cubicBezTo>
                  <a:cubicBezTo>
                    <a:pt x="32309" y="133036"/>
                    <a:pt x="35855" y="131618"/>
                    <a:pt x="38693" y="128780"/>
                  </a:cubicBezTo>
                  <a:cubicBezTo>
                    <a:pt x="47914" y="119559"/>
                    <a:pt x="53589" y="106790"/>
                    <a:pt x="53589" y="93313"/>
                  </a:cubicBezTo>
                  <a:cubicBezTo>
                    <a:pt x="53589" y="79835"/>
                    <a:pt x="48624" y="67776"/>
                    <a:pt x="38693" y="57845"/>
                  </a:cubicBezTo>
                  <a:lnTo>
                    <a:pt x="38693" y="57845"/>
                  </a:lnTo>
                  <a:cubicBezTo>
                    <a:pt x="30181" y="49333"/>
                    <a:pt x="30181" y="35855"/>
                    <a:pt x="38693" y="28053"/>
                  </a:cubicBezTo>
                  <a:cubicBezTo>
                    <a:pt x="44368" y="22378"/>
                    <a:pt x="44368" y="13866"/>
                    <a:pt x="38693" y="8191"/>
                  </a:cubicBezTo>
                  <a:cubicBezTo>
                    <a:pt x="33018" y="2516"/>
                    <a:pt x="24506" y="2516"/>
                    <a:pt x="18831" y="8191"/>
                  </a:cubicBezTo>
                  <a:cubicBezTo>
                    <a:pt x="-1031" y="28762"/>
                    <a:pt x="-1031" y="59973"/>
                    <a:pt x="18831" y="79126"/>
                  </a:cubicBezTo>
                  <a:cubicBezTo>
                    <a:pt x="18831" y="79126"/>
                    <a:pt x="18831" y="79126"/>
                    <a:pt x="18831" y="79126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63" name="Graphic 97" descr="Stars">
            <a:extLst>
              <a:ext uri="{FF2B5EF4-FFF2-40B4-BE49-F238E27FC236}">
                <a16:creationId xmlns:a16="http://schemas.microsoft.com/office/drawing/2014/main" id="{7A062EAB-B5B9-40F3-8A56-00B8C76B8619}"/>
              </a:ext>
            </a:extLst>
          </p:cNvPr>
          <p:cNvGrpSpPr/>
          <p:nvPr/>
        </p:nvGrpSpPr>
        <p:grpSpPr>
          <a:xfrm>
            <a:off x="6205164" y="6037876"/>
            <a:ext cx="680976" cy="680976"/>
            <a:chOff x="6205164" y="6037876"/>
            <a:chExt cx="680976" cy="680976"/>
          </a:xfrm>
        </p:grpSpPr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1C77E47C-8C13-4C75-84C7-C14CFE44EA89}"/>
                </a:ext>
              </a:extLst>
            </p:cNvPr>
            <p:cNvSpPr/>
            <p:nvPr/>
          </p:nvSpPr>
          <p:spPr>
            <a:xfrm>
              <a:off x="6278734" y="6111970"/>
              <a:ext cx="290834" cy="290834"/>
            </a:xfrm>
            <a:custGeom>
              <a:avLst/>
              <a:gdLst>
                <a:gd name="connsiteX0" fmla="*/ 281814 w 290833"/>
                <a:gd name="connsiteY0" fmla="*/ 128780 h 290833"/>
                <a:gd name="connsiteX1" fmla="*/ 287489 w 290833"/>
                <a:gd name="connsiteY1" fmla="*/ 106790 h 290833"/>
                <a:gd name="connsiteX2" fmla="*/ 269046 w 290833"/>
                <a:gd name="connsiteY2" fmla="*/ 94022 h 290833"/>
                <a:gd name="connsiteX3" fmla="*/ 203786 w 290833"/>
                <a:gd name="connsiteY3" fmla="*/ 94022 h 290833"/>
                <a:gd name="connsiteX4" fmla="*/ 185343 w 290833"/>
                <a:gd name="connsiteY4" fmla="*/ 80544 h 290833"/>
                <a:gd name="connsiteX5" fmla="*/ 164772 w 290833"/>
                <a:gd name="connsiteY5" fmla="*/ 17412 h 290833"/>
                <a:gd name="connsiteX6" fmla="*/ 146328 w 290833"/>
                <a:gd name="connsiteY6" fmla="*/ 3935 h 290833"/>
                <a:gd name="connsiteX7" fmla="*/ 127885 w 290833"/>
                <a:gd name="connsiteY7" fmla="*/ 17412 h 290833"/>
                <a:gd name="connsiteX8" fmla="*/ 107314 w 290833"/>
                <a:gd name="connsiteY8" fmla="*/ 80544 h 290833"/>
                <a:gd name="connsiteX9" fmla="*/ 88871 w 290833"/>
                <a:gd name="connsiteY9" fmla="*/ 94022 h 290833"/>
                <a:gd name="connsiteX10" fmla="*/ 23611 w 290833"/>
                <a:gd name="connsiteY10" fmla="*/ 94022 h 290833"/>
                <a:gd name="connsiteX11" fmla="*/ 5168 w 290833"/>
                <a:gd name="connsiteY11" fmla="*/ 106790 h 290833"/>
                <a:gd name="connsiteX12" fmla="*/ 10843 w 290833"/>
                <a:gd name="connsiteY12" fmla="*/ 128780 h 290833"/>
                <a:gd name="connsiteX13" fmla="*/ 33542 w 290833"/>
                <a:gd name="connsiteY13" fmla="*/ 149351 h 290833"/>
                <a:gd name="connsiteX14" fmla="*/ 62625 w 290833"/>
                <a:gd name="connsiteY14" fmla="*/ 174888 h 290833"/>
                <a:gd name="connsiteX15" fmla="*/ 68300 w 290833"/>
                <a:gd name="connsiteY15" fmla="*/ 184110 h 290833"/>
                <a:gd name="connsiteX16" fmla="*/ 68300 w 290833"/>
                <a:gd name="connsiteY16" fmla="*/ 195459 h 290833"/>
                <a:gd name="connsiteX17" fmla="*/ 48438 w 290833"/>
                <a:gd name="connsiteY17" fmla="*/ 262138 h 290833"/>
                <a:gd name="connsiteX18" fmla="*/ 55532 w 290833"/>
                <a:gd name="connsiteY18" fmla="*/ 283419 h 290833"/>
                <a:gd name="connsiteX19" fmla="*/ 78231 w 290833"/>
                <a:gd name="connsiteY19" fmla="*/ 284128 h 290833"/>
                <a:gd name="connsiteX20" fmla="*/ 134979 w 290833"/>
                <a:gd name="connsiteY20" fmla="*/ 244404 h 290833"/>
                <a:gd name="connsiteX21" fmla="*/ 156969 w 290833"/>
                <a:gd name="connsiteY21" fmla="*/ 244404 h 290833"/>
                <a:gd name="connsiteX22" fmla="*/ 213717 w 290833"/>
                <a:gd name="connsiteY22" fmla="*/ 284128 h 290833"/>
                <a:gd name="connsiteX23" fmla="*/ 236416 w 290833"/>
                <a:gd name="connsiteY23" fmla="*/ 283419 h 290833"/>
                <a:gd name="connsiteX24" fmla="*/ 243509 w 290833"/>
                <a:gd name="connsiteY24" fmla="*/ 262138 h 290833"/>
                <a:gd name="connsiteX25" fmla="*/ 224357 w 290833"/>
                <a:gd name="connsiteY25" fmla="*/ 195459 h 290833"/>
                <a:gd name="connsiteX26" fmla="*/ 230032 w 290833"/>
                <a:gd name="connsiteY26" fmla="*/ 174888 h 290833"/>
                <a:gd name="connsiteX27" fmla="*/ 281814 w 290833"/>
                <a:gd name="connsiteY27" fmla="*/ 128780 h 29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0833" h="290833">
                  <a:moveTo>
                    <a:pt x="281814" y="128780"/>
                  </a:moveTo>
                  <a:cubicBezTo>
                    <a:pt x="288198" y="123105"/>
                    <a:pt x="290326" y="114593"/>
                    <a:pt x="287489" y="106790"/>
                  </a:cubicBezTo>
                  <a:cubicBezTo>
                    <a:pt x="284652" y="98988"/>
                    <a:pt x="277558" y="94022"/>
                    <a:pt x="269046" y="94022"/>
                  </a:cubicBezTo>
                  <a:lnTo>
                    <a:pt x="203786" y="94022"/>
                  </a:lnTo>
                  <a:cubicBezTo>
                    <a:pt x="195274" y="94022"/>
                    <a:pt x="188180" y="88347"/>
                    <a:pt x="185343" y="80544"/>
                  </a:cubicBezTo>
                  <a:lnTo>
                    <a:pt x="164772" y="17412"/>
                  </a:lnTo>
                  <a:cubicBezTo>
                    <a:pt x="161934" y="9609"/>
                    <a:pt x="154841" y="3935"/>
                    <a:pt x="146328" y="3935"/>
                  </a:cubicBezTo>
                  <a:cubicBezTo>
                    <a:pt x="137816" y="3935"/>
                    <a:pt x="130723" y="9609"/>
                    <a:pt x="127885" y="17412"/>
                  </a:cubicBezTo>
                  <a:lnTo>
                    <a:pt x="107314" y="80544"/>
                  </a:lnTo>
                  <a:cubicBezTo>
                    <a:pt x="104477" y="88347"/>
                    <a:pt x="97383" y="94022"/>
                    <a:pt x="88871" y="94022"/>
                  </a:cubicBezTo>
                  <a:lnTo>
                    <a:pt x="23611" y="94022"/>
                  </a:lnTo>
                  <a:cubicBezTo>
                    <a:pt x="15808" y="94022"/>
                    <a:pt x="8005" y="98988"/>
                    <a:pt x="5168" y="106790"/>
                  </a:cubicBezTo>
                  <a:cubicBezTo>
                    <a:pt x="2330" y="114593"/>
                    <a:pt x="4458" y="123105"/>
                    <a:pt x="10843" y="128780"/>
                  </a:cubicBezTo>
                  <a:lnTo>
                    <a:pt x="33542" y="149351"/>
                  </a:lnTo>
                  <a:lnTo>
                    <a:pt x="62625" y="174888"/>
                  </a:lnTo>
                  <a:cubicBezTo>
                    <a:pt x="65463" y="177725"/>
                    <a:pt x="67591" y="180563"/>
                    <a:pt x="68300" y="184110"/>
                  </a:cubicBezTo>
                  <a:cubicBezTo>
                    <a:pt x="69009" y="187656"/>
                    <a:pt x="69009" y="191912"/>
                    <a:pt x="68300" y="195459"/>
                  </a:cubicBezTo>
                  <a:lnTo>
                    <a:pt x="48438" y="262138"/>
                  </a:lnTo>
                  <a:cubicBezTo>
                    <a:pt x="45601" y="269941"/>
                    <a:pt x="48438" y="278453"/>
                    <a:pt x="55532" y="283419"/>
                  </a:cubicBezTo>
                  <a:cubicBezTo>
                    <a:pt x="61916" y="288384"/>
                    <a:pt x="71137" y="288384"/>
                    <a:pt x="78231" y="284128"/>
                  </a:cubicBezTo>
                  <a:lnTo>
                    <a:pt x="134979" y="244404"/>
                  </a:lnTo>
                  <a:cubicBezTo>
                    <a:pt x="141363" y="239439"/>
                    <a:pt x="150585" y="239439"/>
                    <a:pt x="156969" y="244404"/>
                  </a:cubicBezTo>
                  <a:lnTo>
                    <a:pt x="213717" y="284128"/>
                  </a:lnTo>
                  <a:cubicBezTo>
                    <a:pt x="220810" y="289093"/>
                    <a:pt x="229322" y="288384"/>
                    <a:pt x="236416" y="283419"/>
                  </a:cubicBezTo>
                  <a:cubicBezTo>
                    <a:pt x="242800" y="278453"/>
                    <a:pt x="245637" y="269941"/>
                    <a:pt x="243509" y="262138"/>
                  </a:cubicBezTo>
                  <a:lnTo>
                    <a:pt x="224357" y="195459"/>
                  </a:lnTo>
                  <a:cubicBezTo>
                    <a:pt x="222229" y="188366"/>
                    <a:pt x="224357" y="179853"/>
                    <a:pt x="230032" y="174888"/>
                  </a:cubicBezTo>
                  <a:lnTo>
                    <a:pt x="281814" y="128780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616B28C5-6A2A-4136-9C60-CD112A3B9E1F}"/>
                </a:ext>
              </a:extLst>
            </p:cNvPr>
            <p:cNvSpPr/>
            <p:nvPr/>
          </p:nvSpPr>
          <p:spPr>
            <a:xfrm>
              <a:off x="6577646" y="6239653"/>
              <a:ext cx="226992" cy="234086"/>
            </a:xfrm>
            <a:custGeom>
              <a:avLst/>
              <a:gdLst>
                <a:gd name="connsiteX0" fmla="*/ 224791 w 226992"/>
                <a:gd name="connsiteY0" fmla="*/ 103953 h 234085"/>
                <a:gd name="connsiteX1" fmla="*/ 229047 w 226992"/>
                <a:gd name="connsiteY1" fmla="*/ 86929 h 234085"/>
                <a:gd name="connsiteX2" fmla="*/ 214860 w 226992"/>
                <a:gd name="connsiteY2" fmla="*/ 76288 h 234085"/>
                <a:gd name="connsiteX3" fmla="*/ 163077 w 226992"/>
                <a:gd name="connsiteY3" fmla="*/ 76288 h 234085"/>
                <a:gd name="connsiteX4" fmla="*/ 148181 w 226992"/>
                <a:gd name="connsiteY4" fmla="*/ 65648 h 234085"/>
                <a:gd name="connsiteX5" fmla="*/ 131866 w 226992"/>
                <a:gd name="connsiteY5" fmla="*/ 14575 h 234085"/>
                <a:gd name="connsiteX6" fmla="*/ 116970 w 226992"/>
                <a:gd name="connsiteY6" fmla="*/ 3935 h 234085"/>
                <a:gd name="connsiteX7" fmla="*/ 102073 w 226992"/>
                <a:gd name="connsiteY7" fmla="*/ 14575 h 234085"/>
                <a:gd name="connsiteX8" fmla="*/ 85758 w 226992"/>
                <a:gd name="connsiteY8" fmla="*/ 65648 h 234085"/>
                <a:gd name="connsiteX9" fmla="*/ 70862 w 226992"/>
                <a:gd name="connsiteY9" fmla="*/ 76288 h 234085"/>
                <a:gd name="connsiteX10" fmla="*/ 19079 w 226992"/>
                <a:gd name="connsiteY10" fmla="*/ 76288 h 234085"/>
                <a:gd name="connsiteX11" fmla="*/ 4892 w 226992"/>
                <a:gd name="connsiteY11" fmla="*/ 86929 h 234085"/>
                <a:gd name="connsiteX12" fmla="*/ 9148 w 226992"/>
                <a:gd name="connsiteY12" fmla="*/ 103953 h 234085"/>
                <a:gd name="connsiteX13" fmla="*/ 27592 w 226992"/>
                <a:gd name="connsiteY13" fmla="*/ 120268 h 234085"/>
                <a:gd name="connsiteX14" fmla="*/ 51000 w 226992"/>
                <a:gd name="connsiteY14" fmla="*/ 140839 h 234085"/>
                <a:gd name="connsiteX15" fmla="*/ 55966 w 226992"/>
                <a:gd name="connsiteY15" fmla="*/ 148642 h 234085"/>
                <a:gd name="connsiteX16" fmla="*/ 55966 w 226992"/>
                <a:gd name="connsiteY16" fmla="*/ 157864 h 234085"/>
                <a:gd name="connsiteX17" fmla="*/ 38941 w 226992"/>
                <a:gd name="connsiteY17" fmla="*/ 210356 h 234085"/>
                <a:gd name="connsiteX18" fmla="*/ 44616 w 226992"/>
                <a:gd name="connsiteY18" fmla="*/ 227380 h 234085"/>
                <a:gd name="connsiteX19" fmla="*/ 62350 w 226992"/>
                <a:gd name="connsiteY19" fmla="*/ 227380 h 234085"/>
                <a:gd name="connsiteX20" fmla="*/ 107748 w 226992"/>
                <a:gd name="connsiteY20" fmla="*/ 195459 h 234085"/>
                <a:gd name="connsiteX21" fmla="*/ 125482 w 226992"/>
                <a:gd name="connsiteY21" fmla="*/ 195459 h 234085"/>
                <a:gd name="connsiteX22" fmla="*/ 170880 w 226992"/>
                <a:gd name="connsiteY22" fmla="*/ 227380 h 234085"/>
                <a:gd name="connsiteX23" fmla="*/ 189323 w 226992"/>
                <a:gd name="connsiteY23" fmla="*/ 227380 h 234085"/>
                <a:gd name="connsiteX24" fmla="*/ 194998 w 226992"/>
                <a:gd name="connsiteY24" fmla="*/ 209646 h 234085"/>
                <a:gd name="connsiteX25" fmla="*/ 179392 w 226992"/>
                <a:gd name="connsiteY25" fmla="*/ 156445 h 234085"/>
                <a:gd name="connsiteX26" fmla="*/ 184358 w 226992"/>
                <a:gd name="connsiteY26" fmla="*/ 140130 h 234085"/>
                <a:gd name="connsiteX27" fmla="*/ 224791 w 226992"/>
                <a:gd name="connsiteY27" fmla="*/ 103953 h 23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6992" h="234085">
                  <a:moveTo>
                    <a:pt x="224791" y="103953"/>
                  </a:moveTo>
                  <a:cubicBezTo>
                    <a:pt x="229756" y="99697"/>
                    <a:pt x="231175" y="92603"/>
                    <a:pt x="229047" y="86929"/>
                  </a:cubicBezTo>
                  <a:cubicBezTo>
                    <a:pt x="226919" y="80544"/>
                    <a:pt x="221244" y="76998"/>
                    <a:pt x="214860" y="76288"/>
                  </a:cubicBezTo>
                  <a:lnTo>
                    <a:pt x="163077" y="76288"/>
                  </a:lnTo>
                  <a:cubicBezTo>
                    <a:pt x="156693" y="76288"/>
                    <a:pt x="150309" y="72032"/>
                    <a:pt x="148181" y="65648"/>
                  </a:cubicBezTo>
                  <a:lnTo>
                    <a:pt x="131866" y="14575"/>
                  </a:lnTo>
                  <a:cubicBezTo>
                    <a:pt x="129738" y="8191"/>
                    <a:pt x="124063" y="3935"/>
                    <a:pt x="116970" y="3935"/>
                  </a:cubicBezTo>
                  <a:cubicBezTo>
                    <a:pt x="110585" y="3935"/>
                    <a:pt x="104201" y="8191"/>
                    <a:pt x="102073" y="14575"/>
                  </a:cubicBezTo>
                  <a:lnTo>
                    <a:pt x="85758" y="65648"/>
                  </a:lnTo>
                  <a:cubicBezTo>
                    <a:pt x="83630" y="72032"/>
                    <a:pt x="77955" y="76288"/>
                    <a:pt x="70862" y="76288"/>
                  </a:cubicBezTo>
                  <a:lnTo>
                    <a:pt x="19079" y="76288"/>
                  </a:lnTo>
                  <a:cubicBezTo>
                    <a:pt x="12695" y="76288"/>
                    <a:pt x="7020" y="80544"/>
                    <a:pt x="4892" y="86929"/>
                  </a:cubicBezTo>
                  <a:cubicBezTo>
                    <a:pt x="2764" y="93313"/>
                    <a:pt x="4183" y="99697"/>
                    <a:pt x="9148" y="103953"/>
                  </a:cubicBezTo>
                  <a:lnTo>
                    <a:pt x="27592" y="120268"/>
                  </a:lnTo>
                  <a:lnTo>
                    <a:pt x="51000" y="140839"/>
                  </a:lnTo>
                  <a:cubicBezTo>
                    <a:pt x="53128" y="142967"/>
                    <a:pt x="54547" y="145805"/>
                    <a:pt x="55966" y="148642"/>
                  </a:cubicBezTo>
                  <a:cubicBezTo>
                    <a:pt x="56675" y="151479"/>
                    <a:pt x="56675" y="154317"/>
                    <a:pt x="55966" y="157864"/>
                  </a:cubicBezTo>
                  <a:lnTo>
                    <a:pt x="38941" y="210356"/>
                  </a:lnTo>
                  <a:cubicBezTo>
                    <a:pt x="36813" y="216740"/>
                    <a:pt x="38941" y="223833"/>
                    <a:pt x="44616" y="227380"/>
                  </a:cubicBezTo>
                  <a:cubicBezTo>
                    <a:pt x="50291" y="231636"/>
                    <a:pt x="57384" y="231636"/>
                    <a:pt x="62350" y="227380"/>
                  </a:cubicBezTo>
                  <a:lnTo>
                    <a:pt x="107748" y="195459"/>
                  </a:lnTo>
                  <a:cubicBezTo>
                    <a:pt x="112714" y="191912"/>
                    <a:pt x="119807" y="191912"/>
                    <a:pt x="125482" y="195459"/>
                  </a:cubicBezTo>
                  <a:lnTo>
                    <a:pt x="170880" y="227380"/>
                  </a:lnTo>
                  <a:cubicBezTo>
                    <a:pt x="176555" y="231636"/>
                    <a:pt x="183649" y="231636"/>
                    <a:pt x="189323" y="227380"/>
                  </a:cubicBezTo>
                  <a:cubicBezTo>
                    <a:pt x="194998" y="223124"/>
                    <a:pt x="197126" y="216030"/>
                    <a:pt x="194998" y="209646"/>
                  </a:cubicBezTo>
                  <a:lnTo>
                    <a:pt x="179392" y="156445"/>
                  </a:lnTo>
                  <a:cubicBezTo>
                    <a:pt x="177974" y="150770"/>
                    <a:pt x="179392" y="144386"/>
                    <a:pt x="184358" y="140130"/>
                  </a:cubicBezTo>
                  <a:lnTo>
                    <a:pt x="224791" y="103953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DEBC7F95-0302-47C1-AFB5-BFAFCF048AD4}"/>
                </a:ext>
              </a:extLst>
            </p:cNvPr>
            <p:cNvSpPr/>
            <p:nvPr/>
          </p:nvSpPr>
          <p:spPr>
            <a:xfrm>
              <a:off x="6435481" y="6466645"/>
              <a:ext cx="177338" cy="177338"/>
            </a:xfrm>
            <a:custGeom>
              <a:avLst/>
              <a:gdLst>
                <a:gd name="connsiteX0" fmla="*/ 169757 w 177337"/>
                <a:gd name="connsiteY0" fmla="*/ 79126 h 177337"/>
                <a:gd name="connsiteX1" fmla="*/ 173304 w 177337"/>
                <a:gd name="connsiteY1" fmla="*/ 66358 h 177337"/>
                <a:gd name="connsiteX2" fmla="*/ 162663 w 177337"/>
                <a:gd name="connsiteY2" fmla="*/ 58555 h 177337"/>
                <a:gd name="connsiteX3" fmla="*/ 123649 w 177337"/>
                <a:gd name="connsiteY3" fmla="*/ 58555 h 177337"/>
                <a:gd name="connsiteX4" fmla="*/ 113009 w 177337"/>
                <a:gd name="connsiteY4" fmla="*/ 50752 h 177337"/>
                <a:gd name="connsiteX5" fmla="*/ 100241 w 177337"/>
                <a:gd name="connsiteY5" fmla="*/ 12447 h 177337"/>
                <a:gd name="connsiteX6" fmla="*/ 88891 w 177337"/>
                <a:gd name="connsiteY6" fmla="*/ 3935 h 177337"/>
                <a:gd name="connsiteX7" fmla="*/ 77541 w 177337"/>
                <a:gd name="connsiteY7" fmla="*/ 11738 h 177337"/>
                <a:gd name="connsiteX8" fmla="*/ 64773 w 177337"/>
                <a:gd name="connsiteY8" fmla="*/ 50042 h 177337"/>
                <a:gd name="connsiteX9" fmla="*/ 54133 w 177337"/>
                <a:gd name="connsiteY9" fmla="*/ 57845 h 177337"/>
                <a:gd name="connsiteX10" fmla="*/ 15119 w 177337"/>
                <a:gd name="connsiteY10" fmla="*/ 57845 h 177337"/>
                <a:gd name="connsiteX11" fmla="*/ 4478 w 177337"/>
                <a:gd name="connsiteY11" fmla="*/ 65648 h 177337"/>
                <a:gd name="connsiteX12" fmla="*/ 8025 w 177337"/>
                <a:gd name="connsiteY12" fmla="*/ 78416 h 177337"/>
                <a:gd name="connsiteX13" fmla="*/ 21503 w 177337"/>
                <a:gd name="connsiteY13" fmla="*/ 90475 h 177337"/>
                <a:gd name="connsiteX14" fmla="*/ 38527 w 177337"/>
                <a:gd name="connsiteY14" fmla="*/ 106081 h 177337"/>
                <a:gd name="connsiteX15" fmla="*/ 42074 w 177337"/>
                <a:gd name="connsiteY15" fmla="*/ 111756 h 177337"/>
                <a:gd name="connsiteX16" fmla="*/ 42074 w 177337"/>
                <a:gd name="connsiteY16" fmla="*/ 118140 h 177337"/>
                <a:gd name="connsiteX17" fmla="*/ 30015 w 177337"/>
                <a:gd name="connsiteY17" fmla="*/ 158573 h 177337"/>
                <a:gd name="connsiteX18" fmla="*/ 34271 w 177337"/>
                <a:gd name="connsiteY18" fmla="*/ 171341 h 177337"/>
                <a:gd name="connsiteX19" fmla="*/ 47749 w 177337"/>
                <a:gd name="connsiteY19" fmla="*/ 171341 h 177337"/>
                <a:gd name="connsiteX20" fmla="*/ 81797 w 177337"/>
                <a:gd name="connsiteY20" fmla="*/ 147223 h 177337"/>
                <a:gd name="connsiteX21" fmla="*/ 95275 w 177337"/>
                <a:gd name="connsiteY21" fmla="*/ 147223 h 177337"/>
                <a:gd name="connsiteX22" fmla="*/ 129324 w 177337"/>
                <a:gd name="connsiteY22" fmla="*/ 171341 h 177337"/>
                <a:gd name="connsiteX23" fmla="*/ 142802 w 177337"/>
                <a:gd name="connsiteY23" fmla="*/ 171341 h 177337"/>
                <a:gd name="connsiteX24" fmla="*/ 147058 w 177337"/>
                <a:gd name="connsiteY24" fmla="*/ 158573 h 177337"/>
                <a:gd name="connsiteX25" fmla="*/ 134999 w 177337"/>
                <a:gd name="connsiteY25" fmla="*/ 118140 h 177337"/>
                <a:gd name="connsiteX26" fmla="*/ 138545 w 177337"/>
                <a:gd name="connsiteY26" fmla="*/ 106081 h 177337"/>
                <a:gd name="connsiteX27" fmla="*/ 169757 w 177337"/>
                <a:gd name="connsiteY27" fmla="*/ 79126 h 17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7337" h="177337">
                  <a:moveTo>
                    <a:pt x="169757" y="79126"/>
                  </a:moveTo>
                  <a:cubicBezTo>
                    <a:pt x="173304" y="75579"/>
                    <a:pt x="174722" y="70614"/>
                    <a:pt x="173304" y="66358"/>
                  </a:cubicBezTo>
                  <a:cubicBezTo>
                    <a:pt x="171885" y="62101"/>
                    <a:pt x="166919" y="58555"/>
                    <a:pt x="162663" y="58555"/>
                  </a:cubicBezTo>
                  <a:lnTo>
                    <a:pt x="123649" y="58555"/>
                  </a:lnTo>
                  <a:cubicBezTo>
                    <a:pt x="118684" y="58555"/>
                    <a:pt x="114428" y="55008"/>
                    <a:pt x="113009" y="50752"/>
                  </a:cubicBezTo>
                  <a:lnTo>
                    <a:pt x="100241" y="12447"/>
                  </a:lnTo>
                  <a:cubicBezTo>
                    <a:pt x="98113" y="7481"/>
                    <a:pt x="93856" y="3935"/>
                    <a:pt x="88891" y="3935"/>
                  </a:cubicBezTo>
                  <a:cubicBezTo>
                    <a:pt x="83926" y="3935"/>
                    <a:pt x="79669" y="7481"/>
                    <a:pt x="77541" y="11738"/>
                  </a:cubicBezTo>
                  <a:lnTo>
                    <a:pt x="64773" y="50042"/>
                  </a:lnTo>
                  <a:cubicBezTo>
                    <a:pt x="63354" y="55008"/>
                    <a:pt x="59098" y="57845"/>
                    <a:pt x="54133" y="57845"/>
                  </a:cubicBezTo>
                  <a:lnTo>
                    <a:pt x="15119" y="57845"/>
                  </a:lnTo>
                  <a:cubicBezTo>
                    <a:pt x="10153" y="57845"/>
                    <a:pt x="5897" y="60683"/>
                    <a:pt x="4478" y="65648"/>
                  </a:cubicBezTo>
                  <a:cubicBezTo>
                    <a:pt x="3060" y="69904"/>
                    <a:pt x="4478" y="75579"/>
                    <a:pt x="8025" y="78416"/>
                  </a:cubicBezTo>
                  <a:lnTo>
                    <a:pt x="21503" y="90475"/>
                  </a:lnTo>
                  <a:lnTo>
                    <a:pt x="38527" y="106081"/>
                  </a:lnTo>
                  <a:cubicBezTo>
                    <a:pt x="39946" y="107500"/>
                    <a:pt x="41365" y="109628"/>
                    <a:pt x="42074" y="111756"/>
                  </a:cubicBezTo>
                  <a:cubicBezTo>
                    <a:pt x="42783" y="113884"/>
                    <a:pt x="42783" y="116012"/>
                    <a:pt x="42074" y="118140"/>
                  </a:cubicBezTo>
                  <a:lnTo>
                    <a:pt x="30015" y="158573"/>
                  </a:lnTo>
                  <a:cubicBezTo>
                    <a:pt x="28596" y="163538"/>
                    <a:pt x="30015" y="168504"/>
                    <a:pt x="34271" y="171341"/>
                  </a:cubicBezTo>
                  <a:cubicBezTo>
                    <a:pt x="38527" y="174179"/>
                    <a:pt x="43493" y="174179"/>
                    <a:pt x="47749" y="171341"/>
                  </a:cubicBezTo>
                  <a:lnTo>
                    <a:pt x="81797" y="147223"/>
                  </a:lnTo>
                  <a:cubicBezTo>
                    <a:pt x="86054" y="144386"/>
                    <a:pt x="91019" y="144386"/>
                    <a:pt x="95275" y="147223"/>
                  </a:cubicBezTo>
                  <a:lnTo>
                    <a:pt x="129324" y="171341"/>
                  </a:lnTo>
                  <a:cubicBezTo>
                    <a:pt x="133580" y="174179"/>
                    <a:pt x="138545" y="174179"/>
                    <a:pt x="142802" y="171341"/>
                  </a:cubicBezTo>
                  <a:cubicBezTo>
                    <a:pt x="147058" y="168504"/>
                    <a:pt x="148476" y="162829"/>
                    <a:pt x="147058" y="158573"/>
                  </a:cubicBezTo>
                  <a:lnTo>
                    <a:pt x="134999" y="118140"/>
                  </a:lnTo>
                  <a:cubicBezTo>
                    <a:pt x="133580" y="113884"/>
                    <a:pt x="134999" y="108919"/>
                    <a:pt x="138545" y="106081"/>
                  </a:cubicBezTo>
                  <a:lnTo>
                    <a:pt x="169757" y="79126"/>
                  </a:ln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67" name="Graphic 98" descr="Comet">
            <a:extLst>
              <a:ext uri="{FF2B5EF4-FFF2-40B4-BE49-F238E27FC236}">
                <a16:creationId xmlns:a16="http://schemas.microsoft.com/office/drawing/2014/main" id="{7A11DBAF-C3C5-4499-8602-1655D0E36F90}"/>
              </a:ext>
            </a:extLst>
          </p:cNvPr>
          <p:cNvGrpSpPr/>
          <p:nvPr/>
        </p:nvGrpSpPr>
        <p:grpSpPr>
          <a:xfrm>
            <a:off x="7173931" y="6037876"/>
            <a:ext cx="680976" cy="680976"/>
            <a:chOff x="7173931" y="6037876"/>
            <a:chExt cx="680976" cy="680976"/>
          </a:xfrm>
        </p:grpSpPr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DB9C1F24-CA75-4BD8-832E-9F2D98DD3F21}"/>
                </a:ext>
              </a:extLst>
            </p:cNvPr>
            <p:cNvSpPr/>
            <p:nvPr/>
          </p:nvSpPr>
          <p:spPr>
            <a:xfrm>
              <a:off x="7246639" y="6436885"/>
              <a:ext cx="219899" cy="219899"/>
            </a:xfrm>
            <a:custGeom>
              <a:avLst/>
              <a:gdLst>
                <a:gd name="connsiteX0" fmla="*/ 218125 w 219898"/>
                <a:gd name="connsiteY0" fmla="*/ 111723 h 219898"/>
                <a:gd name="connsiteX1" fmla="*/ 111723 w 219898"/>
                <a:gd name="connsiteY1" fmla="*/ 218125 h 219898"/>
                <a:gd name="connsiteX2" fmla="*/ 5320 w 219898"/>
                <a:gd name="connsiteY2" fmla="*/ 111723 h 219898"/>
                <a:gd name="connsiteX3" fmla="*/ 111723 w 219898"/>
                <a:gd name="connsiteY3" fmla="*/ 5320 h 219898"/>
                <a:gd name="connsiteX4" fmla="*/ 218125 w 219898"/>
                <a:gd name="connsiteY4" fmla="*/ 111723 h 21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898" h="219898">
                  <a:moveTo>
                    <a:pt x="218125" y="111723"/>
                  </a:moveTo>
                  <a:cubicBezTo>
                    <a:pt x="218125" y="170487"/>
                    <a:pt x="170487" y="218125"/>
                    <a:pt x="111723" y="218125"/>
                  </a:cubicBezTo>
                  <a:cubicBezTo>
                    <a:pt x="52958" y="218125"/>
                    <a:pt x="5320" y="170487"/>
                    <a:pt x="5320" y="111723"/>
                  </a:cubicBezTo>
                  <a:cubicBezTo>
                    <a:pt x="5320" y="52958"/>
                    <a:pt x="52958" y="5320"/>
                    <a:pt x="111723" y="5320"/>
                  </a:cubicBezTo>
                  <a:cubicBezTo>
                    <a:pt x="170487" y="5320"/>
                    <a:pt x="218125" y="52958"/>
                    <a:pt x="218125" y="11172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D3DF600E-80E0-4B71-B71E-2B4387683DB2}"/>
                </a:ext>
              </a:extLst>
            </p:cNvPr>
            <p:cNvSpPr/>
            <p:nvPr/>
          </p:nvSpPr>
          <p:spPr>
            <a:xfrm>
              <a:off x="7316156" y="6096397"/>
              <a:ext cx="461078" cy="503639"/>
            </a:xfrm>
            <a:custGeom>
              <a:avLst/>
              <a:gdLst>
                <a:gd name="connsiteX0" fmla="*/ 374182 w 461077"/>
                <a:gd name="connsiteY0" fmla="*/ 130875 h 503638"/>
                <a:gd name="connsiteX1" fmla="*/ 460723 w 461077"/>
                <a:gd name="connsiteY1" fmla="*/ 5320 h 503638"/>
                <a:gd name="connsiteX2" fmla="*/ 194007 w 461077"/>
                <a:gd name="connsiteY2" fmla="*/ 272036 h 503638"/>
                <a:gd name="connsiteX3" fmla="*/ 374892 w 461077"/>
                <a:gd name="connsiteY3" fmla="*/ 20926 h 503638"/>
                <a:gd name="connsiteX4" fmla="*/ 194007 w 461077"/>
                <a:gd name="connsiteY4" fmla="*/ 209613 h 503638"/>
                <a:gd name="connsiteX5" fmla="*/ 240824 w 461077"/>
                <a:gd name="connsiteY5" fmla="*/ 123072 h 503638"/>
                <a:gd name="connsiteX6" fmla="*/ 130875 w 461077"/>
                <a:gd name="connsiteY6" fmla="*/ 248627 h 503638"/>
                <a:gd name="connsiteX7" fmla="*/ 146481 w 461077"/>
                <a:gd name="connsiteY7" fmla="*/ 201810 h 503638"/>
                <a:gd name="connsiteX8" fmla="*/ 5320 w 461077"/>
                <a:gd name="connsiteY8" fmla="*/ 322400 h 503638"/>
                <a:gd name="connsiteX9" fmla="*/ 42206 w 461077"/>
                <a:gd name="connsiteY9" fmla="*/ 317434 h 503638"/>
                <a:gd name="connsiteX10" fmla="*/ 176983 w 461077"/>
                <a:gd name="connsiteY10" fmla="*/ 452211 h 503638"/>
                <a:gd name="connsiteX11" fmla="*/ 167761 w 461077"/>
                <a:gd name="connsiteY11" fmla="*/ 501865 h 503638"/>
                <a:gd name="connsiteX12" fmla="*/ 311759 w 461077"/>
                <a:gd name="connsiteY12" fmla="*/ 342971 h 503638"/>
                <a:gd name="connsiteX13" fmla="*/ 272745 w 461077"/>
                <a:gd name="connsiteY13" fmla="*/ 350774 h 503638"/>
                <a:gd name="connsiteX14" fmla="*/ 382694 w 461077"/>
                <a:gd name="connsiteY14" fmla="*/ 256430 h 503638"/>
                <a:gd name="connsiteX15" fmla="*/ 287641 w 461077"/>
                <a:gd name="connsiteY15" fmla="*/ 296154 h 503638"/>
                <a:gd name="connsiteX16" fmla="*/ 429511 w 461077"/>
                <a:gd name="connsiteY16" fmla="*/ 154284 h 503638"/>
                <a:gd name="connsiteX17" fmla="*/ 327365 w 461077"/>
                <a:gd name="connsiteY17" fmla="*/ 217416 h 503638"/>
                <a:gd name="connsiteX18" fmla="*/ 460723 w 461077"/>
                <a:gd name="connsiteY18" fmla="*/ 76255 h 503638"/>
                <a:gd name="connsiteX19" fmla="*/ 374182 w 461077"/>
                <a:gd name="connsiteY19" fmla="*/ 130875 h 503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077" h="503638">
                  <a:moveTo>
                    <a:pt x="374182" y="130875"/>
                  </a:moveTo>
                  <a:lnTo>
                    <a:pt x="460723" y="5320"/>
                  </a:lnTo>
                  <a:lnTo>
                    <a:pt x="194007" y="272036"/>
                  </a:lnTo>
                  <a:lnTo>
                    <a:pt x="374892" y="20926"/>
                  </a:lnTo>
                  <a:lnTo>
                    <a:pt x="194007" y="209613"/>
                  </a:lnTo>
                  <a:lnTo>
                    <a:pt x="240824" y="123072"/>
                  </a:lnTo>
                  <a:lnTo>
                    <a:pt x="130875" y="248627"/>
                  </a:lnTo>
                  <a:lnTo>
                    <a:pt x="146481" y="201810"/>
                  </a:lnTo>
                  <a:lnTo>
                    <a:pt x="5320" y="322400"/>
                  </a:lnTo>
                  <a:cubicBezTo>
                    <a:pt x="17379" y="318853"/>
                    <a:pt x="29438" y="317434"/>
                    <a:pt x="42206" y="317434"/>
                  </a:cubicBezTo>
                  <a:cubicBezTo>
                    <a:pt x="116688" y="317434"/>
                    <a:pt x="176983" y="377729"/>
                    <a:pt x="176983" y="452211"/>
                  </a:cubicBezTo>
                  <a:cubicBezTo>
                    <a:pt x="176983" y="469944"/>
                    <a:pt x="173436" y="486259"/>
                    <a:pt x="167761" y="501865"/>
                  </a:cubicBezTo>
                  <a:lnTo>
                    <a:pt x="311759" y="342971"/>
                  </a:lnTo>
                  <a:lnTo>
                    <a:pt x="272745" y="350774"/>
                  </a:lnTo>
                  <a:lnTo>
                    <a:pt x="382694" y="256430"/>
                  </a:lnTo>
                  <a:lnTo>
                    <a:pt x="287641" y="296154"/>
                  </a:lnTo>
                  <a:lnTo>
                    <a:pt x="429511" y="154284"/>
                  </a:lnTo>
                  <a:lnTo>
                    <a:pt x="327365" y="217416"/>
                  </a:lnTo>
                  <a:lnTo>
                    <a:pt x="460723" y="76255"/>
                  </a:lnTo>
                  <a:lnTo>
                    <a:pt x="374182" y="1308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7FABC564-3A88-43EC-8C7C-8995BAF1DBDD}"/>
                </a:ext>
              </a:extLst>
            </p:cNvPr>
            <p:cNvSpPr/>
            <p:nvPr/>
          </p:nvSpPr>
          <p:spPr>
            <a:xfrm>
              <a:off x="7572738" y="6125481"/>
              <a:ext cx="42561" cy="56748"/>
            </a:xfrm>
            <a:custGeom>
              <a:avLst/>
              <a:gdLst>
                <a:gd name="connsiteX0" fmla="*/ 10488 w 42561"/>
                <a:gd name="connsiteY0" fmla="*/ 52847 h 56748"/>
                <a:gd name="connsiteX1" fmla="*/ 27512 w 42561"/>
                <a:gd name="connsiteY1" fmla="*/ 46462 h 56748"/>
                <a:gd name="connsiteX2" fmla="*/ 37443 w 42561"/>
                <a:gd name="connsiteY2" fmla="*/ 5320 h 56748"/>
                <a:gd name="connsiteX3" fmla="*/ 6941 w 42561"/>
                <a:gd name="connsiteY3" fmla="*/ 34403 h 56748"/>
                <a:gd name="connsiteX4" fmla="*/ 10488 w 42561"/>
                <a:gd name="connsiteY4" fmla="*/ 52847 h 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61" h="56748">
                  <a:moveTo>
                    <a:pt x="10488" y="52847"/>
                  </a:moveTo>
                  <a:cubicBezTo>
                    <a:pt x="16163" y="56393"/>
                    <a:pt x="23966" y="53556"/>
                    <a:pt x="27512" y="46462"/>
                  </a:cubicBezTo>
                  <a:cubicBezTo>
                    <a:pt x="32478" y="37950"/>
                    <a:pt x="31768" y="39369"/>
                    <a:pt x="37443" y="5320"/>
                  </a:cubicBezTo>
                  <a:cubicBezTo>
                    <a:pt x="37443" y="5320"/>
                    <a:pt x="11197" y="27310"/>
                    <a:pt x="6941" y="34403"/>
                  </a:cubicBezTo>
                  <a:cubicBezTo>
                    <a:pt x="4104" y="41497"/>
                    <a:pt x="4813" y="49300"/>
                    <a:pt x="10488" y="5284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F839255C-430B-4235-A119-2D3CD94F155C}"/>
                </a:ext>
              </a:extLst>
            </p:cNvPr>
            <p:cNvSpPr/>
            <p:nvPr/>
          </p:nvSpPr>
          <p:spPr>
            <a:xfrm>
              <a:off x="7667867" y="6376591"/>
              <a:ext cx="70935" cy="42561"/>
            </a:xfrm>
            <a:custGeom>
              <a:avLst/>
              <a:gdLst>
                <a:gd name="connsiteX0" fmla="*/ 6865 w 70935"/>
                <a:gd name="connsiteY0" fmla="*/ 39369 h 42561"/>
                <a:gd name="connsiteX1" fmla="*/ 25308 w 70935"/>
                <a:gd name="connsiteY1" fmla="*/ 41497 h 42561"/>
                <a:gd name="connsiteX2" fmla="*/ 66451 w 70935"/>
                <a:gd name="connsiteY2" fmla="*/ 5320 h 42561"/>
                <a:gd name="connsiteX3" fmla="*/ 12540 w 70935"/>
                <a:gd name="connsiteY3" fmla="*/ 21635 h 42561"/>
                <a:gd name="connsiteX4" fmla="*/ 6865 w 70935"/>
                <a:gd name="connsiteY4" fmla="*/ 39369 h 4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35" h="42561">
                  <a:moveTo>
                    <a:pt x="6865" y="39369"/>
                  </a:moveTo>
                  <a:cubicBezTo>
                    <a:pt x="10412" y="45044"/>
                    <a:pt x="18215" y="45753"/>
                    <a:pt x="25308" y="41497"/>
                  </a:cubicBezTo>
                  <a:cubicBezTo>
                    <a:pt x="31692" y="37241"/>
                    <a:pt x="66451" y="5320"/>
                    <a:pt x="66451" y="5320"/>
                  </a:cubicBezTo>
                  <a:cubicBezTo>
                    <a:pt x="66451" y="5320"/>
                    <a:pt x="18924" y="17379"/>
                    <a:pt x="12540" y="21635"/>
                  </a:cubicBezTo>
                  <a:cubicBezTo>
                    <a:pt x="6156" y="25891"/>
                    <a:pt x="3318" y="34403"/>
                    <a:pt x="6865" y="3936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72" name="Graphic 99" descr="Crab">
            <a:extLst>
              <a:ext uri="{FF2B5EF4-FFF2-40B4-BE49-F238E27FC236}">
                <a16:creationId xmlns:a16="http://schemas.microsoft.com/office/drawing/2014/main" id="{5188A30B-498D-4329-A8C4-8BF5ECB51D17}"/>
              </a:ext>
            </a:extLst>
          </p:cNvPr>
          <p:cNvSpPr/>
          <p:nvPr/>
        </p:nvSpPr>
        <p:spPr>
          <a:xfrm>
            <a:off x="8209698" y="6090689"/>
            <a:ext cx="546200" cy="574574"/>
          </a:xfrm>
          <a:custGeom>
            <a:avLst/>
            <a:gdLst>
              <a:gd name="connsiteX0" fmla="*/ 467850 w 546199"/>
              <a:gd name="connsiteY0" fmla="*/ 306118 h 574573"/>
              <a:gd name="connsiteX1" fmla="*/ 457919 w 546199"/>
              <a:gd name="connsiteY1" fmla="*/ 301862 h 574573"/>
              <a:gd name="connsiteX2" fmla="*/ 423161 w 546199"/>
              <a:gd name="connsiteY2" fmla="*/ 301862 h 574573"/>
              <a:gd name="connsiteX3" fmla="*/ 420323 w 546199"/>
              <a:gd name="connsiteY3" fmla="*/ 274197 h 574573"/>
              <a:gd name="connsiteX4" fmla="*/ 482746 w 546199"/>
              <a:gd name="connsiteY4" fmla="*/ 211774 h 574573"/>
              <a:gd name="connsiteX5" fmla="*/ 543041 w 546199"/>
              <a:gd name="connsiteY5" fmla="*/ 110337 h 574573"/>
              <a:gd name="connsiteX6" fmla="*/ 457919 w 546199"/>
              <a:gd name="connsiteY6" fmla="*/ 3935 h 574573"/>
              <a:gd name="connsiteX7" fmla="*/ 457919 w 546199"/>
              <a:gd name="connsiteY7" fmla="*/ 159992 h 574573"/>
              <a:gd name="connsiteX8" fmla="*/ 376343 w 546199"/>
              <a:gd name="connsiteY8" fmla="*/ 78416 h 574573"/>
              <a:gd name="connsiteX9" fmla="*/ 372797 w 546199"/>
              <a:gd name="connsiteY9" fmla="*/ 110337 h 574573"/>
              <a:gd name="connsiteX10" fmla="*/ 440185 w 546199"/>
              <a:gd name="connsiteY10" fmla="*/ 214612 h 574573"/>
              <a:gd name="connsiteX11" fmla="*/ 409683 w 546199"/>
              <a:gd name="connsiteY11" fmla="*/ 245114 h 574573"/>
              <a:gd name="connsiteX12" fmla="*/ 375634 w 546199"/>
              <a:gd name="connsiteY12" fmla="*/ 222414 h 574573"/>
              <a:gd name="connsiteX13" fmla="*/ 330945 w 546199"/>
              <a:gd name="connsiteY13" fmla="*/ 212484 h 574573"/>
              <a:gd name="connsiteX14" fmla="*/ 344423 w 546199"/>
              <a:gd name="connsiteY14" fmla="*/ 188366 h 574573"/>
              <a:gd name="connsiteX15" fmla="*/ 316049 w 546199"/>
              <a:gd name="connsiteY15" fmla="*/ 159992 h 574573"/>
              <a:gd name="connsiteX16" fmla="*/ 287675 w 546199"/>
              <a:gd name="connsiteY16" fmla="*/ 188366 h 574573"/>
              <a:gd name="connsiteX17" fmla="*/ 291931 w 546199"/>
              <a:gd name="connsiteY17" fmla="*/ 203262 h 574573"/>
              <a:gd name="connsiteX18" fmla="*/ 290512 w 546199"/>
              <a:gd name="connsiteY18" fmla="*/ 203262 h 574573"/>
              <a:gd name="connsiteX19" fmla="*/ 284837 w 546199"/>
              <a:gd name="connsiteY19" fmla="*/ 202553 h 574573"/>
              <a:gd name="connsiteX20" fmla="*/ 273488 w 546199"/>
              <a:gd name="connsiteY20" fmla="*/ 202553 h 574573"/>
              <a:gd name="connsiteX21" fmla="*/ 262138 w 546199"/>
              <a:gd name="connsiteY21" fmla="*/ 202553 h 574573"/>
              <a:gd name="connsiteX22" fmla="*/ 255754 w 546199"/>
              <a:gd name="connsiteY22" fmla="*/ 203262 h 574573"/>
              <a:gd name="connsiteX23" fmla="*/ 254335 w 546199"/>
              <a:gd name="connsiteY23" fmla="*/ 203262 h 574573"/>
              <a:gd name="connsiteX24" fmla="*/ 258591 w 546199"/>
              <a:gd name="connsiteY24" fmla="*/ 188366 h 574573"/>
              <a:gd name="connsiteX25" fmla="*/ 230217 w 546199"/>
              <a:gd name="connsiteY25" fmla="*/ 159992 h 574573"/>
              <a:gd name="connsiteX26" fmla="*/ 201843 w 546199"/>
              <a:gd name="connsiteY26" fmla="*/ 188366 h 574573"/>
              <a:gd name="connsiteX27" fmla="*/ 215321 w 546199"/>
              <a:gd name="connsiteY27" fmla="*/ 212484 h 574573"/>
              <a:gd name="connsiteX28" fmla="*/ 170632 w 546199"/>
              <a:gd name="connsiteY28" fmla="*/ 222414 h 574573"/>
              <a:gd name="connsiteX29" fmla="*/ 136583 w 546199"/>
              <a:gd name="connsiteY29" fmla="*/ 245114 h 574573"/>
              <a:gd name="connsiteX30" fmla="*/ 106081 w 546199"/>
              <a:gd name="connsiteY30" fmla="*/ 214612 h 574573"/>
              <a:gd name="connsiteX31" fmla="*/ 174179 w 546199"/>
              <a:gd name="connsiteY31" fmla="*/ 110337 h 574573"/>
              <a:gd name="connsiteX32" fmla="*/ 170632 w 546199"/>
              <a:gd name="connsiteY32" fmla="*/ 78416 h 574573"/>
              <a:gd name="connsiteX33" fmla="*/ 89057 w 546199"/>
              <a:gd name="connsiteY33" fmla="*/ 159992 h 574573"/>
              <a:gd name="connsiteX34" fmla="*/ 89057 w 546199"/>
              <a:gd name="connsiteY34" fmla="*/ 3935 h 574573"/>
              <a:gd name="connsiteX35" fmla="*/ 3935 w 546199"/>
              <a:gd name="connsiteY35" fmla="*/ 110337 h 574573"/>
              <a:gd name="connsiteX36" fmla="*/ 64229 w 546199"/>
              <a:gd name="connsiteY36" fmla="*/ 212484 h 574573"/>
              <a:gd name="connsiteX37" fmla="*/ 126652 w 546199"/>
              <a:gd name="connsiteY37" fmla="*/ 274906 h 574573"/>
              <a:gd name="connsiteX38" fmla="*/ 123815 w 546199"/>
              <a:gd name="connsiteY38" fmla="*/ 301862 h 574573"/>
              <a:gd name="connsiteX39" fmla="*/ 89057 w 546199"/>
              <a:gd name="connsiteY39" fmla="*/ 301862 h 574573"/>
              <a:gd name="connsiteX40" fmla="*/ 79126 w 546199"/>
              <a:gd name="connsiteY40" fmla="*/ 306118 h 574573"/>
              <a:gd name="connsiteX41" fmla="*/ 36565 w 546199"/>
              <a:gd name="connsiteY41" fmla="*/ 348679 h 574573"/>
              <a:gd name="connsiteX42" fmla="*/ 36565 w 546199"/>
              <a:gd name="connsiteY42" fmla="*/ 368541 h 574573"/>
              <a:gd name="connsiteX43" fmla="*/ 46496 w 546199"/>
              <a:gd name="connsiteY43" fmla="*/ 372797 h 574573"/>
              <a:gd name="connsiteX44" fmla="*/ 56427 w 546199"/>
              <a:gd name="connsiteY44" fmla="*/ 368541 h 574573"/>
              <a:gd name="connsiteX45" fmla="*/ 94731 w 546199"/>
              <a:gd name="connsiteY45" fmla="*/ 330236 h 574573"/>
              <a:gd name="connsiteX46" fmla="*/ 120268 w 546199"/>
              <a:gd name="connsiteY46" fmla="*/ 330236 h 574573"/>
              <a:gd name="connsiteX47" fmla="*/ 116012 w 546199"/>
              <a:gd name="connsiteY47" fmla="*/ 365703 h 574573"/>
              <a:gd name="connsiteX48" fmla="*/ 103244 w 546199"/>
              <a:gd name="connsiteY48" fmla="*/ 365703 h 574573"/>
              <a:gd name="connsiteX49" fmla="*/ 93313 w 546199"/>
              <a:gd name="connsiteY49" fmla="*/ 369959 h 574573"/>
              <a:gd name="connsiteX50" fmla="*/ 50752 w 546199"/>
              <a:gd name="connsiteY50" fmla="*/ 412520 h 574573"/>
              <a:gd name="connsiteX51" fmla="*/ 50752 w 546199"/>
              <a:gd name="connsiteY51" fmla="*/ 432382 h 574573"/>
              <a:gd name="connsiteX52" fmla="*/ 60683 w 546199"/>
              <a:gd name="connsiteY52" fmla="*/ 436638 h 574573"/>
              <a:gd name="connsiteX53" fmla="*/ 70614 w 546199"/>
              <a:gd name="connsiteY53" fmla="*/ 432382 h 574573"/>
              <a:gd name="connsiteX54" fmla="*/ 108918 w 546199"/>
              <a:gd name="connsiteY54" fmla="*/ 394077 h 574573"/>
              <a:gd name="connsiteX55" fmla="*/ 114593 w 546199"/>
              <a:gd name="connsiteY55" fmla="*/ 394077 h 574573"/>
              <a:gd name="connsiteX56" fmla="*/ 131618 w 546199"/>
              <a:gd name="connsiteY56" fmla="*/ 423870 h 574573"/>
              <a:gd name="connsiteX57" fmla="*/ 93313 w 546199"/>
              <a:gd name="connsiteY57" fmla="*/ 462175 h 574573"/>
              <a:gd name="connsiteX58" fmla="*/ 89057 w 546199"/>
              <a:gd name="connsiteY58" fmla="*/ 472106 h 574573"/>
              <a:gd name="connsiteX59" fmla="*/ 89057 w 546199"/>
              <a:gd name="connsiteY59" fmla="*/ 528854 h 574573"/>
              <a:gd name="connsiteX60" fmla="*/ 103244 w 546199"/>
              <a:gd name="connsiteY60" fmla="*/ 543041 h 574573"/>
              <a:gd name="connsiteX61" fmla="*/ 117431 w 546199"/>
              <a:gd name="connsiteY61" fmla="*/ 528854 h 574573"/>
              <a:gd name="connsiteX62" fmla="*/ 117431 w 546199"/>
              <a:gd name="connsiteY62" fmla="*/ 477781 h 574573"/>
              <a:gd name="connsiteX63" fmla="*/ 160701 w 546199"/>
              <a:gd name="connsiteY63" fmla="*/ 434510 h 574573"/>
              <a:gd name="connsiteX64" fmla="*/ 196878 w 546199"/>
              <a:gd name="connsiteY64" fmla="*/ 443022 h 574573"/>
              <a:gd name="connsiteX65" fmla="*/ 177725 w 546199"/>
              <a:gd name="connsiteY65" fmla="*/ 462175 h 574573"/>
              <a:gd name="connsiteX66" fmla="*/ 174179 w 546199"/>
              <a:gd name="connsiteY66" fmla="*/ 472106 h 574573"/>
              <a:gd name="connsiteX67" fmla="*/ 174179 w 546199"/>
              <a:gd name="connsiteY67" fmla="*/ 557228 h 574573"/>
              <a:gd name="connsiteX68" fmla="*/ 188366 w 546199"/>
              <a:gd name="connsiteY68" fmla="*/ 571415 h 574573"/>
              <a:gd name="connsiteX69" fmla="*/ 202553 w 546199"/>
              <a:gd name="connsiteY69" fmla="*/ 557228 h 574573"/>
              <a:gd name="connsiteX70" fmla="*/ 202553 w 546199"/>
              <a:gd name="connsiteY70" fmla="*/ 477781 h 574573"/>
              <a:gd name="connsiteX71" fmla="*/ 229508 w 546199"/>
              <a:gd name="connsiteY71" fmla="*/ 450825 h 574573"/>
              <a:gd name="connsiteX72" fmla="*/ 255754 w 546199"/>
              <a:gd name="connsiteY72" fmla="*/ 457209 h 574573"/>
              <a:gd name="connsiteX73" fmla="*/ 262138 w 546199"/>
              <a:gd name="connsiteY73" fmla="*/ 457919 h 574573"/>
              <a:gd name="connsiteX74" fmla="*/ 273488 w 546199"/>
              <a:gd name="connsiteY74" fmla="*/ 457919 h 574573"/>
              <a:gd name="connsiteX75" fmla="*/ 284128 w 546199"/>
              <a:gd name="connsiteY75" fmla="*/ 457919 h 574573"/>
              <a:gd name="connsiteX76" fmla="*/ 290512 w 546199"/>
              <a:gd name="connsiteY76" fmla="*/ 457209 h 574573"/>
              <a:gd name="connsiteX77" fmla="*/ 316758 w 546199"/>
              <a:gd name="connsiteY77" fmla="*/ 450825 h 574573"/>
              <a:gd name="connsiteX78" fmla="*/ 343713 w 546199"/>
              <a:gd name="connsiteY78" fmla="*/ 477781 h 574573"/>
              <a:gd name="connsiteX79" fmla="*/ 343713 w 546199"/>
              <a:gd name="connsiteY79" fmla="*/ 557228 h 574573"/>
              <a:gd name="connsiteX80" fmla="*/ 357900 w 546199"/>
              <a:gd name="connsiteY80" fmla="*/ 571415 h 574573"/>
              <a:gd name="connsiteX81" fmla="*/ 372087 w 546199"/>
              <a:gd name="connsiteY81" fmla="*/ 557228 h 574573"/>
              <a:gd name="connsiteX82" fmla="*/ 372087 w 546199"/>
              <a:gd name="connsiteY82" fmla="*/ 472106 h 574573"/>
              <a:gd name="connsiteX83" fmla="*/ 367831 w 546199"/>
              <a:gd name="connsiteY83" fmla="*/ 462175 h 574573"/>
              <a:gd name="connsiteX84" fmla="*/ 348679 w 546199"/>
              <a:gd name="connsiteY84" fmla="*/ 443022 h 574573"/>
              <a:gd name="connsiteX85" fmla="*/ 384856 w 546199"/>
              <a:gd name="connsiteY85" fmla="*/ 434510 h 574573"/>
              <a:gd name="connsiteX86" fmla="*/ 428126 w 546199"/>
              <a:gd name="connsiteY86" fmla="*/ 477781 h 574573"/>
              <a:gd name="connsiteX87" fmla="*/ 428126 w 546199"/>
              <a:gd name="connsiteY87" fmla="*/ 528854 h 574573"/>
              <a:gd name="connsiteX88" fmla="*/ 442313 w 546199"/>
              <a:gd name="connsiteY88" fmla="*/ 543041 h 574573"/>
              <a:gd name="connsiteX89" fmla="*/ 456500 w 546199"/>
              <a:gd name="connsiteY89" fmla="*/ 528854 h 574573"/>
              <a:gd name="connsiteX90" fmla="*/ 456500 w 546199"/>
              <a:gd name="connsiteY90" fmla="*/ 472106 h 574573"/>
              <a:gd name="connsiteX91" fmla="*/ 452244 w 546199"/>
              <a:gd name="connsiteY91" fmla="*/ 462175 h 574573"/>
              <a:gd name="connsiteX92" fmla="*/ 415358 w 546199"/>
              <a:gd name="connsiteY92" fmla="*/ 423870 h 574573"/>
              <a:gd name="connsiteX93" fmla="*/ 432382 w 546199"/>
              <a:gd name="connsiteY93" fmla="*/ 394077 h 574573"/>
              <a:gd name="connsiteX94" fmla="*/ 438057 w 546199"/>
              <a:gd name="connsiteY94" fmla="*/ 394077 h 574573"/>
              <a:gd name="connsiteX95" fmla="*/ 476362 w 546199"/>
              <a:gd name="connsiteY95" fmla="*/ 432382 h 574573"/>
              <a:gd name="connsiteX96" fmla="*/ 486293 w 546199"/>
              <a:gd name="connsiteY96" fmla="*/ 436638 h 574573"/>
              <a:gd name="connsiteX97" fmla="*/ 496224 w 546199"/>
              <a:gd name="connsiteY97" fmla="*/ 432382 h 574573"/>
              <a:gd name="connsiteX98" fmla="*/ 496224 w 546199"/>
              <a:gd name="connsiteY98" fmla="*/ 412520 h 574573"/>
              <a:gd name="connsiteX99" fmla="*/ 453663 w 546199"/>
              <a:gd name="connsiteY99" fmla="*/ 369959 h 574573"/>
              <a:gd name="connsiteX100" fmla="*/ 443732 w 546199"/>
              <a:gd name="connsiteY100" fmla="*/ 365703 h 574573"/>
              <a:gd name="connsiteX101" fmla="*/ 430254 w 546199"/>
              <a:gd name="connsiteY101" fmla="*/ 365703 h 574573"/>
              <a:gd name="connsiteX102" fmla="*/ 425998 w 546199"/>
              <a:gd name="connsiteY102" fmla="*/ 330236 h 574573"/>
              <a:gd name="connsiteX103" fmla="*/ 451535 w 546199"/>
              <a:gd name="connsiteY103" fmla="*/ 330236 h 574573"/>
              <a:gd name="connsiteX104" fmla="*/ 489839 w 546199"/>
              <a:gd name="connsiteY104" fmla="*/ 368541 h 574573"/>
              <a:gd name="connsiteX105" fmla="*/ 500480 w 546199"/>
              <a:gd name="connsiteY105" fmla="*/ 372797 h 574573"/>
              <a:gd name="connsiteX106" fmla="*/ 510411 w 546199"/>
              <a:gd name="connsiteY106" fmla="*/ 368541 h 574573"/>
              <a:gd name="connsiteX107" fmla="*/ 510411 w 546199"/>
              <a:gd name="connsiteY107" fmla="*/ 348679 h 574573"/>
              <a:gd name="connsiteX108" fmla="*/ 467850 w 546199"/>
              <a:gd name="connsiteY108" fmla="*/ 306118 h 57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46199" h="574573">
                <a:moveTo>
                  <a:pt x="467850" y="306118"/>
                </a:moveTo>
                <a:cubicBezTo>
                  <a:pt x="465012" y="303280"/>
                  <a:pt x="461465" y="301862"/>
                  <a:pt x="457919" y="301862"/>
                </a:cubicBezTo>
                <a:lnTo>
                  <a:pt x="423161" y="301862"/>
                </a:lnTo>
                <a:lnTo>
                  <a:pt x="420323" y="274197"/>
                </a:lnTo>
                <a:lnTo>
                  <a:pt x="482746" y="211774"/>
                </a:lnTo>
                <a:cubicBezTo>
                  <a:pt x="517504" y="199006"/>
                  <a:pt x="543041" y="158573"/>
                  <a:pt x="543041" y="110337"/>
                </a:cubicBezTo>
                <a:cubicBezTo>
                  <a:pt x="543041" y="51461"/>
                  <a:pt x="504736" y="3935"/>
                  <a:pt x="457919" y="3935"/>
                </a:cubicBezTo>
                <a:lnTo>
                  <a:pt x="457919" y="159992"/>
                </a:lnTo>
                <a:lnTo>
                  <a:pt x="376343" y="78416"/>
                </a:lnTo>
                <a:cubicBezTo>
                  <a:pt x="374215" y="88347"/>
                  <a:pt x="372797" y="98988"/>
                  <a:pt x="372797" y="110337"/>
                </a:cubicBezTo>
                <a:cubicBezTo>
                  <a:pt x="372797" y="161410"/>
                  <a:pt x="401880" y="203971"/>
                  <a:pt x="440185" y="214612"/>
                </a:cubicBezTo>
                <a:lnTo>
                  <a:pt x="409683" y="245114"/>
                </a:lnTo>
                <a:cubicBezTo>
                  <a:pt x="401880" y="233764"/>
                  <a:pt x="389821" y="225252"/>
                  <a:pt x="375634" y="222414"/>
                </a:cubicBezTo>
                <a:lnTo>
                  <a:pt x="330945" y="212484"/>
                </a:lnTo>
                <a:cubicBezTo>
                  <a:pt x="338748" y="207518"/>
                  <a:pt x="344423" y="199006"/>
                  <a:pt x="344423" y="188366"/>
                </a:cubicBezTo>
                <a:cubicBezTo>
                  <a:pt x="344423" y="172760"/>
                  <a:pt x="331654" y="159992"/>
                  <a:pt x="316049" y="159992"/>
                </a:cubicBezTo>
                <a:cubicBezTo>
                  <a:pt x="300443" y="159992"/>
                  <a:pt x="287675" y="172760"/>
                  <a:pt x="287675" y="188366"/>
                </a:cubicBezTo>
                <a:cubicBezTo>
                  <a:pt x="287675" y="194040"/>
                  <a:pt x="289093" y="199006"/>
                  <a:pt x="291931" y="203262"/>
                </a:cubicBezTo>
                <a:lnTo>
                  <a:pt x="290512" y="203262"/>
                </a:lnTo>
                <a:cubicBezTo>
                  <a:pt x="288384" y="202553"/>
                  <a:pt x="286965" y="202553"/>
                  <a:pt x="284837" y="202553"/>
                </a:cubicBezTo>
                <a:lnTo>
                  <a:pt x="273488" y="202553"/>
                </a:lnTo>
                <a:lnTo>
                  <a:pt x="262138" y="202553"/>
                </a:lnTo>
                <a:cubicBezTo>
                  <a:pt x="260010" y="202553"/>
                  <a:pt x="257882" y="202553"/>
                  <a:pt x="255754" y="203262"/>
                </a:cubicBezTo>
                <a:lnTo>
                  <a:pt x="254335" y="203262"/>
                </a:lnTo>
                <a:cubicBezTo>
                  <a:pt x="257173" y="199006"/>
                  <a:pt x="258591" y="193331"/>
                  <a:pt x="258591" y="188366"/>
                </a:cubicBezTo>
                <a:cubicBezTo>
                  <a:pt x="258591" y="172760"/>
                  <a:pt x="245823" y="159992"/>
                  <a:pt x="230217" y="159992"/>
                </a:cubicBezTo>
                <a:cubicBezTo>
                  <a:pt x="214612" y="159992"/>
                  <a:pt x="201843" y="172760"/>
                  <a:pt x="201843" y="188366"/>
                </a:cubicBezTo>
                <a:cubicBezTo>
                  <a:pt x="201843" y="198297"/>
                  <a:pt x="206809" y="207518"/>
                  <a:pt x="215321" y="212484"/>
                </a:cubicBezTo>
                <a:lnTo>
                  <a:pt x="170632" y="222414"/>
                </a:lnTo>
                <a:cubicBezTo>
                  <a:pt x="156445" y="225252"/>
                  <a:pt x="144386" y="233764"/>
                  <a:pt x="136583" y="245114"/>
                </a:cubicBezTo>
                <a:lnTo>
                  <a:pt x="106081" y="214612"/>
                </a:lnTo>
                <a:cubicBezTo>
                  <a:pt x="145095" y="203971"/>
                  <a:pt x="174179" y="161410"/>
                  <a:pt x="174179" y="110337"/>
                </a:cubicBezTo>
                <a:cubicBezTo>
                  <a:pt x="174179" y="98988"/>
                  <a:pt x="172760" y="88347"/>
                  <a:pt x="170632" y="78416"/>
                </a:cubicBezTo>
                <a:lnTo>
                  <a:pt x="89057" y="159992"/>
                </a:lnTo>
                <a:lnTo>
                  <a:pt x="89057" y="3935"/>
                </a:lnTo>
                <a:cubicBezTo>
                  <a:pt x="42240" y="3935"/>
                  <a:pt x="3935" y="51461"/>
                  <a:pt x="3935" y="110337"/>
                </a:cubicBezTo>
                <a:cubicBezTo>
                  <a:pt x="3935" y="158573"/>
                  <a:pt x="29471" y="199006"/>
                  <a:pt x="64229" y="212484"/>
                </a:cubicBezTo>
                <a:lnTo>
                  <a:pt x="126652" y="274906"/>
                </a:lnTo>
                <a:lnTo>
                  <a:pt x="123815" y="301862"/>
                </a:lnTo>
                <a:lnTo>
                  <a:pt x="89057" y="301862"/>
                </a:lnTo>
                <a:cubicBezTo>
                  <a:pt x="85510" y="301862"/>
                  <a:pt x="81963" y="303280"/>
                  <a:pt x="79126" y="306118"/>
                </a:cubicBezTo>
                <a:lnTo>
                  <a:pt x="36565" y="348679"/>
                </a:lnTo>
                <a:cubicBezTo>
                  <a:pt x="30890" y="354354"/>
                  <a:pt x="30890" y="362866"/>
                  <a:pt x="36565" y="368541"/>
                </a:cubicBezTo>
                <a:cubicBezTo>
                  <a:pt x="39402" y="371378"/>
                  <a:pt x="42949" y="372797"/>
                  <a:pt x="46496" y="372797"/>
                </a:cubicBezTo>
                <a:cubicBezTo>
                  <a:pt x="50042" y="372797"/>
                  <a:pt x="53589" y="371378"/>
                  <a:pt x="56427" y="368541"/>
                </a:cubicBezTo>
                <a:lnTo>
                  <a:pt x="94731" y="330236"/>
                </a:lnTo>
                <a:lnTo>
                  <a:pt x="120268" y="330236"/>
                </a:lnTo>
                <a:lnTo>
                  <a:pt x="116012" y="365703"/>
                </a:lnTo>
                <a:lnTo>
                  <a:pt x="103244" y="365703"/>
                </a:lnTo>
                <a:cubicBezTo>
                  <a:pt x="99697" y="365703"/>
                  <a:pt x="96150" y="367122"/>
                  <a:pt x="93313" y="369959"/>
                </a:cubicBezTo>
                <a:lnTo>
                  <a:pt x="50752" y="412520"/>
                </a:lnTo>
                <a:cubicBezTo>
                  <a:pt x="45077" y="418195"/>
                  <a:pt x="45077" y="426707"/>
                  <a:pt x="50752" y="432382"/>
                </a:cubicBezTo>
                <a:cubicBezTo>
                  <a:pt x="53589" y="435220"/>
                  <a:pt x="57136" y="436638"/>
                  <a:pt x="60683" y="436638"/>
                </a:cubicBezTo>
                <a:cubicBezTo>
                  <a:pt x="64229" y="436638"/>
                  <a:pt x="67776" y="435220"/>
                  <a:pt x="70614" y="432382"/>
                </a:cubicBezTo>
                <a:lnTo>
                  <a:pt x="108918" y="394077"/>
                </a:lnTo>
                <a:lnTo>
                  <a:pt x="114593" y="394077"/>
                </a:lnTo>
                <a:cubicBezTo>
                  <a:pt x="116012" y="406136"/>
                  <a:pt x="122396" y="416776"/>
                  <a:pt x="131618" y="423870"/>
                </a:cubicBezTo>
                <a:lnTo>
                  <a:pt x="93313" y="462175"/>
                </a:lnTo>
                <a:cubicBezTo>
                  <a:pt x="90475" y="465012"/>
                  <a:pt x="89057" y="468559"/>
                  <a:pt x="89057" y="472106"/>
                </a:cubicBezTo>
                <a:lnTo>
                  <a:pt x="89057" y="528854"/>
                </a:lnTo>
                <a:cubicBezTo>
                  <a:pt x="89057" y="536657"/>
                  <a:pt x="95441" y="543041"/>
                  <a:pt x="103244" y="543041"/>
                </a:cubicBezTo>
                <a:cubicBezTo>
                  <a:pt x="111047" y="543041"/>
                  <a:pt x="117431" y="536657"/>
                  <a:pt x="117431" y="528854"/>
                </a:cubicBezTo>
                <a:lnTo>
                  <a:pt x="117431" y="477781"/>
                </a:lnTo>
                <a:lnTo>
                  <a:pt x="160701" y="434510"/>
                </a:lnTo>
                <a:lnTo>
                  <a:pt x="196878" y="443022"/>
                </a:lnTo>
                <a:lnTo>
                  <a:pt x="177725" y="462175"/>
                </a:lnTo>
                <a:cubicBezTo>
                  <a:pt x="175597" y="465012"/>
                  <a:pt x="174179" y="468559"/>
                  <a:pt x="174179" y="472106"/>
                </a:cubicBezTo>
                <a:lnTo>
                  <a:pt x="174179" y="557228"/>
                </a:lnTo>
                <a:cubicBezTo>
                  <a:pt x="174179" y="565031"/>
                  <a:pt x="180563" y="571415"/>
                  <a:pt x="188366" y="571415"/>
                </a:cubicBezTo>
                <a:cubicBezTo>
                  <a:pt x="196169" y="571415"/>
                  <a:pt x="202553" y="565031"/>
                  <a:pt x="202553" y="557228"/>
                </a:cubicBezTo>
                <a:lnTo>
                  <a:pt x="202553" y="477781"/>
                </a:lnTo>
                <a:lnTo>
                  <a:pt x="229508" y="450825"/>
                </a:lnTo>
                <a:lnTo>
                  <a:pt x="255754" y="457209"/>
                </a:lnTo>
                <a:cubicBezTo>
                  <a:pt x="257882" y="457919"/>
                  <a:pt x="260010" y="457919"/>
                  <a:pt x="262138" y="457919"/>
                </a:cubicBezTo>
                <a:lnTo>
                  <a:pt x="273488" y="457919"/>
                </a:lnTo>
                <a:lnTo>
                  <a:pt x="284128" y="457919"/>
                </a:lnTo>
                <a:cubicBezTo>
                  <a:pt x="286256" y="457919"/>
                  <a:pt x="288384" y="457919"/>
                  <a:pt x="290512" y="457209"/>
                </a:cubicBezTo>
                <a:lnTo>
                  <a:pt x="316758" y="450825"/>
                </a:lnTo>
                <a:lnTo>
                  <a:pt x="343713" y="477781"/>
                </a:lnTo>
                <a:lnTo>
                  <a:pt x="343713" y="557228"/>
                </a:lnTo>
                <a:cubicBezTo>
                  <a:pt x="343713" y="565031"/>
                  <a:pt x="350097" y="571415"/>
                  <a:pt x="357900" y="571415"/>
                </a:cubicBezTo>
                <a:cubicBezTo>
                  <a:pt x="365703" y="571415"/>
                  <a:pt x="372087" y="565031"/>
                  <a:pt x="372087" y="557228"/>
                </a:cubicBezTo>
                <a:lnTo>
                  <a:pt x="372087" y="472106"/>
                </a:lnTo>
                <a:cubicBezTo>
                  <a:pt x="372087" y="468559"/>
                  <a:pt x="370669" y="465012"/>
                  <a:pt x="367831" y="462175"/>
                </a:cubicBezTo>
                <a:lnTo>
                  <a:pt x="348679" y="443022"/>
                </a:lnTo>
                <a:lnTo>
                  <a:pt x="384856" y="434510"/>
                </a:lnTo>
                <a:lnTo>
                  <a:pt x="428126" y="477781"/>
                </a:lnTo>
                <a:lnTo>
                  <a:pt x="428126" y="528854"/>
                </a:lnTo>
                <a:cubicBezTo>
                  <a:pt x="428126" y="536657"/>
                  <a:pt x="434510" y="543041"/>
                  <a:pt x="442313" y="543041"/>
                </a:cubicBezTo>
                <a:cubicBezTo>
                  <a:pt x="450116" y="543041"/>
                  <a:pt x="456500" y="536657"/>
                  <a:pt x="456500" y="528854"/>
                </a:cubicBezTo>
                <a:lnTo>
                  <a:pt x="456500" y="472106"/>
                </a:lnTo>
                <a:cubicBezTo>
                  <a:pt x="456500" y="468559"/>
                  <a:pt x="455081" y="465012"/>
                  <a:pt x="452244" y="462175"/>
                </a:cubicBezTo>
                <a:lnTo>
                  <a:pt x="415358" y="423870"/>
                </a:lnTo>
                <a:cubicBezTo>
                  <a:pt x="424579" y="416776"/>
                  <a:pt x="430963" y="406136"/>
                  <a:pt x="432382" y="394077"/>
                </a:cubicBezTo>
                <a:lnTo>
                  <a:pt x="438057" y="394077"/>
                </a:lnTo>
                <a:lnTo>
                  <a:pt x="476362" y="432382"/>
                </a:lnTo>
                <a:cubicBezTo>
                  <a:pt x="479199" y="435220"/>
                  <a:pt x="482746" y="436638"/>
                  <a:pt x="486293" y="436638"/>
                </a:cubicBezTo>
                <a:cubicBezTo>
                  <a:pt x="489839" y="436638"/>
                  <a:pt x="493386" y="435220"/>
                  <a:pt x="496224" y="432382"/>
                </a:cubicBezTo>
                <a:cubicBezTo>
                  <a:pt x="501898" y="426707"/>
                  <a:pt x="501898" y="418195"/>
                  <a:pt x="496224" y="412520"/>
                </a:cubicBezTo>
                <a:lnTo>
                  <a:pt x="453663" y="369959"/>
                </a:lnTo>
                <a:cubicBezTo>
                  <a:pt x="450825" y="367122"/>
                  <a:pt x="447278" y="365703"/>
                  <a:pt x="443732" y="365703"/>
                </a:cubicBezTo>
                <a:lnTo>
                  <a:pt x="430254" y="365703"/>
                </a:lnTo>
                <a:lnTo>
                  <a:pt x="425998" y="330236"/>
                </a:lnTo>
                <a:lnTo>
                  <a:pt x="451535" y="330236"/>
                </a:lnTo>
                <a:lnTo>
                  <a:pt x="489839" y="368541"/>
                </a:lnTo>
                <a:cubicBezTo>
                  <a:pt x="493386" y="371378"/>
                  <a:pt x="496933" y="372797"/>
                  <a:pt x="500480" y="372797"/>
                </a:cubicBezTo>
                <a:cubicBezTo>
                  <a:pt x="504026" y="372797"/>
                  <a:pt x="507573" y="371378"/>
                  <a:pt x="510411" y="368541"/>
                </a:cubicBezTo>
                <a:cubicBezTo>
                  <a:pt x="516085" y="362866"/>
                  <a:pt x="516085" y="354354"/>
                  <a:pt x="510411" y="348679"/>
                </a:cubicBezTo>
                <a:lnTo>
                  <a:pt x="467850" y="306118"/>
                </a:lnTo>
                <a:close/>
              </a:path>
            </a:pathLst>
          </a:custGeom>
          <a:solidFill>
            <a:srgbClr val="000000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73" name="Graphic 100" descr="Rooster">
            <a:extLst>
              <a:ext uri="{FF2B5EF4-FFF2-40B4-BE49-F238E27FC236}">
                <a16:creationId xmlns:a16="http://schemas.microsoft.com/office/drawing/2014/main" id="{B0FA7E97-C952-4B66-9EFA-8E94772CD53D}"/>
              </a:ext>
            </a:extLst>
          </p:cNvPr>
          <p:cNvGrpSpPr/>
          <p:nvPr/>
        </p:nvGrpSpPr>
        <p:grpSpPr>
          <a:xfrm>
            <a:off x="9111465" y="6037876"/>
            <a:ext cx="680976" cy="680976"/>
            <a:chOff x="9111465" y="6037876"/>
            <a:chExt cx="680976" cy="680976"/>
          </a:xfrm>
        </p:grpSpPr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CD77AEEC-A3F9-48AB-B564-012A298753DF}"/>
                </a:ext>
              </a:extLst>
            </p:cNvPr>
            <p:cNvSpPr/>
            <p:nvPr/>
          </p:nvSpPr>
          <p:spPr>
            <a:xfrm>
              <a:off x="9490579" y="6092108"/>
              <a:ext cx="212805" cy="219899"/>
            </a:xfrm>
            <a:custGeom>
              <a:avLst/>
              <a:gdLst>
                <a:gd name="connsiteX0" fmla="*/ 169213 w 212805"/>
                <a:gd name="connsiteY0" fmla="*/ 105372 h 219898"/>
                <a:gd name="connsiteX1" fmla="*/ 150061 w 212805"/>
                <a:gd name="connsiteY1" fmla="*/ 69904 h 219898"/>
                <a:gd name="connsiteX2" fmla="*/ 121687 w 212805"/>
                <a:gd name="connsiteY2" fmla="*/ 10319 h 219898"/>
                <a:gd name="connsiteX3" fmla="*/ 104662 w 212805"/>
                <a:gd name="connsiteY3" fmla="*/ 5353 h 219898"/>
                <a:gd name="connsiteX4" fmla="*/ 96150 w 212805"/>
                <a:gd name="connsiteY4" fmla="*/ 20959 h 219898"/>
                <a:gd name="connsiteX5" fmla="*/ 84801 w 212805"/>
                <a:gd name="connsiteY5" fmla="*/ 8191 h 219898"/>
                <a:gd name="connsiteX6" fmla="*/ 64939 w 212805"/>
                <a:gd name="connsiteY6" fmla="*/ 8191 h 219898"/>
                <a:gd name="connsiteX7" fmla="*/ 64939 w 212805"/>
                <a:gd name="connsiteY7" fmla="*/ 28053 h 219898"/>
                <a:gd name="connsiteX8" fmla="*/ 67776 w 212805"/>
                <a:gd name="connsiteY8" fmla="*/ 30181 h 219898"/>
                <a:gd name="connsiteX9" fmla="*/ 45077 w 212805"/>
                <a:gd name="connsiteY9" fmla="*/ 18831 h 219898"/>
                <a:gd name="connsiteX10" fmla="*/ 26634 w 212805"/>
                <a:gd name="connsiteY10" fmla="*/ 26634 h 219898"/>
                <a:gd name="connsiteX11" fmla="*/ 34437 w 212805"/>
                <a:gd name="connsiteY11" fmla="*/ 45077 h 219898"/>
                <a:gd name="connsiteX12" fmla="*/ 40112 w 212805"/>
                <a:gd name="connsiteY12" fmla="*/ 47914 h 219898"/>
                <a:gd name="connsiteX13" fmla="*/ 18122 w 212805"/>
                <a:gd name="connsiteY13" fmla="*/ 46496 h 219898"/>
                <a:gd name="connsiteX14" fmla="*/ 3935 w 212805"/>
                <a:gd name="connsiteY14" fmla="*/ 60683 h 219898"/>
                <a:gd name="connsiteX15" fmla="*/ 18122 w 212805"/>
                <a:gd name="connsiteY15" fmla="*/ 74870 h 219898"/>
                <a:gd name="connsiteX16" fmla="*/ 47914 w 212805"/>
                <a:gd name="connsiteY16" fmla="*/ 78416 h 219898"/>
                <a:gd name="connsiteX17" fmla="*/ 38693 w 212805"/>
                <a:gd name="connsiteY17" fmla="*/ 138711 h 219898"/>
                <a:gd name="connsiteX18" fmla="*/ 38693 w 212805"/>
                <a:gd name="connsiteY18" fmla="*/ 191912 h 219898"/>
                <a:gd name="connsiteX19" fmla="*/ 37983 w 212805"/>
                <a:gd name="connsiteY19" fmla="*/ 202553 h 219898"/>
                <a:gd name="connsiteX20" fmla="*/ 52880 w 212805"/>
                <a:gd name="connsiteY20" fmla="*/ 217449 h 219898"/>
                <a:gd name="connsiteX21" fmla="*/ 69195 w 212805"/>
                <a:gd name="connsiteY21" fmla="*/ 201134 h 219898"/>
                <a:gd name="connsiteX22" fmla="*/ 79126 w 212805"/>
                <a:gd name="connsiteY22" fmla="*/ 201134 h 219898"/>
                <a:gd name="connsiteX23" fmla="*/ 95441 w 212805"/>
                <a:gd name="connsiteY23" fmla="*/ 217449 h 219898"/>
                <a:gd name="connsiteX24" fmla="*/ 109628 w 212805"/>
                <a:gd name="connsiteY24" fmla="*/ 203262 h 219898"/>
                <a:gd name="connsiteX25" fmla="*/ 109628 w 212805"/>
                <a:gd name="connsiteY25" fmla="*/ 184819 h 219898"/>
                <a:gd name="connsiteX26" fmla="*/ 121687 w 212805"/>
                <a:gd name="connsiteY26" fmla="*/ 181982 h 219898"/>
                <a:gd name="connsiteX27" fmla="*/ 123815 w 212805"/>
                <a:gd name="connsiteY27" fmla="*/ 181982 h 219898"/>
                <a:gd name="connsiteX28" fmla="*/ 123815 w 212805"/>
                <a:gd name="connsiteY28" fmla="*/ 196169 h 219898"/>
                <a:gd name="connsiteX29" fmla="*/ 138002 w 212805"/>
                <a:gd name="connsiteY29" fmla="*/ 210356 h 219898"/>
                <a:gd name="connsiteX30" fmla="*/ 152189 w 212805"/>
                <a:gd name="connsiteY30" fmla="*/ 196169 h 219898"/>
                <a:gd name="connsiteX31" fmla="*/ 152189 w 212805"/>
                <a:gd name="connsiteY31" fmla="*/ 163538 h 219898"/>
                <a:gd name="connsiteX32" fmla="*/ 163538 w 212805"/>
                <a:gd name="connsiteY32" fmla="*/ 146514 h 219898"/>
                <a:gd name="connsiteX33" fmla="*/ 209646 w 212805"/>
                <a:gd name="connsiteY33" fmla="*/ 146514 h 219898"/>
                <a:gd name="connsiteX34" fmla="*/ 169213 w 212805"/>
                <a:gd name="connsiteY34" fmla="*/ 105372 h 21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2805" h="219898">
                  <a:moveTo>
                    <a:pt x="169213" y="105372"/>
                  </a:moveTo>
                  <a:cubicBezTo>
                    <a:pt x="166376" y="91894"/>
                    <a:pt x="159992" y="79126"/>
                    <a:pt x="150061" y="69904"/>
                  </a:cubicBezTo>
                  <a:cubicBezTo>
                    <a:pt x="144386" y="48624"/>
                    <a:pt x="134455" y="28053"/>
                    <a:pt x="121687" y="10319"/>
                  </a:cubicBezTo>
                  <a:cubicBezTo>
                    <a:pt x="118140" y="4644"/>
                    <a:pt x="111047" y="2516"/>
                    <a:pt x="104662" y="5353"/>
                  </a:cubicBezTo>
                  <a:cubicBezTo>
                    <a:pt x="98278" y="8191"/>
                    <a:pt x="94732" y="14575"/>
                    <a:pt x="96150" y="20959"/>
                  </a:cubicBezTo>
                  <a:cubicBezTo>
                    <a:pt x="91185" y="15284"/>
                    <a:pt x="87638" y="11028"/>
                    <a:pt x="84801" y="8191"/>
                  </a:cubicBezTo>
                  <a:cubicBezTo>
                    <a:pt x="79126" y="2516"/>
                    <a:pt x="69904" y="2516"/>
                    <a:pt x="64939" y="8191"/>
                  </a:cubicBezTo>
                  <a:cubicBezTo>
                    <a:pt x="59264" y="13866"/>
                    <a:pt x="59264" y="23087"/>
                    <a:pt x="64939" y="28053"/>
                  </a:cubicBezTo>
                  <a:lnTo>
                    <a:pt x="67776" y="30181"/>
                  </a:lnTo>
                  <a:cubicBezTo>
                    <a:pt x="60683" y="25925"/>
                    <a:pt x="52880" y="22378"/>
                    <a:pt x="45077" y="18831"/>
                  </a:cubicBezTo>
                  <a:cubicBezTo>
                    <a:pt x="37983" y="15994"/>
                    <a:pt x="29471" y="19540"/>
                    <a:pt x="26634" y="26634"/>
                  </a:cubicBezTo>
                  <a:cubicBezTo>
                    <a:pt x="23796" y="33727"/>
                    <a:pt x="27343" y="42240"/>
                    <a:pt x="34437" y="45077"/>
                  </a:cubicBezTo>
                  <a:lnTo>
                    <a:pt x="40112" y="47914"/>
                  </a:lnTo>
                  <a:cubicBezTo>
                    <a:pt x="33018" y="46496"/>
                    <a:pt x="25925" y="46496"/>
                    <a:pt x="18122" y="46496"/>
                  </a:cubicBezTo>
                  <a:cubicBezTo>
                    <a:pt x="10319" y="46496"/>
                    <a:pt x="3935" y="52880"/>
                    <a:pt x="3935" y="60683"/>
                  </a:cubicBezTo>
                  <a:cubicBezTo>
                    <a:pt x="3935" y="68486"/>
                    <a:pt x="10319" y="74870"/>
                    <a:pt x="18122" y="74870"/>
                  </a:cubicBezTo>
                  <a:cubicBezTo>
                    <a:pt x="28053" y="74870"/>
                    <a:pt x="37983" y="76288"/>
                    <a:pt x="47914" y="78416"/>
                  </a:cubicBezTo>
                  <a:cubicBezTo>
                    <a:pt x="35146" y="96150"/>
                    <a:pt x="32309" y="118140"/>
                    <a:pt x="38693" y="138711"/>
                  </a:cubicBezTo>
                  <a:lnTo>
                    <a:pt x="38693" y="191912"/>
                  </a:lnTo>
                  <a:cubicBezTo>
                    <a:pt x="38693" y="195459"/>
                    <a:pt x="38693" y="199006"/>
                    <a:pt x="37983" y="202553"/>
                  </a:cubicBezTo>
                  <a:lnTo>
                    <a:pt x="52880" y="217449"/>
                  </a:lnTo>
                  <a:lnTo>
                    <a:pt x="69195" y="201134"/>
                  </a:lnTo>
                  <a:cubicBezTo>
                    <a:pt x="72032" y="198297"/>
                    <a:pt x="76288" y="198297"/>
                    <a:pt x="79126" y="201134"/>
                  </a:cubicBezTo>
                  <a:lnTo>
                    <a:pt x="95441" y="217449"/>
                  </a:lnTo>
                  <a:lnTo>
                    <a:pt x="109628" y="203262"/>
                  </a:lnTo>
                  <a:lnTo>
                    <a:pt x="109628" y="184819"/>
                  </a:lnTo>
                  <a:cubicBezTo>
                    <a:pt x="113884" y="184110"/>
                    <a:pt x="118140" y="183400"/>
                    <a:pt x="121687" y="181982"/>
                  </a:cubicBezTo>
                  <a:lnTo>
                    <a:pt x="123815" y="181982"/>
                  </a:lnTo>
                  <a:lnTo>
                    <a:pt x="123815" y="196169"/>
                  </a:lnTo>
                  <a:cubicBezTo>
                    <a:pt x="123815" y="203971"/>
                    <a:pt x="130199" y="210356"/>
                    <a:pt x="138002" y="210356"/>
                  </a:cubicBezTo>
                  <a:cubicBezTo>
                    <a:pt x="145805" y="210356"/>
                    <a:pt x="152189" y="203971"/>
                    <a:pt x="152189" y="196169"/>
                  </a:cubicBezTo>
                  <a:lnTo>
                    <a:pt x="152189" y="163538"/>
                  </a:lnTo>
                  <a:cubicBezTo>
                    <a:pt x="157154" y="158573"/>
                    <a:pt x="160701" y="152898"/>
                    <a:pt x="163538" y="146514"/>
                  </a:cubicBezTo>
                  <a:lnTo>
                    <a:pt x="209646" y="146514"/>
                  </a:lnTo>
                  <a:cubicBezTo>
                    <a:pt x="199006" y="130199"/>
                    <a:pt x="185528" y="116012"/>
                    <a:pt x="169213" y="105372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380C0C67-C30D-4DD1-84DB-B787850E2ACB}"/>
                </a:ext>
              </a:extLst>
            </p:cNvPr>
            <p:cNvSpPr/>
            <p:nvPr/>
          </p:nvSpPr>
          <p:spPr>
            <a:xfrm>
              <a:off x="9186268" y="6115033"/>
              <a:ext cx="418517" cy="546200"/>
            </a:xfrm>
            <a:custGeom>
              <a:avLst/>
              <a:gdLst>
                <a:gd name="connsiteX0" fmla="*/ 395496 w 418516"/>
                <a:gd name="connsiteY0" fmla="*/ 210130 h 546199"/>
                <a:gd name="connsiteX1" fmla="*/ 379181 w 418516"/>
                <a:gd name="connsiteY1" fmla="*/ 193815 h 546199"/>
                <a:gd name="connsiteX2" fmla="*/ 362866 w 418516"/>
                <a:gd name="connsiteY2" fmla="*/ 210130 h 546199"/>
                <a:gd name="connsiteX3" fmla="*/ 352935 w 418516"/>
                <a:gd name="connsiteY3" fmla="*/ 210130 h 546199"/>
                <a:gd name="connsiteX4" fmla="*/ 338748 w 418516"/>
                <a:gd name="connsiteY4" fmla="*/ 195943 h 546199"/>
                <a:gd name="connsiteX5" fmla="*/ 265685 w 418516"/>
                <a:gd name="connsiteY5" fmla="*/ 244179 h 546199"/>
                <a:gd name="connsiteX6" fmla="*/ 228799 w 418516"/>
                <a:gd name="connsiteY6" fmla="*/ 216514 h 546199"/>
                <a:gd name="connsiteX7" fmla="*/ 244404 w 418516"/>
                <a:gd name="connsiteY7" fmla="*/ 173244 h 546199"/>
                <a:gd name="connsiteX8" fmla="*/ 248660 w 418516"/>
                <a:gd name="connsiteY8" fmla="*/ 170406 h 546199"/>
                <a:gd name="connsiteX9" fmla="*/ 272778 w 418516"/>
                <a:gd name="connsiteY9" fmla="*/ 51236 h 546199"/>
                <a:gd name="connsiteX10" fmla="*/ 31599 w 418516"/>
                <a:gd name="connsiteY10" fmla="*/ 80319 h 546199"/>
                <a:gd name="connsiteX11" fmla="*/ 12447 w 418516"/>
                <a:gd name="connsiteY11" fmla="*/ 117914 h 546199"/>
                <a:gd name="connsiteX12" fmla="*/ 13866 w 418516"/>
                <a:gd name="connsiteY12" fmla="*/ 124299 h 546199"/>
                <a:gd name="connsiteX13" fmla="*/ 20250 w 418516"/>
                <a:gd name="connsiteY13" fmla="*/ 125008 h 546199"/>
                <a:gd name="connsiteX14" fmla="*/ 97569 w 418516"/>
                <a:gd name="connsiteY14" fmla="*/ 100890 h 546199"/>
                <a:gd name="connsiteX15" fmla="*/ 10319 w 418516"/>
                <a:gd name="connsiteY15" fmla="*/ 208711 h 546199"/>
                <a:gd name="connsiteX16" fmla="*/ 3935 w 418516"/>
                <a:gd name="connsiteY16" fmla="*/ 250563 h 546199"/>
                <a:gd name="connsiteX17" fmla="*/ 7481 w 418516"/>
                <a:gd name="connsiteY17" fmla="*/ 256238 h 546199"/>
                <a:gd name="connsiteX18" fmla="*/ 13866 w 418516"/>
                <a:gd name="connsiteY18" fmla="*/ 254819 h 546199"/>
                <a:gd name="connsiteX19" fmla="*/ 83382 w 418516"/>
                <a:gd name="connsiteY19" fmla="*/ 205165 h 546199"/>
                <a:gd name="connsiteX20" fmla="*/ 47914 w 418516"/>
                <a:gd name="connsiteY20" fmla="*/ 359093 h 546199"/>
                <a:gd name="connsiteX21" fmla="*/ 52880 w 418516"/>
                <a:gd name="connsiteY21" fmla="*/ 363350 h 546199"/>
                <a:gd name="connsiteX22" fmla="*/ 58555 w 418516"/>
                <a:gd name="connsiteY22" fmla="*/ 359803 h 546199"/>
                <a:gd name="connsiteX23" fmla="*/ 86929 w 418516"/>
                <a:gd name="connsiteY23" fmla="*/ 315114 h 546199"/>
                <a:gd name="connsiteX24" fmla="*/ 136583 w 418516"/>
                <a:gd name="connsiteY24" fmla="*/ 407329 h 546199"/>
                <a:gd name="connsiteX25" fmla="*/ 137292 w 418516"/>
                <a:gd name="connsiteY25" fmla="*/ 406620 h 546199"/>
                <a:gd name="connsiteX26" fmla="*/ 228799 w 418516"/>
                <a:gd name="connsiteY26" fmla="*/ 446344 h 546199"/>
                <a:gd name="connsiteX27" fmla="*/ 228799 w 418516"/>
                <a:gd name="connsiteY27" fmla="*/ 488195 h 546199"/>
                <a:gd name="connsiteX28" fmla="*/ 214612 w 418516"/>
                <a:gd name="connsiteY28" fmla="*/ 502382 h 546199"/>
                <a:gd name="connsiteX29" fmla="*/ 228799 w 418516"/>
                <a:gd name="connsiteY29" fmla="*/ 516569 h 546199"/>
                <a:gd name="connsiteX30" fmla="*/ 237311 w 418516"/>
                <a:gd name="connsiteY30" fmla="*/ 516569 h 546199"/>
                <a:gd name="connsiteX31" fmla="*/ 261429 w 418516"/>
                <a:gd name="connsiteY31" fmla="*/ 540687 h 546199"/>
                <a:gd name="connsiteX32" fmla="*/ 271360 w 418516"/>
                <a:gd name="connsiteY32" fmla="*/ 544943 h 546199"/>
                <a:gd name="connsiteX33" fmla="*/ 281291 w 418516"/>
                <a:gd name="connsiteY33" fmla="*/ 540687 h 546199"/>
                <a:gd name="connsiteX34" fmla="*/ 285547 w 418516"/>
                <a:gd name="connsiteY34" fmla="*/ 530756 h 546199"/>
                <a:gd name="connsiteX35" fmla="*/ 281291 w 418516"/>
                <a:gd name="connsiteY35" fmla="*/ 520825 h 546199"/>
                <a:gd name="connsiteX36" fmla="*/ 277034 w 418516"/>
                <a:gd name="connsiteY36" fmla="*/ 516569 h 546199"/>
                <a:gd name="connsiteX37" fmla="*/ 294059 w 418516"/>
                <a:gd name="connsiteY37" fmla="*/ 516569 h 546199"/>
                <a:gd name="connsiteX38" fmla="*/ 308246 w 418516"/>
                <a:gd name="connsiteY38" fmla="*/ 502382 h 546199"/>
                <a:gd name="connsiteX39" fmla="*/ 294059 w 418516"/>
                <a:gd name="connsiteY39" fmla="*/ 488195 h 546199"/>
                <a:gd name="connsiteX40" fmla="*/ 258591 w 418516"/>
                <a:gd name="connsiteY40" fmla="*/ 488195 h 546199"/>
                <a:gd name="connsiteX41" fmla="*/ 258591 w 418516"/>
                <a:gd name="connsiteY41" fmla="*/ 445634 h 546199"/>
                <a:gd name="connsiteX42" fmla="*/ 267104 w 418516"/>
                <a:gd name="connsiteY42" fmla="*/ 444925 h 546199"/>
                <a:gd name="connsiteX43" fmla="*/ 286965 w 418516"/>
                <a:gd name="connsiteY43" fmla="*/ 442087 h 546199"/>
                <a:gd name="connsiteX44" fmla="*/ 286965 w 418516"/>
                <a:gd name="connsiteY44" fmla="*/ 459821 h 546199"/>
                <a:gd name="connsiteX45" fmla="*/ 272778 w 418516"/>
                <a:gd name="connsiteY45" fmla="*/ 474008 h 546199"/>
                <a:gd name="connsiteX46" fmla="*/ 294059 w 418516"/>
                <a:gd name="connsiteY46" fmla="*/ 474008 h 546199"/>
                <a:gd name="connsiteX47" fmla="*/ 317467 w 418516"/>
                <a:gd name="connsiteY47" fmla="*/ 486776 h 546199"/>
                <a:gd name="connsiteX48" fmla="*/ 320305 w 418516"/>
                <a:gd name="connsiteY48" fmla="*/ 513022 h 546199"/>
                <a:gd name="connsiteX49" fmla="*/ 329526 w 418516"/>
                <a:gd name="connsiteY49" fmla="*/ 516569 h 546199"/>
                <a:gd name="connsiteX50" fmla="*/ 339457 w 418516"/>
                <a:gd name="connsiteY50" fmla="*/ 512313 h 546199"/>
                <a:gd name="connsiteX51" fmla="*/ 343713 w 418516"/>
                <a:gd name="connsiteY51" fmla="*/ 502382 h 546199"/>
                <a:gd name="connsiteX52" fmla="*/ 339457 w 418516"/>
                <a:gd name="connsiteY52" fmla="*/ 492451 h 546199"/>
                <a:gd name="connsiteX53" fmla="*/ 335201 w 418516"/>
                <a:gd name="connsiteY53" fmla="*/ 488195 h 546199"/>
                <a:gd name="connsiteX54" fmla="*/ 350807 w 418516"/>
                <a:gd name="connsiteY54" fmla="*/ 488195 h 546199"/>
                <a:gd name="connsiteX55" fmla="*/ 364994 w 418516"/>
                <a:gd name="connsiteY55" fmla="*/ 474008 h 546199"/>
                <a:gd name="connsiteX56" fmla="*/ 350807 w 418516"/>
                <a:gd name="connsiteY56" fmla="*/ 459821 h 546199"/>
                <a:gd name="connsiteX57" fmla="*/ 315339 w 418516"/>
                <a:gd name="connsiteY57" fmla="*/ 459821 h 546199"/>
                <a:gd name="connsiteX58" fmla="*/ 315339 w 418516"/>
                <a:gd name="connsiteY58" fmla="*/ 431447 h 546199"/>
                <a:gd name="connsiteX59" fmla="*/ 414648 w 418516"/>
                <a:gd name="connsiteY59" fmla="*/ 276809 h 546199"/>
                <a:gd name="connsiteX60" fmla="*/ 414648 w 418516"/>
                <a:gd name="connsiteY60" fmla="*/ 200908 h 546199"/>
                <a:gd name="connsiteX61" fmla="*/ 405427 w 418516"/>
                <a:gd name="connsiteY61" fmla="*/ 210130 h 546199"/>
                <a:gd name="connsiteX62" fmla="*/ 395496 w 418516"/>
                <a:gd name="connsiteY62" fmla="*/ 210130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18516" h="546199">
                  <a:moveTo>
                    <a:pt x="395496" y="210130"/>
                  </a:moveTo>
                  <a:lnTo>
                    <a:pt x="379181" y="193815"/>
                  </a:lnTo>
                  <a:lnTo>
                    <a:pt x="362866" y="210130"/>
                  </a:lnTo>
                  <a:cubicBezTo>
                    <a:pt x="360028" y="212967"/>
                    <a:pt x="355772" y="212967"/>
                    <a:pt x="352935" y="210130"/>
                  </a:cubicBezTo>
                  <a:lnTo>
                    <a:pt x="338748" y="195943"/>
                  </a:lnTo>
                  <a:cubicBezTo>
                    <a:pt x="328108" y="226445"/>
                    <a:pt x="299734" y="244179"/>
                    <a:pt x="265685" y="244179"/>
                  </a:cubicBezTo>
                  <a:cubicBezTo>
                    <a:pt x="248660" y="244179"/>
                    <a:pt x="233764" y="232829"/>
                    <a:pt x="228799" y="216514"/>
                  </a:cubicBezTo>
                  <a:cubicBezTo>
                    <a:pt x="223833" y="200199"/>
                    <a:pt x="230217" y="182465"/>
                    <a:pt x="244404" y="173244"/>
                  </a:cubicBezTo>
                  <a:lnTo>
                    <a:pt x="248660" y="170406"/>
                  </a:lnTo>
                  <a:cubicBezTo>
                    <a:pt x="286256" y="142742"/>
                    <a:pt x="296896" y="90959"/>
                    <a:pt x="272778" y="51236"/>
                  </a:cubicBezTo>
                  <a:cubicBezTo>
                    <a:pt x="232345" y="-28921"/>
                    <a:pt x="86219" y="872"/>
                    <a:pt x="31599" y="80319"/>
                  </a:cubicBezTo>
                  <a:cubicBezTo>
                    <a:pt x="23796" y="91669"/>
                    <a:pt x="17412" y="104437"/>
                    <a:pt x="12447" y="117914"/>
                  </a:cubicBezTo>
                  <a:cubicBezTo>
                    <a:pt x="11738" y="120043"/>
                    <a:pt x="12447" y="122880"/>
                    <a:pt x="13866" y="124299"/>
                  </a:cubicBezTo>
                  <a:cubicBezTo>
                    <a:pt x="15284" y="125717"/>
                    <a:pt x="18122" y="126427"/>
                    <a:pt x="20250" y="125008"/>
                  </a:cubicBezTo>
                  <a:cubicBezTo>
                    <a:pt x="43658" y="110821"/>
                    <a:pt x="69904" y="102309"/>
                    <a:pt x="97569" y="100890"/>
                  </a:cubicBezTo>
                  <a:cubicBezTo>
                    <a:pt x="54299" y="122880"/>
                    <a:pt x="23087" y="161894"/>
                    <a:pt x="10319" y="208711"/>
                  </a:cubicBezTo>
                  <a:cubicBezTo>
                    <a:pt x="6772" y="222189"/>
                    <a:pt x="4644" y="236376"/>
                    <a:pt x="3935" y="250563"/>
                  </a:cubicBezTo>
                  <a:cubicBezTo>
                    <a:pt x="3935" y="252691"/>
                    <a:pt x="5353" y="255528"/>
                    <a:pt x="7481" y="256238"/>
                  </a:cubicBezTo>
                  <a:cubicBezTo>
                    <a:pt x="9609" y="256947"/>
                    <a:pt x="12447" y="256238"/>
                    <a:pt x="13866" y="254819"/>
                  </a:cubicBezTo>
                  <a:cubicBezTo>
                    <a:pt x="32309" y="232829"/>
                    <a:pt x="56427" y="215805"/>
                    <a:pt x="83382" y="205165"/>
                  </a:cubicBezTo>
                  <a:cubicBezTo>
                    <a:pt x="47205" y="247726"/>
                    <a:pt x="34437" y="305183"/>
                    <a:pt x="47914" y="359093"/>
                  </a:cubicBezTo>
                  <a:cubicBezTo>
                    <a:pt x="48624" y="361222"/>
                    <a:pt x="50752" y="363350"/>
                    <a:pt x="52880" y="363350"/>
                  </a:cubicBezTo>
                  <a:cubicBezTo>
                    <a:pt x="55008" y="363350"/>
                    <a:pt x="57845" y="362640"/>
                    <a:pt x="58555" y="359803"/>
                  </a:cubicBezTo>
                  <a:cubicBezTo>
                    <a:pt x="66357" y="344197"/>
                    <a:pt x="75579" y="329301"/>
                    <a:pt x="86929" y="315114"/>
                  </a:cubicBezTo>
                  <a:cubicBezTo>
                    <a:pt x="86929" y="342778"/>
                    <a:pt x="125234" y="393142"/>
                    <a:pt x="136583" y="407329"/>
                  </a:cubicBezTo>
                  <a:lnTo>
                    <a:pt x="137292" y="406620"/>
                  </a:lnTo>
                  <a:cubicBezTo>
                    <a:pt x="157154" y="428610"/>
                    <a:pt x="186238" y="444215"/>
                    <a:pt x="228799" y="446344"/>
                  </a:cubicBezTo>
                  <a:lnTo>
                    <a:pt x="228799" y="488195"/>
                  </a:lnTo>
                  <a:cubicBezTo>
                    <a:pt x="220996" y="488195"/>
                    <a:pt x="214612" y="494579"/>
                    <a:pt x="214612" y="502382"/>
                  </a:cubicBezTo>
                  <a:cubicBezTo>
                    <a:pt x="214612" y="510185"/>
                    <a:pt x="220996" y="516569"/>
                    <a:pt x="228799" y="516569"/>
                  </a:cubicBezTo>
                  <a:lnTo>
                    <a:pt x="237311" y="516569"/>
                  </a:lnTo>
                  <a:lnTo>
                    <a:pt x="261429" y="540687"/>
                  </a:lnTo>
                  <a:cubicBezTo>
                    <a:pt x="264266" y="543524"/>
                    <a:pt x="267813" y="544943"/>
                    <a:pt x="271360" y="544943"/>
                  </a:cubicBezTo>
                  <a:cubicBezTo>
                    <a:pt x="274906" y="544943"/>
                    <a:pt x="278453" y="543524"/>
                    <a:pt x="281291" y="540687"/>
                  </a:cubicBezTo>
                  <a:cubicBezTo>
                    <a:pt x="284128" y="537850"/>
                    <a:pt x="285547" y="534303"/>
                    <a:pt x="285547" y="530756"/>
                  </a:cubicBezTo>
                  <a:cubicBezTo>
                    <a:pt x="285547" y="527209"/>
                    <a:pt x="284128" y="523663"/>
                    <a:pt x="281291" y="520825"/>
                  </a:cubicBezTo>
                  <a:lnTo>
                    <a:pt x="277034" y="516569"/>
                  </a:lnTo>
                  <a:lnTo>
                    <a:pt x="294059" y="516569"/>
                  </a:lnTo>
                  <a:cubicBezTo>
                    <a:pt x="301862" y="516569"/>
                    <a:pt x="308246" y="510185"/>
                    <a:pt x="308246" y="502382"/>
                  </a:cubicBezTo>
                  <a:cubicBezTo>
                    <a:pt x="308246" y="494579"/>
                    <a:pt x="301862" y="488195"/>
                    <a:pt x="294059" y="488195"/>
                  </a:cubicBezTo>
                  <a:lnTo>
                    <a:pt x="258591" y="488195"/>
                  </a:lnTo>
                  <a:lnTo>
                    <a:pt x="258591" y="445634"/>
                  </a:lnTo>
                  <a:cubicBezTo>
                    <a:pt x="261429" y="445634"/>
                    <a:pt x="264266" y="444925"/>
                    <a:pt x="267104" y="444925"/>
                  </a:cubicBezTo>
                  <a:cubicBezTo>
                    <a:pt x="273488" y="444215"/>
                    <a:pt x="279872" y="443506"/>
                    <a:pt x="286965" y="442087"/>
                  </a:cubicBezTo>
                  <a:lnTo>
                    <a:pt x="286965" y="459821"/>
                  </a:lnTo>
                  <a:cubicBezTo>
                    <a:pt x="279162" y="459821"/>
                    <a:pt x="272778" y="466205"/>
                    <a:pt x="272778" y="474008"/>
                  </a:cubicBezTo>
                  <a:lnTo>
                    <a:pt x="294059" y="474008"/>
                  </a:lnTo>
                  <a:cubicBezTo>
                    <a:pt x="303280" y="474008"/>
                    <a:pt x="312502" y="478974"/>
                    <a:pt x="317467" y="486776"/>
                  </a:cubicBezTo>
                  <a:cubicBezTo>
                    <a:pt x="322433" y="494579"/>
                    <a:pt x="323852" y="504510"/>
                    <a:pt x="320305" y="513022"/>
                  </a:cubicBezTo>
                  <a:cubicBezTo>
                    <a:pt x="323142" y="515150"/>
                    <a:pt x="325980" y="516569"/>
                    <a:pt x="329526" y="516569"/>
                  </a:cubicBezTo>
                  <a:cubicBezTo>
                    <a:pt x="333073" y="516569"/>
                    <a:pt x="336620" y="515150"/>
                    <a:pt x="339457" y="512313"/>
                  </a:cubicBezTo>
                  <a:cubicBezTo>
                    <a:pt x="342295" y="509476"/>
                    <a:pt x="343713" y="505929"/>
                    <a:pt x="343713" y="502382"/>
                  </a:cubicBezTo>
                  <a:cubicBezTo>
                    <a:pt x="343713" y="498835"/>
                    <a:pt x="342295" y="495289"/>
                    <a:pt x="339457" y="492451"/>
                  </a:cubicBezTo>
                  <a:lnTo>
                    <a:pt x="335201" y="488195"/>
                  </a:lnTo>
                  <a:lnTo>
                    <a:pt x="350807" y="488195"/>
                  </a:lnTo>
                  <a:cubicBezTo>
                    <a:pt x="358610" y="488195"/>
                    <a:pt x="364994" y="481811"/>
                    <a:pt x="364994" y="474008"/>
                  </a:cubicBezTo>
                  <a:cubicBezTo>
                    <a:pt x="364994" y="466205"/>
                    <a:pt x="358610" y="459821"/>
                    <a:pt x="350807" y="459821"/>
                  </a:cubicBezTo>
                  <a:lnTo>
                    <a:pt x="315339" y="459821"/>
                  </a:lnTo>
                  <a:lnTo>
                    <a:pt x="315339" y="431447"/>
                  </a:lnTo>
                  <a:cubicBezTo>
                    <a:pt x="375634" y="403783"/>
                    <a:pt x="414648" y="343488"/>
                    <a:pt x="414648" y="276809"/>
                  </a:cubicBezTo>
                  <a:lnTo>
                    <a:pt x="414648" y="200908"/>
                  </a:lnTo>
                  <a:lnTo>
                    <a:pt x="405427" y="210130"/>
                  </a:lnTo>
                  <a:cubicBezTo>
                    <a:pt x="402589" y="212258"/>
                    <a:pt x="398333" y="212258"/>
                    <a:pt x="395496" y="210130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76" name="Graphic 103" descr="Turtle">
            <a:extLst>
              <a:ext uri="{FF2B5EF4-FFF2-40B4-BE49-F238E27FC236}">
                <a16:creationId xmlns:a16="http://schemas.microsoft.com/office/drawing/2014/main" id="{4B24758C-98C4-4BE6-8F78-087AC3BC8847}"/>
              </a:ext>
            </a:extLst>
          </p:cNvPr>
          <p:cNvGrpSpPr/>
          <p:nvPr/>
        </p:nvGrpSpPr>
        <p:grpSpPr>
          <a:xfrm>
            <a:off x="10080232" y="6037876"/>
            <a:ext cx="680976" cy="680976"/>
            <a:chOff x="10080232" y="6037876"/>
            <a:chExt cx="680976" cy="680976"/>
          </a:xfrm>
        </p:grpSpPr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311AC2D1-D444-406A-A009-FD94327BB873}"/>
                </a:ext>
              </a:extLst>
            </p:cNvPr>
            <p:cNvSpPr/>
            <p:nvPr/>
          </p:nvSpPr>
          <p:spPr>
            <a:xfrm>
              <a:off x="10104671" y="6395710"/>
              <a:ext cx="631322" cy="156057"/>
            </a:xfrm>
            <a:custGeom>
              <a:avLst/>
              <a:gdLst>
                <a:gd name="connsiteX0" fmla="*/ 574961 w 631321"/>
                <a:gd name="connsiteY0" fmla="*/ 3935 h 156057"/>
                <a:gd name="connsiteX1" fmla="*/ 534529 w 631321"/>
                <a:gd name="connsiteY1" fmla="*/ 13866 h 156057"/>
                <a:gd name="connsiteX2" fmla="*/ 318886 w 631321"/>
                <a:gd name="connsiteY2" fmla="*/ 74160 h 156057"/>
                <a:gd name="connsiteX3" fmla="*/ 298315 w 631321"/>
                <a:gd name="connsiteY3" fmla="*/ 74160 h 156057"/>
                <a:gd name="connsiteX4" fmla="*/ 3935 w 631321"/>
                <a:gd name="connsiteY4" fmla="*/ 15994 h 156057"/>
                <a:gd name="connsiteX5" fmla="*/ 45077 w 631321"/>
                <a:gd name="connsiteY5" fmla="*/ 75579 h 156057"/>
                <a:gd name="connsiteX6" fmla="*/ 67067 w 631321"/>
                <a:gd name="connsiteY6" fmla="*/ 83382 h 156057"/>
                <a:gd name="connsiteX7" fmla="*/ 60683 w 631321"/>
                <a:gd name="connsiteY7" fmla="*/ 120268 h 156057"/>
                <a:gd name="connsiteX8" fmla="*/ 84091 w 631321"/>
                <a:gd name="connsiteY8" fmla="*/ 152898 h 156057"/>
                <a:gd name="connsiteX9" fmla="*/ 89057 w 631321"/>
                <a:gd name="connsiteY9" fmla="*/ 153608 h 156057"/>
                <a:gd name="connsiteX10" fmla="*/ 116721 w 631321"/>
                <a:gd name="connsiteY10" fmla="*/ 130199 h 156057"/>
                <a:gd name="connsiteX11" fmla="*/ 121687 w 631321"/>
                <a:gd name="connsiteY11" fmla="*/ 98988 h 156057"/>
                <a:gd name="connsiteX12" fmla="*/ 297606 w 631321"/>
                <a:gd name="connsiteY12" fmla="*/ 118849 h 156057"/>
                <a:gd name="connsiteX13" fmla="*/ 401880 w 631321"/>
                <a:gd name="connsiteY13" fmla="*/ 112465 h 156057"/>
                <a:gd name="connsiteX14" fmla="*/ 411811 w 631321"/>
                <a:gd name="connsiteY14" fmla="*/ 111047 h 156057"/>
                <a:gd name="connsiteX15" fmla="*/ 415358 w 631321"/>
                <a:gd name="connsiteY15" fmla="*/ 130908 h 156057"/>
                <a:gd name="connsiteX16" fmla="*/ 443022 w 631321"/>
                <a:gd name="connsiteY16" fmla="*/ 154317 h 156057"/>
                <a:gd name="connsiteX17" fmla="*/ 447988 w 631321"/>
                <a:gd name="connsiteY17" fmla="*/ 153608 h 156057"/>
                <a:gd name="connsiteX18" fmla="*/ 471396 w 631321"/>
                <a:gd name="connsiteY18" fmla="*/ 120977 h 156057"/>
                <a:gd name="connsiteX19" fmla="*/ 468559 w 631321"/>
                <a:gd name="connsiteY19" fmla="*/ 106081 h 156057"/>
                <a:gd name="connsiteX20" fmla="*/ 574252 w 631321"/>
                <a:gd name="connsiteY20" fmla="*/ 103244 h 156057"/>
                <a:gd name="connsiteX21" fmla="*/ 574961 w 631321"/>
                <a:gd name="connsiteY21" fmla="*/ 103244 h 156057"/>
                <a:gd name="connsiteX22" fmla="*/ 628163 w 631321"/>
                <a:gd name="connsiteY22" fmla="*/ 53589 h 156057"/>
                <a:gd name="connsiteX23" fmla="*/ 574961 w 631321"/>
                <a:gd name="connsiteY23" fmla="*/ 3935 h 15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31321" h="156057">
                  <a:moveTo>
                    <a:pt x="574961" y="3935"/>
                  </a:moveTo>
                  <a:cubicBezTo>
                    <a:pt x="559356" y="3935"/>
                    <a:pt x="545878" y="8191"/>
                    <a:pt x="534529" y="13866"/>
                  </a:cubicBezTo>
                  <a:cubicBezTo>
                    <a:pt x="467140" y="49333"/>
                    <a:pt x="394077" y="72742"/>
                    <a:pt x="318886" y="74160"/>
                  </a:cubicBezTo>
                  <a:cubicBezTo>
                    <a:pt x="311793" y="74160"/>
                    <a:pt x="305408" y="74160"/>
                    <a:pt x="298315" y="74160"/>
                  </a:cubicBezTo>
                  <a:cubicBezTo>
                    <a:pt x="186947" y="74870"/>
                    <a:pt x="84801" y="52880"/>
                    <a:pt x="3935" y="15994"/>
                  </a:cubicBezTo>
                  <a:cubicBezTo>
                    <a:pt x="3935" y="42240"/>
                    <a:pt x="20250" y="66357"/>
                    <a:pt x="45077" y="75579"/>
                  </a:cubicBezTo>
                  <a:cubicBezTo>
                    <a:pt x="52170" y="78416"/>
                    <a:pt x="59973" y="80544"/>
                    <a:pt x="67067" y="83382"/>
                  </a:cubicBezTo>
                  <a:lnTo>
                    <a:pt x="60683" y="120268"/>
                  </a:lnTo>
                  <a:cubicBezTo>
                    <a:pt x="57845" y="135874"/>
                    <a:pt x="68486" y="150061"/>
                    <a:pt x="84091" y="152898"/>
                  </a:cubicBezTo>
                  <a:cubicBezTo>
                    <a:pt x="85510" y="152898"/>
                    <a:pt x="86929" y="153608"/>
                    <a:pt x="89057" y="153608"/>
                  </a:cubicBezTo>
                  <a:cubicBezTo>
                    <a:pt x="102534" y="153608"/>
                    <a:pt x="114593" y="143677"/>
                    <a:pt x="116721" y="130199"/>
                  </a:cubicBezTo>
                  <a:lnTo>
                    <a:pt x="121687" y="98988"/>
                  </a:lnTo>
                  <a:cubicBezTo>
                    <a:pt x="176307" y="111756"/>
                    <a:pt x="235183" y="118849"/>
                    <a:pt x="297606" y="118849"/>
                  </a:cubicBezTo>
                  <a:cubicBezTo>
                    <a:pt x="333782" y="118849"/>
                    <a:pt x="368541" y="116721"/>
                    <a:pt x="401880" y="112465"/>
                  </a:cubicBezTo>
                  <a:cubicBezTo>
                    <a:pt x="405427" y="111756"/>
                    <a:pt x="408264" y="111756"/>
                    <a:pt x="411811" y="111047"/>
                  </a:cubicBezTo>
                  <a:lnTo>
                    <a:pt x="415358" y="130908"/>
                  </a:lnTo>
                  <a:cubicBezTo>
                    <a:pt x="417486" y="145095"/>
                    <a:pt x="429545" y="154317"/>
                    <a:pt x="443022" y="154317"/>
                  </a:cubicBezTo>
                  <a:cubicBezTo>
                    <a:pt x="444441" y="154317"/>
                    <a:pt x="445860" y="154317"/>
                    <a:pt x="447988" y="153608"/>
                  </a:cubicBezTo>
                  <a:cubicBezTo>
                    <a:pt x="463594" y="150770"/>
                    <a:pt x="474234" y="136583"/>
                    <a:pt x="471396" y="120977"/>
                  </a:cubicBezTo>
                  <a:lnTo>
                    <a:pt x="468559" y="106081"/>
                  </a:lnTo>
                  <a:cubicBezTo>
                    <a:pt x="504026" y="103244"/>
                    <a:pt x="539494" y="103244"/>
                    <a:pt x="574252" y="103244"/>
                  </a:cubicBezTo>
                  <a:cubicBezTo>
                    <a:pt x="574252" y="103244"/>
                    <a:pt x="574252" y="103244"/>
                    <a:pt x="574961" y="103244"/>
                  </a:cubicBezTo>
                  <a:cubicBezTo>
                    <a:pt x="604045" y="103244"/>
                    <a:pt x="628163" y="81254"/>
                    <a:pt x="628163" y="53589"/>
                  </a:cubicBezTo>
                  <a:cubicBezTo>
                    <a:pt x="628163" y="25925"/>
                    <a:pt x="604045" y="3935"/>
                    <a:pt x="574961" y="393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C457AF6-E0BE-409B-AE46-A04F161E9234}"/>
                </a:ext>
              </a:extLst>
            </p:cNvPr>
            <p:cNvSpPr/>
            <p:nvPr/>
          </p:nvSpPr>
          <p:spPr>
            <a:xfrm>
              <a:off x="10136592" y="6204185"/>
              <a:ext cx="453984" cy="241179"/>
            </a:xfrm>
            <a:custGeom>
              <a:avLst/>
              <a:gdLst>
                <a:gd name="connsiteX0" fmla="*/ 286256 w 453984"/>
                <a:gd name="connsiteY0" fmla="*/ 238020 h 241179"/>
                <a:gd name="connsiteX1" fmla="*/ 452244 w 453984"/>
                <a:gd name="connsiteY1" fmla="*/ 199006 h 241179"/>
                <a:gd name="connsiteX2" fmla="*/ 227380 w 453984"/>
                <a:gd name="connsiteY2" fmla="*/ 3935 h 241179"/>
                <a:gd name="connsiteX3" fmla="*/ 3935 w 453984"/>
                <a:gd name="connsiteY3" fmla="*/ 190494 h 241179"/>
                <a:gd name="connsiteX4" fmla="*/ 266394 w 453984"/>
                <a:gd name="connsiteY4" fmla="*/ 238020 h 241179"/>
                <a:gd name="connsiteX5" fmla="*/ 286256 w 453984"/>
                <a:gd name="connsiteY5" fmla="*/ 238020 h 24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3984" h="241179">
                  <a:moveTo>
                    <a:pt x="286256" y="238020"/>
                  </a:moveTo>
                  <a:cubicBezTo>
                    <a:pt x="340167" y="236601"/>
                    <a:pt x="395496" y="223833"/>
                    <a:pt x="452244" y="199006"/>
                  </a:cubicBezTo>
                  <a:cubicBezTo>
                    <a:pt x="435929" y="88347"/>
                    <a:pt x="341585" y="3935"/>
                    <a:pt x="227380" y="3935"/>
                  </a:cubicBezTo>
                  <a:cubicBezTo>
                    <a:pt x="116012" y="3935"/>
                    <a:pt x="23087" y="84091"/>
                    <a:pt x="3935" y="190494"/>
                  </a:cubicBezTo>
                  <a:cubicBezTo>
                    <a:pt x="79835" y="221705"/>
                    <a:pt x="172051" y="238020"/>
                    <a:pt x="266394" y="238020"/>
                  </a:cubicBezTo>
                  <a:cubicBezTo>
                    <a:pt x="272778" y="238020"/>
                    <a:pt x="279872" y="238020"/>
                    <a:pt x="286256" y="238020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79" name="Graphic 108" descr="Car">
            <a:extLst>
              <a:ext uri="{FF2B5EF4-FFF2-40B4-BE49-F238E27FC236}">
                <a16:creationId xmlns:a16="http://schemas.microsoft.com/office/drawing/2014/main" id="{7878FFB1-CBA3-4ADD-949C-25DA55670103}"/>
              </a:ext>
            </a:extLst>
          </p:cNvPr>
          <p:cNvGrpSpPr/>
          <p:nvPr/>
        </p:nvGrpSpPr>
        <p:grpSpPr>
          <a:xfrm>
            <a:off x="11049004" y="6037876"/>
            <a:ext cx="680976" cy="680976"/>
            <a:chOff x="11049004" y="6037876"/>
            <a:chExt cx="680976" cy="680976"/>
          </a:xfrm>
        </p:grpSpPr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8AF6BF65-DE43-48A9-8113-C454E88CDC3E}"/>
                </a:ext>
              </a:extLst>
            </p:cNvPr>
            <p:cNvSpPr/>
            <p:nvPr/>
          </p:nvSpPr>
          <p:spPr>
            <a:xfrm>
              <a:off x="11158565" y="6416990"/>
              <a:ext cx="120590" cy="120590"/>
            </a:xfrm>
            <a:custGeom>
              <a:avLst/>
              <a:gdLst>
                <a:gd name="connsiteX0" fmla="*/ 117431 w 120589"/>
                <a:gd name="connsiteY0" fmla="*/ 60683 h 120589"/>
                <a:gd name="connsiteX1" fmla="*/ 60683 w 120589"/>
                <a:gd name="connsiteY1" fmla="*/ 117431 h 120589"/>
                <a:gd name="connsiteX2" fmla="*/ 3935 w 120589"/>
                <a:gd name="connsiteY2" fmla="*/ 60683 h 120589"/>
                <a:gd name="connsiteX3" fmla="*/ 60683 w 120589"/>
                <a:gd name="connsiteY3" fmla="*/ 3935 h 120589"/>
                <a:gd name="connsiteX4" fmla="*/ 117431 w 120589"/>
                <a:gd name="connsiteY4" fmla="*/ 60683 h 12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89" h="120589">
                  <a:moveTo>
                    <a:pt x="117431" y="60683"/>
                  </a:moveTo>
                  <a:cubicBezTo>
                    <a:pt x="117431" y="92024"/>
                    <a:pt x="92024" y="117431"/>
                    <a:pt x="60683" y="117431"/>
                  </a:cubicBezTo>
                  <a:cubicBezTo>
                    <a:pt x="29342" y="117431"/>
                    <a:pt x="3935" y="92024"/>
                    <a:pt x="3935" y="60683"/>
                  </a:cubicBezTo>
                  <a:cubicBezTo>
                    <a:pt x="3935" y="29342"/>
                    <a:pt x="29342" y="3935"/>
                    <a:pt x="60683" y="3935"/>
                  </a:cubicBezTo>
                  <a:cubicBezTo>
                    <a:pt x="92024" y="3935"/>
                    <a:pt x="117431" y="29342"/>
                    <a:pt x="117431" y="60683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6359BC86-4C8E-471F-BA8C-2C85CC37F665}"/>
                </a:ext>
              </a:extLst>
            </p:cNvPr>
            <p:cNvSpPr/>
            <p:nvPr/>
          </p:nvSpPr>
          <p:spPr>
            <a:xfrm>
              <a:off x="11499053" y="6416990"/>
              <a:ext cx="120590" cy="120590"/>
            </a:xfrm>
            <a:custGeom>
              <a:avLst/>
              <a:gdLst>
                <a:gd name="connsiteX0" fmla="*/ 117431 w 120589"/>
                <a:gd name="connsiteY0" fmla="*/ 60683 h 120589"/>
                <a:gd name="connsiteX1" fmla="*/ 60683 w 120589"/>
                <a:gd name="connsiteY1" fmla="*/ 117431 h 120589"/>
                <a:gd name="connsiteX2" fmla="*/ 3935 w 120589"/>
                <a:gd name="connsiteY2" fmla="*/ 60683 h 120589"/>
                <a:gd name="connsiteX3" fmla="*/ 60683 w 120589"/>
                <a:gd name="connsiteY3" fmla="*/ 3935 h 120589"/>
                <a:gd name="connsiteX4" fmla="*/ 117431 w 120589"/>
                <a:gd name="connsiteY4" fmla="*/ 60683 h 12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89" h="120589">
                  <a:moveTo>
                    <a:pt x="117431" y="60683"/>
                  </a:moveTo>
                  <a:cubicBezTo>
                    <a:pt x="117431" y="92024"/>
                    <a:pt x="92024" y="117431"/>
                    <a:pt x="60683" y="117431"/>
                  </a:cubicBezTo>
                  <a:cubicBezTo>
                    <a:pt x="29342" y="117431"/>
                    <a:pt x="3935" y="92024"/>
                    <a:pt x="3935" y="60683"/>
                  </a:cubicBezTo>
                  <a:cubicBezTo>
                    <a:pt x="3935" y="29342"/>
                    <a:pt x="29342" y="3935"/>
                    <a:pt x="60683" y="3935"/>
                  </a:cubicBezTo>
                  <a:cubicBezTo>
                    <a:pt x="92024" y="3935"/>
                    <a:pt x="117431" y="29342"/>
                    <a:pt x="117431" y="60683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41374000-20ED-4D46-99F8-8A7E208ACF6F}"/>
                </a:ext>
              </a:extLst>
            </p:cNvPr>
            <p:cNvSpPr/>
            <p:nvPr/>
          </p:nvSpPr>
          <p:spPr>
            <a:xfrm>
              <a:off x="11073443" y="6218372"/>
              <a:ext cx="631322" cy="262460"/>
            </a:xfrm>
            <a:custGeom>
              <a:avLst/>
              <a:gdLst>
                <a:gd name="connsiteX0" fmla="*/ 252207 w 631321"/>
                <a:gd name="connsiteY0" fmla="*/ 117431 h 262459"/>
                <a:gd name="connsiteX1" fmla="*/ 252207 w 631321"/>
                <a:gd name="connsiteY1" fmla="*/ 32309 h 262459"/>
                <a:gd name="connsiteX2" fmla="*/ 349388 w 631321"/>
                <a:gd name="connsiteY2" fmla="*/ 32309 h 262459"/>
                <a:gd name="connsiteX3" fmla="*/ 369250 w 631321"/>
                <a:gd name="connsiteY3" fmla="*/ 40821 h 262459"/>
                <a:gd name="connsiteX4" fmla="*/ 445860 w 631321"/>
                <a:gd name="connsiteY4" fmla="*/ 117431 h 262459"/>
                <a:gd name="connsiteX5" fmla="*/ 252207 w 631321"/>
                <a:gd name="connsiteY5" fmla="*/ 117431 h 262459"/>
                <a:gd name="connsiteX6" fmla="*/ 223833 w 631321"/>
                <a:gd name="connsiteY6" fmla="*/ 117431 h 262459"/>
                <a:gd name="connsiteX7" fmla="*/ 44368 w 631321"/>
                <a:gd name="connsiteY7" fmla="*/ 117431 h 262459"/>
                <a:gd name="connsiteX8" fmla="*/ 120977 w 631321"/>
                <a:gd name="connsiteY8" fmla="*/ 40821 h 262459"/>
                <a:gd name="connsiteX9" fmla="*/ 140839 w 631321"/>
                <a:gd name="connsiteY9" fmla="*/ 32309 h 262459"/>
                <a:gd name="connsiteX10" fmla="*/ 223833 w 631321"/>
                <a:gd name="connsiteY10" fmla="*/ 32309 h 262459"/>
                <a:gd name="connsiteX11" fmla="*/ 223833 w 631321"/>
                <a:gd name="connsiteY11" fmla="*/ 117431 h 262459"/>
                <a:gd name="connsiteX12" fmla="*/ 557228 w 631321"/>
                <a:gd name="connsiteY12" fmla="*/ 117431 h 262459"/>
                <a:gd name="connsiteX13" fmla="*/ 498352 w 631321"/>
                <a:gd name="connsiteY13" fmla="*/ 117431 h 262459"/>
                <a:gd name="connsiteX14" fmla="*/ 478490 w 631321"/>
                <a:gd name="connsiteY14" fmla="*/ 108918 h 262459"/>
                <a:gd name="connsiteX15" fmla="*/ 389112 w 631321"/>
                <a:gd name="connsiteY15" fmla="*/ 20250 h 262459"/>
                <a:gd name="connsiteX16" fmla="*/ 348679 w 631321"/>
                <a:gd name="connsiteY16" fmla="*/ 3935 h 262459"/>
                <a:gd name="connsiteX17" fmla="*/ 140839 w 631321"/>
                <a:gd name="connsiteY17" fmla="*/ 3935 h 262459"/>
                <a:gd name="connsiteX18" fmla="*/ 100406 w 631321"/>
                <a:gd name="connsiteY18" fmla="*/ 20250 h 262459"/>
                <a:gd name="connsiteX19" fmla="*/ 12447 w 631321"/>
                <a:gd name="connsiteY19" fmla="*/ 108918 h 262459"/>
                <a:gd name="connsiteX20" fmla="*/ 3935 w 631321"/>
                <a:gd name="connsiteY20" fmla="*/ 129490 h 262459"/>
                <a:gd name="connsiteX21" fmla="*/ 3935 w 631321"/>
                <a:gd name="connsiteY21" fmla="*/ 202553 h 262459"/>
                <a:gd name="connsiteX22" fmla="*/ 60683 w 631321"/>
                <a:gd name="connsiteY22" fmla="*/ 259301 h 262459"/>
                <a:gd name="connsiteX23" fmla="*/ 67776 w 631321"/>
                <a:gd name="connsiteY23" fmla="*/ 259301 h 262459"/>
                <a:gd name="connsiteX24" fmla="*/ 145805 w 631321"/>
                <a:gd name="connsiteY24" fmla="*/ 181272 h 262459"/>
                <a:gd name="connsiteX25" fmla="*/ 223833 w 631321"/>
                <a:gd name="connsiteY25" fmla="*/ 259301 h 262459"/>
                <a:gd name="connsiteX26" fmla="*/ 408264 w 631321"/>
                <a:gd name="connsiteY26" fmla="*/ 259301 h 262459"/>
                <a:gd name="connsiteX27" fmla="*/ 486293 w 631321"/>
                <a:gd name="connsiteY27" fmla="*/ 181272 h 262459"/>
                <a:gd name="connsiteX28" fmla="*/ 564321 w 631321"/>
                <a:gd name="connsiteY28" fmla="*/ 259301 h 262459"/>
                <a:gd name="connsiteX29" fmla="*/ 599789 w 631321"/>
                <a:gd name="connsiteY29" fmla="*/ 259301 h 262459"/>
                <a:gd name="connsiteX30" fmla="*/ 628163 w 631321"/>
                <a:gd name="connsiteY30" fmla="*/ 230927 h 262459"/>
                <a:gd name="connsiteX31" fmla="*/ 628163 w 631321"/>
                <a:gd name="connsiteY31" fmla="*/ 188366 h 262459"/>
                <a:gd name="connsiteX32" fmla="*/ 557228 w 631321"/>
                <a:gd name="connsiteY32" fmla="*/ 117431 h 262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1321" h="262459">
                  <a:moveTo>
                    <a:pt x="252207" y="117431"/>
                  </a:moveTo>
                  <a:lnTo>
                    <a:pt x="252207" y="32309"/>
                  </a:lnTo>
                  <a:lnTo>
                    <a:pt x="349388" y="32309"/>
                  </a:lnTo>
                  <a:cubicBezTo>
                    <a:pt x="357191" y="32309"/>
                    <a:pt x="364284" y="35146"/>
                    <a:pt x="369250" y="40821"/>
                  </a:cubicBezTo>
                  <a:lnTo>
                    <a:pt x="445860" y="117431"/>
                  </a:lnTo>
                  <a:lnTo>
                    <a:pt x="252207" y="117431"/>
                  </a:lnTo>
                  <a:close/>
                  <a:moveTo>
                    <a:pt x="223833" y="117431"/>
                  </a:moveTo>
                  <a:lnTo>
                    <a:pt x="44368" y="117431"/>
                  </a:lnTo>
                  <a:lnTo>
                    <a:pt x="120977" y="40821"/>
                  </a:lnTo>
                  <a:cubicBezTo>
                    <a:pt x="126652" y="35146"/>
                    <a:pt x="133746" y="32309"/>
                    <a:pt x="140839" y="32309"/>
                  </a:cubicBezTo>
                  <a:lnTo>
                    <a:pt x="223833" y="32309"/>
                  </a:lnTo>
                  <a:lnTo>
                    <a:pt x="223833" y="117431"/>
                  </a:lnTo>
                  <a:close/>
                  <a:moveTo>
                    <a:pt x="557228" y="117431"/>
                  </a:moveTo>
                  <a:lnTo>
                    <a:pt x="498352" y="117431"/>
                  </a:lnTo>
                  <a:cubicBezTo>
                    <a:pt x="490549" y="117431"/>
                    <a:pt x="483455" y="114593"/>
                    <a:pt x="478490" y="108918"/>
                  </a:cubicBezTo>
                  <a:lnTo>
                    <a:pt x="389112" y="20250"/>
                  </a:lnTo>
                  <a:cubicBezTo>
                    <a:pt x="378471" y="9609"/>
                    <a:pt x="364284" y="3935"/>
                    <a:pt x="348679" y="3935"/>
                  </a:cubicBezTo>
                  <a:lnTo>
                    <a:pt x="140839" y="3935"/>
                  </a:lnTo>
                  <a:cubicBezTo>
                    <a:pt x="125943" y="3935"/>
                    <a:pt x="111047" y="9609"/>
                    <a:pt x="100406" y="20250"/>
                  </a:cubicBezTo>
                  <a:lnTo>
                    <a:pt x="12447" y="108918"/>
                  </a:lnTo>
                  <a:cubicBezTo>
                    <a:pt x="6772" y="114593"/>
                    <a:pt x="3935" y="121687"/>
                    <a:pt x="3935" y="129490"/>
                  </a:cubicBezTo>
                  <a:lnTo>
                    <a:pt x="3935" y="202553"/>
                  </a:lnTo>
                  <a:cubicBezTo>
                    <a:pt x="3935" y="233764"/>
                    <a:pt x="29471" y="259301"/>
                    <a:pt x="60683" y="259301"/>
                  </a:cubicBezTo>
                  <a:lnTo>
                    <a:pt x="67776" y="259301"/>
                  </a:lnTo>
                  <a:cubicBezTo>
                    <a:pt x="67776" y="216030"/>
                    <a:pt x="102534" y="181272"/>
                    <a:pt x="145805" y="181272"/>
                  </a:cubicBezTo>
                  <a:cubicBezTo>
                    <a:pt x="189075" y="181272"/>
                    <a:pt x="223833" y="216030"/>
                    <a:pt x="223833" y="259301"/>
                  </a:cubicBezTo>
                  <a:lnTo>
                    <a:pt x="408264" y="259301"/>
                  </a:lnTo>
                  <a:cubicBezTo>
                    <a:pt x="408264" y="216030"/>
                    <a:pt x="443022" y="181272"/>
                    <a:pt x="486293" y="181272"/>
                  </a:cubicBezTo>
                  <a:cubicBezTo>
                    <a:pt x="529563" y="181272"/>
                    <a:pt x="564321" y="216030"/>
                    <a:pt x="564321" y="259301"/>
                  </a:cubicBezTo>
                  <a:lnTo>
                    <a:pt x="599789" y="259301"/>
                  </a:lnTo>
                  <a:cubicBezTo>
                    <a:pt x="615394" y="259301"/>
                    <a:pt x="628163" y="246532"/>
                    <a:pt x="628163" y="230927"/>
                  </a:cubicBezTo>
                  <a:lnTo>
                    <a:pt x="628163" y="188366"/>
                  </a:lnTo>
                  <a:cubicBezTo>
                    <a:pt x="628163" y="149351"/>
                    <a:pt x="596242" y="117431"/>
                    <a:pt x="557228" y="117431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4866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raphic 246" descr="Wheelbarrow">
            <a:extLst>
              <a:ext uri="{FF2B5EF4-FFF2-40B4-BE49-F238E27FC236}">
                <a16:creationId xmlns:a16="http://schemas.microsoft.com/office/drawing/2014/main" id="{0C22C7E8-D56D-42C3-85DD-2CC7A1659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8800" y="8221800"/>
            <a:ext cx="914400" cy="914400"/>
          </a:xfrm>
          <a:prstGeom prst="rect">
            <a:avLst/>
          </a:prstGeom>
        </p:spPr>
      </p:pic>
      <p:pic>
        <p:nvPicPr>
          <p:cNvPr id="249" name="Graphic 248" descr="Shirt">
            <a:extLst>
              <a:ext uri="{FF2B5EF4-FFF2-40B4-BE49-F238E27FC236}">
                <a16:creationId xmlns:a16="http://schemas.microsoft.com/office/drawing/2014/main" id="{DCD959B7-3800-4AEB-9969-CEF03CEDB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8800" y="8371800"/>
            <a:ext cx="914400" cy="914400"/>
          </a:xfrm>
          <a:prstGeom prst="rect">
            <a:avLst/>
          </a:prstGeom>
        </p:spPr>
      </p:pic>
      <p:pic>
        <p:nvPicPr>
          <p:cNvPr id="251" name="Graphic 250" descr="Pants">
            <a:extLst>
              <a:ext uri="{FF2B5EF4-FFF2-40B4-BE49-F238E27FC236}">
                <a16:creationId xmlns:a16="http://schemas.microsoft.com/office/drawing/2014/main" id="{236AF0BC-0AF7-4CF9-9112-391025396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88800" y="8521800"/>
            <a:ext cx="914400" cy="914400"/>
          </a:xfrm>
          <a:prstGeom prst="rect">
            <a:avLst/>
          </a:prstGeom>
        </p:spPr>
      </p:pic>
      <p:pic>
        <p:nvPicPr>
          <p:cNvPr id="253" name="Graphic 252" descr="Dress">
            <a:extLst>
              <a:ext uri="{FF2B5EF4-FFF2-40B4-BE49-F238E27FC236}">
                <a16:creationId xmlns:a16="http://schemas.microsoft.com/office/drawing/2014/main" id="{E89B4274-0F99-472B-A454-0CE7362305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38800" y="8671800"/>
            <a:ext cx="914400" cy="914400"/>
          </a:xfrm>
          <a:prstGeom prst="rect">
            <a:avLst/>
          </a:prstGeom>
        </p:spPr>
      </p:pic>
      <p:pic>
        <p:nvPicPr>
          <p:cNvPr id="255" name="Graphic 254" descr="Tie">
            <a:extLst>
              <a:ext uri="{FF2B5EF4-FFF2-40B4-BE49-F238E27FC236}">
                <a16:creationId xmlns:a16="http://schemas.microsoft.com/office/drawing/2014/main" id="{6A8E5896-0545-4ECC-AA87-E3B5EC590C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88800" y="8821800"/>
            <a:ext cx="914400" cy="914400"/>
          </a:xfrm>
          <a:prstGeom prst="rect">
            <a:avLst/>
          </a:prstGeom>
        </p:spPr>
      </p:pic>
      <p:pic>
        <p:nvPicPr>
          <p:cNvPr id="257" name="Graphic 256" descr="High heels">
            <a:extLst>
              <a:ext uri="{FF2B5EF4-FFF2-40B4-BE49-F238E27FC236}">
                <a16:creationId xmlns:a16="http://schemas.microsoft.com/office/drawing/2014/main" id="{0AE7FA36-A48C-42D1-8C53-CDDB4E6511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38800" y="8971800"/>
            <a:ext cx="914400" cy="914400"/>
          </a:xfrm>
          <a:prstGeom prst="rect">
            <a:avLst/>
          </a:prstGeom>
        </p:spPr>
      </p:pic>
      <p:pic>
        <p:nvPicPr>
          <p:cNvPr id="259" name="Graphic 258" descr="Shoe">
            <a:extLst>
              <a:ext uri="{FF2B5EF4-FFF2-40B4-BE49-F238E27FC236}">
                <a16:creationId xmlns:a16="http://schemas.microsoft.com/office/drawing/2014/main" id="{0157940C-3C5D-463C-8116-3E1F8E65D4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788800" y="9121800"/>
            <a:ext cx="914400" cy="914400"/>
          </a:xfrm>
          <a:prstGeom prst="rect">
            <a:avLst/>
          </a:prstGeom>
        </p:spPr>
      </p:pic>
      <p:pic>
        <p:nvPicPr>
          <p:cNvPr id="261" name="Graphic 260" descr="Watch">
            <a:extLst>
              <a:ext uri="{FF2B5EF4-FFF2-40B4-BE49-F238E27FC236}">
                <a16:creationId xmlns:a16="http://schemas.microsoft.com/office/drawing/2014/main" id="{E19762F7-AA00-423F-AF63-FA8543F375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938800" y="9271800"/>
            <a:ext cx="914400" cy="914400"/>
          </a:xfrm>
          <a:prstGeom prst="rect">
            <a:avLst/>
          </a:prstGeom>
        </p:spPr>
      </p:pic>
      <p:pic>
        <p:nvPicPr>
          <p:cNvPr id="263" name="Graphic 262" descr="Crown">
            <a:extLst>
              <a:ext uri="{FF2B5EF4-FFF2-40B4-BE49-F238E27FC236}">
                <a16:creationId xmlns:a16="http://schemas.microsoft.com/office/drawing/2014/main" id="{4D79D5E1-6664-4FB7-9C5F-3FA5C557369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088800" y="9421800"/>
            <a:ext cx="914400" cy="914400"/>
          </a:xfrm>
          <a:prstGeom prst="rect">
            <a:avLst/>
          </a:prstGeom>
        </p:spPr>
      </p:pic>
      <p:pic>
        <p:nvPicPr>
          <p:cNvPr id="265" name="Graphic 264" descr="Glasses">
            <a:extLst>
              <a:ext uri="{FF2B5EF4-FFF2-40B4-BE49-F238E27FC236}">
                <a16:creationId xmlns:a16="http://schemas.microsoft.com/office/drawing/2014/main" id="{2E3C3F8B-7825-4FF2-8D93-4D661B8EB27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38800" y="9571800"/>
            <a:ext cx="914400" cy="914400"/>
          </a:xfrm>
          <a:prstGeom prst="rect">
            <a:avLst/>
          </a:prstGeom>
        </p:spPr>
      </p:pic>
      <p:pic>
        <p:nvPicPr>
          <p:cNvPr id="267" name="Graphic 266" descr="Suitcase">
            <a:extLst>
              <a:ext uri="{FF2B5EF4-FFF2-40B4-BE49-F238E27FC236}">
                <a16:creationId xmlns:a16="http://schemas.microsoft.com/office/drawing/2014/main" id="{9805854A-1937-4A6B-90BD-3CDC04E0766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388800" y="9721800"/>
            <a:ext cx="914400" cy="914400"/>
          </a:xfrm>
          <a:prstGeom prst="rect">
            <a:avLst/>
          </a:prstGeom>
        </p:spPr>
      </p:pic>
      <p:grpSp>
        <p:nvGrpSpPr>
          <p:cNvPr id="2" name="Graphic 132" descr="Pie">
            <a:extLst>
              <a:ext uri="{FF2B5EF4-FFF2-40B4-BE49-F238E27FC236}">
                <a16:creationId xmlns:a16="http://schemas.microsoft.com/office/drawing/2014/main" id="{6BA6A404-F87B-4630-9E1B-749123958112}"/>
              </a:ext>
            </a:extLst>
          </p:cNvPr>
          <p:cNvGrpSpPr/>
          <p:nvPr/>
        </p:nvGrpSpPr>
        <p:grpSpPr>
          <a:xfrm>
            <a:off x="421348" y="542983"/>
            <a:ext cx="789608" cy="429512"/>
            <a:chOff x="421348" y="542983"/>
            <a:chExt cx="789608" cy="42951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F750F13-2479-4A56-8DD0-2CD351C72A9F}"/>
                </a:ext>
              </a:extLst>
            </p:cNvPr>
            <p:cNvSpPr/>
            <p:nvPr/>
          </p:nvSpPr>
          <p:spPr>
            <a:xfrm>
              <a:off x="509854" y="833663"/>
              <a:ext cx="598714" cy="138832"/>
            </a:xfrm>
            <a:custGeom>
              <a:avLst/>
              <a:gdLst>
                <a:gd name="connsiteX0" fmla="*/ 516716 w 598713"/>
                <a:gd name="connsiteY0" fmla="*/ 19523 h 138832"/>
                <a:gd name="connsiteX1" fmla="*/ 464654 w 598713"/>
                <a:gd name="connsiteY1" fmla="*/ 6508 h 138832"/>
                <a:gd name="connsiteX2" fmla="*/ 412592 w 598713"/>
                <a:gd name="connsiteY2" fmla="*/ 19523 h 138832"/>
                <a:gd name="connsiteX3" fmla="*/ 360530 w 598713"/>
                <a:gd name="connsiteY3" fmla="*/ 6508 h 138832"/>
                <a:gd name="connsiteX4" fmla="*/ 308468 w 598713"/>
                <a:gd name="connsiteY4" fmla="*/ 19523 h 138832"/>
                <a:gd name="connsiteX5" fmla="*/ 256406 w 598713"/>
                <a:gd name="connsiteY5" fmla="*/ 6508 h 138832"/>
                <a:gd name="connsiteX6" fmla="*/ 204344 w 598713"/>
                <a:gd name="connsiteY6" fmla="*/ 19523 h 138832"/>
                <a:gd name="connsiteX7" fmla="*/ 152282 w 598713"/>
                <a:gd name="connsiteY7" fmla="*/ 6508 h 138832"/>
                <a:gd name="connsiteX8" fmla="*/ 100219 w 598713"/>
                <a:gd name="connsiteY8" fmla="*/ 19523 h 138832"/>
                <a:gd name="connsiteX9" fmla="*/ 48157 w 598713"/>
                <a:gd name="connsiteY9" fmla="*/ 6508 h 138832"/>
                <a:gd name="connsiteX10" fmla="*/ 6508 w 598713"/>
                <a:gd name="connsiteY10" fmla="*/ 18656 h 138832"/>
                <a:gd name="connsiteX11" fmla="*/ 20391 w 598713"/>
                <a:gd name="connsiteY11" fmla="*/ 132324 h 138832"/>
                <a:gd name="connsiteX12" fmla="*/ 586132 w 598713"/>
                <a:gd name="connsiteY12" fmla="*/ 132324 h 138832"/>
                <a:gd name="connsiteX13" fmla="*/ 600883 w 598713"/>
                <a:gd name="connsiteY13" fmla="*/ 17788 h 138832"/>
                <a:gd name="connsiteX14" fmla="*/ 568778 w 598713"/>
                <a:gd name="connsiteY14" fmla="*/ 6508 h 138832"/>
                <a:gd name="connsiteX15" fmla="*/ 516716 w 598713"/>
                <a:gd name="connsiteY15" fmla="*/ 19523 h 138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8713" h="138832">
                  <a:moveTo>
                    <a:pt x="516716" y="19523"/>
                  </a:moveTo>
                  <a:cubicBezTo>
                    <a:pt x="498494" y="19523"/>
                    <a:pt x="480273" y="15185"/>
                    <a:pt x="464654" y="6508"/>
                  </a:cubicBezTo>
                  <a:cubicBezTo>
                    <a:pt x="449035" y="15185"/>
                    <a:pt x="430814" y="19523"/>
                    <a:pt x="412592" y="19523"/>
                  </a:cubicBezTo>
                  <a:cubicBezTo>
                    <a:pt x="394370" y="19523"/>
                    <a:pt x="376148" y="15185"/>
                    <a:pt x="360530" y="6508"/>
                  </a:cubicBezTo>
                  <a:cubicBezTo>
                    <a:pt x="344911" y="15185"/>
                    <a:pt x="326689" y="19523"/>
                    <a:pt x="308468" y="19523"/>
                  </a:cubicBezTo>
                  <a:cubicBezTo>
                    <a:pt x="290246" y="19523"/>
                    <a:pt x="272024" y="15185"/>
                    <a:pt x="256406" y="6508"/>
                  </a:cubicBezTo>
                  <a:cubicBezTo>
                    <a:pt x="240787" y="15185"/>
                    <a:pt x="222565" y="19523"/>
                    <a:pt x="204344" y="19523"/>
                  </a:cubicBezTo>
                  <a:cubicBezTo>
                    <a:pt x="186122" y="19523"/>
                    <a:pt x="167900" y="15185"/>
                    <a:pt x="152282" y="6508"/>
                  </a:cubicBezTo>
                  <a:cubicBezTo>
                    <a:pt x="136663" y="15185"/>
                    <a:pt x="118441" y="19523"/>
                    <a:pt x="100219" y="19523"/>
                  </a:cubicBezTo>
                  <a:cubicBezTo>
                    <a:pt x="81998" y="19523"/>
                    <a:pt x="63776" y="15185"/>
                    <a:pt x="48157" y="6508"/>
                  </a:cubicBezTo>
                  <a:cubicBezTo>
                    <a:pt x="35142" y="13449"/>
                    <a:pt x="21259" y="16920"/>
                    <a:pt x="6508" y="18656"/>
                  </a:cubicBezTo>
                  <a:lnTo>
                    <a:pt x="20391" y="132324"/>
                  </a:lnTo>
                  <a:lnTo>
                    <a:pt x="586132" y="132324"/>
                  </a:lnTo>
                  <a:lnTo>
                    <a:pt x="600883" y="17788"/>
                  </a:lnTo>
                  <a:cubicBezTo>
                    <a:pt x="589603" y="16052"/>
                    <a:pt x="578323" y="12582"/>
                    <a:pt x="568778" y="6508"/>
                  </a:cubicBezTo>
                  <a:cubicBezTo>
                    <a:pt x="553159" y="15185"/>
                    <a:pt x="534938" y="19523"/>
                    <a:pt x="516716" y="1952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FB360E8-284F-45B2-ABA6-9A2BEADCC051}"/>
                </a:ext>
              </a:extLst>
            </p:cNvPr>
            <p:cNvSpPr/>
            <p:nvPr/>
          </p:nvSpPr>
          <p:spPr>
            <a:xfrm>
              <a:off x="421348" y="542983"/>
              <a:ext cx="789608" cy="277664"/>
            </a:xfrm>
            <a:custGeom>
              <a:avLst/>
              <a:gdLst>
                <a:gd name="connsiteX0" fmla="*/ 761408 w 789607"/>
                <a:gd name="connsiteY0" fmla="*/ 171371 h 277664"/>
                <a:gd name="connsiteX1" fmla="*/ 746657 w 789607"/>
                <a:gd name="connsiteY1" fmla="*/ 176577 h 277664"/>
                <a:gd name="connsiteX2" fmla="*/ 396973 w 789607"/>
                <a:gd name="connsiteY2" fmla="*/ 6508 h 277664"/>
                <a:gd name="connsiteX3" fmla="*/ 47290 w 789607"/>
                <a:gd name="connsiteY3" fmla="*/ 176577 h 277664"/>
                <a:gd name="connsiteX4" fmla="*/ 32539 w 789607"/>
                <a:gd name="connsiteY4" fmla="*/ 171371 h 277664"/>
                <a:gd name="connsiteX5" fmla="*/ 6508 w 789607"/>
                <a:gd name="connsiteY5" fmla="*/ 197402 h 277664"/>
                <a:gd name="connsiteX6" fmla="*/ 84601 w 789607"/>
                <a:gd name="connsiteY6" fmla="*/ 275495 h 277664"/>
                <a:gd name="connsiteX7" fmla="*/ 136663 w 789607"/>
                <a:gd name="connsiteY7" fmla="*/ 255538 h 277664"/>
                <a:gd name="connsiteX8" fmla="*/ 188725 w 789607"/>
                <a:gd name="connsiteY8" fmla="*/ 275495 h 277664"/>
                <a:gd name="connsiteX9" fmla="*/ 240787 w 789607"/>
                <a:gd name="connsiteY9" fmla="*/ 255538 h 277664"/>
                <a:gd name="connsiteX10" fmla="*/ 292849 w 789607"/>
                <a:gd name="connsiteY10" fmla="*/ 275495 h 277664"/>
                <a:gd name="connsiteX11" fmla="*/ 344911 w 789607"/>
                <a:gd name="connsiteY11" fmla="*/ 255538 h 277664"/>
                <a:gd name="connsiteX12" fmla="*/ 396973 w 789607"/>
                <a:gd name="connsiteY12" fmla="*/ 275495 h 277664"/>
                <a:gd name="connsiteX13" fmla="*/ 449035 w 789607"/>
                <a:gd name="connsiteY13" fmla="*/ 255538 h 277664"/>
                <a:gd name="connsiteX14" fmla="*/ 501097 w 789607"/>
                <a:gd name="connsiteY14" fmla="*/ 275495 h 277664"/>
                <a:gd name="connsiteX15" fmla="*/ 553159 w 789607"/>
                <a:gd name="connsiteY15" fmla="*/ 255538 h 277664"/>
                <a:gd name="connsiteX16" fmla="*/ 605222 w 789607"/>
                <a:gd name="connsiteY16" fmla="*/ 275495 h 277664"/>
                <a:gd name="connsiteX17" fmla="*/ 657284 w 789607"/>
                <a:gd name="connsiteY17" fmla="*/ 255538 h 277664"/>
                <a:gd name="connsiteX18" fmla="*/ 709346 w 789607"/>
                <a:gd name="connsiteY18" fmla="*/ 275495 h 277664"/>
                <a:gd name="connsiteX19" fmla="*/ 787439 w 789607"/>
                <a:gd name="connsiteY19" fmla="*/ 197402 h 277664"/>
                <a:gd name="connsiteX20" fmla="*/ 761408 w 789607"/>
                <a:gd name="connsiteY20" fmla="*/ 171371 h 277664"/>
                <a:gd name="connsiteX21" fmla="*/ 263347 w 789607"/>
                <a:gd name="connsiteY21" fmla="*/ 120177 h 277664"/>
                <a:gd name="connsiteX22" fmla="*/ 232978 w 789607"/>
                <a:gd name="connsiteY22" fmla="*/ 120177 h 277664"/>
                <a:gd name="connsiteX23" fmla="*/ 232978 w 789607"/>
                <a:gd name="connsiteY23" fmla="*/ 95881 h 277664"/>
                <a:gd name="connsiteX24" fmla="*/ 278098 w 789607"/>
                <a:gd name="connsiteY24" fmla="*/ 83733 h 277664"/>
                <a:gd name="connsiteX25" fmla="*/ 263347 w 789607"/>
                <a:gd name="connsiteY25" fmla="*/ 120177 h 277664"/>
                <a:gd name="connsiteX26" fmla="*/ 397841 w 789607"/>
                <a:gd name="connsiteY26" fmla="*/ 127986 h 277664"/>
                <a:gd name="connsiteX27" fmla="*/ 377016 w 789607"/>
                <a:gd name="connsiteY27" fmla="*/ 110632 h 277664"/>
                <a:gd name="connsiteX28" fmla="*/ 397841 w 789607"/>
                <a:gd name="connsiteY28" fmla="*/ 75924 h 277664"/>
                <a:gd name="connsiteX29" fmla="*/ 418666 w 789607"/>
                <a:gd name="connsiteY29" fmla="*/ 110632 h 277664"/>
                <a:gd name="connsiteX30" fmla="*/ 397841 w 789607"/>
                <a:gd name="connsiteY30" fmla="*/ 127986 h 277664"/>
                <a:gd name="connsiteX31" fmla="*/ 560969 w 789607"/>
                <a:gd name="connsiteY31" fmla="*/ 120177 h 277664"/>
                <a:gd name="connsiteX32" fmla="*/ 530599 w 789607"/>
                <a:gd name="connsiteY32" fmla="*/ 120177 h 277664"/>
                <a:gd name="connsiteX33" fmla="*/ 515848 w 789607"/>
                <a:gd name="connsiteY33" fmla="*/ 83733 h 277664"/>
                <a:gd name="connsiteX34" fmla="*/ 560969 w 789607"/>
                <a:gd name="connsiteY34" fmla="*/ 95881 h 277664"/>
                <a:gd name="connsiteX35" fmla="*/ 560969 w 789607"/>
                <a:gd name="connsiteY35" fmla="*/ 120177 h 27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89607" h="277664">
                  <a:moveTo>
                    <a:pt x="761408" y="171371"/>
                  </a:moveTo>
                  <a:cubicBezTo>
                    <a:pt x="755334" y="171371"/>
                    <a:pt x="750128" y="173106"/>
                    <a:pt x="746657" y="176577"/>
                  </a:cubicBezTo>
                  <a:cubicBezTo>
                    <a:pt x="701536" y="68115"/>
                    <a:pt x="561836" y="6508"/>
                    <a:pt x="396973" y="6508"/>
                  </a:cubicBezTo>
                  <a:cubicBezTo>
                    <a:pt x="232110" y="6508"/>
                    <a:pt x="92410" y="68115"/>
                    <a:pt x="47290" y="176577"/>
                  </a:cubicBezTo>
                  <a:cubicBezTo>
                    <a:pt x="43819" y="173106"/>
                    <a:pt x="38613" y="171371"/>
                    <a:pt x="32539" y="171371"/>
                  </a:cubicBezTo>
                  <a:cubicBezTo>
                    <a:pt x="17788" y="171371"/>
                    <a:pt x="6508" y="182651"/>
                    <a:pt x="6508" y="197402"/>
                  </a:cubicBezTo>
                  <a:cubicBezTo>
                    <a:pt x="6508" y="240787"/>
                    <a:pt x="41216" y="275495"/>
                    <a:pt x="84601" y="275495"/>
                  </a:cubicBezTo>
                  <a:cubicBezTo>
                    <a:pt x="104558" y="275495"/>
                    <a:pt x="122780" y="267686"/>
                    <a:pt x="136663" y="255538"/>
                  </a:cubicBezTo>
                  <a:cubicBezTo>
                    <a:pt x="150546" y="267686"/>
                    <a:pt x="168768" y="275495"/>
                    <a:pt x="188725" y="275495"/>
                  </a:cubicBezTo>
                  <a:cubicBezTo>
                    <a:pt x="208682" y="275495"/>
                    <a:pt x="226904" y="267686"/>
                    <a:pt x="240787" y="255538"/>
                  </a:cubicBezTo>
                  <a:cubicBezTo>
                    <a:pt x="254670" y="267686"/>
                    <a:pt x="272892" y="275495"/>
                    <a:pt x="292849" y="275495"/>
                  </a:cubicBezTo>
                  <a:cubicBezTo>
                    <a:pt x="312806" y="275495"/>
                    <a:pt x="331028" y="267686"/>
                    <a:pt x="344911" y="255538"/>
                  </a:cubicBezTo>
                  <a:cubicBezTo>
                    <a:pt x="358794" y="267686"/>
                    <a:pt x="377016" y="275495"/>
                    <a:pt x="396973" y="275495"/>
                  </a:cubicBezTo>
                  <a:cubicBezTo>
                    <a:pt x="416930" y="275495"/>
                    <a:pt x="435152" y="267686"/>
                    <a:pt x="449035" y="255538"/>
                  </a:cubicBezTo>
                  <a:cubicBezTo>
                    <a:pt x="462919" y="267686"/>
                    <a:pt x="481140" y="275495"/>
                    <a:pt x="501097" y="275495"/>
                  </a:cubicBezTo>
                  <a:cubicBezTo>
                    <a:pt x="521054" y="275495"/>
                    <a:pt x="539276" y="267686"/>
                    <a:pt x="553159" y="255538"/>
                  </a:cubicBezTo>
                  <a:cubicBezTo>
                    <a:pt x="567043" y="267686"/>
                    <a:pt x="585264" y="275495"/>
                    <a:pt x="605222" y="275495"/>
                  </a:cubicBezTo>
                  <a:cubicBezTo>
                    <a:pt x="625179" y="275495"/>
                    <a:pt x="643400" y="267686"/>
                    <a:pt x="657284" y="255538"/>
                  </a:cubicBezTo>
                  <a:cubicBezTo>
                    <a:pt x="671167" y="267686"/>
                    <a:pt x="689388" y="275495"/>
                    <a:pt x="709346" y="275495"/>
                  </a:cubicBezTo>
                  <a:cubicBezTo>
                    <a:pt x="752731" y="275495"/>
                    <a:pt x="787439" y="240787"/>
                    <a:pt x="787439" y="197402"/>
                  </a:cubicBezTo>
                  <a:cubicBezTo>
                    <a:pt x="787439" y="182651"/>
                    <a:pt x="776159" y="171371"/>
                    <a:pt x="761408" y="171371"/>
                  </a:cubicBezTo>
                  <a:close/>
                  <a:moveTo>
                    <a:pt x="263347" y="120177"/>
                  </a:moveTo>
                  <a:cubicBezTo>
                    <a:pt x="254670" y="127118"/>
                    <a:pt x="241655" y="127118"/>
                    <a:pt x="232978" y="120177"/>
                  </a:cubicBezTo>
                  <a:cubicBezTo>
                    <a:pt x="224301" y="113235"/>
                    <a:pt x="224301" y="102823"/>
                    <a:pt x="232978" y="95881"/>
                  </a:cubicBezTo>
                  <a:cubicBezTo>
                    <a:pt x="241655" y="88939"/>
                    <a:pt x="269421" y="76792"/>
                    <a:pt x="278098" y="83733"/>
                  </a:cubicBezTo>
                  <a:cubicBezTo>
                    <a:pt x="286775" y="90675"/>
                    <a:pt x="272024" y="113235"/>
                    <a:pt x="263347" y="120177"/>
                  </a:cubicBezTo>
                  <a:close/>
                  <a:moveTo>
                    <a:pt x="397841" y="127986"/>
                  </a:moveTo>
                  <a:cubicBezTo>
                    <a:pt x="385693" y="127986"/>
                    <a:pt x="377016" y="120177"/>
                    <a:pt x="377016" y="110632"/>
                  </a:cubicBezTo>
                  <a:cubicBezTo>
                    <a:pt x="377016" y="101087"/>
                    <a:pt x="386561" y="75924"/>
                    <a:pt x="397841" y="75924"/>
                  </a:cubicBezTo>
                  <a:cubicBezTo>
                    <a:pt x="409989" y="75924"/>
                    <a:pt x="418666" y="101087"/>
                    <a:pt x="418666" y="110632"/>
                  </a:cubicBezTo>
                  <a:cubicBezTo>
                    <a:pt x="418666" y="120177"/>
                    <a:pt x="409121" y="127986"/>
                    <a:pt x="397841" y="127986"/>
                  </a:cubicBezTo>
                  <a:close/>
                  <a:moveTo>
                    <a:pt x="560969" y="120177"/>
                  </a:moveTo>
                  <a:cubicBezTo>
                    <a:pt x="552292" y="127118"/>
                    <a:pt x="539276" y="127118"/>
                    <a:pt x="530599" y="120177"/>
                  </a:cubicBezTo>
                  <a:cubicBezTo>
                    <a:pt x="521922" y="113235"/>
                    <a:pt x="507171" y="89807"/>
                    <a:pt x="515848" y="83733"/>
                  </a:cubicBezTo>
                  <a:cubicBezTo>
                    <a:pt x="524525" y="76792"/>
                    <a:pt x="552292" y="88939"/>
                    <a:pt x="560969" y="95881"/>
                  </a:cubicBezTo>
                  <a:cubicBezTo>
                    <a:pt x="569646" y="102823"/>
                    <a:pt x="569646" y="113235"/>
                    <a:pt x="560969" y="12017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" name="Graphic 128" descr="Cake slice">
            <a:extLst>
              <a:ext uri="{FF2B5EF4-FFF2-40B4-BE49-F238E27FC236}">
                <a16:creationId xmlns:a16="http://schemas.microsoft.com/office/drawing/2014/main" id="{51DFC530-CA82-4D93-93E1-2C9B421E4F66}"/>
              </a:ext>
            </a:extLst>
          </p:cNvPr>
          <p:cNvSpPr/>
          <p:nvPr/>
        </p:nvSpPr>
        <p:spPr>
          <a:xfrm>
            <a:off x="1496986" y="422471"/>
            <a:ext cx="529298" cy="668130"/>
          </a:xfrm>
          <a:custGeom>
            <a:avLst/>
            <a:gdLst>
              <a:gd name="connsiteX0" fmla="*/ 5898 w 529297"/>
              <a:gd name="connsiteY0" fmla="*/ 92312 h 668129"/>
              <a:gd name="connsiteX1" fmla="*/ 5898 w 529297"/>
              <a:gd name="connsiteY1" fmla="*/ 452408 h 668129"/>
              <a:gd name="connsiteX2" fmla="*/ 526518 w 529297"/>
              <a:gd name="connsiteY2" fmla="*/ 664995 h 668129"/>
              <a:gd name="connsiteX3" fmla="*/ 526518 w 529297"/>
              <a:gd name="connsiteY3" fmla="*/ 304899 h 668129"/>
              <a:gd name="connsiteX4" fmla="*/ 405040 w 529297"/>
              <a:gd name="connsiteY4" fmla="*/ 15087 h 668129"/>
              <a:gd name="connsiteX5" fmla="*/ 5898 w 529297"/>
              <a:gd name="connsiteY5" fmla="*/ 92312 h 668129"/>
              <a:gd name="connsiteX6" fmla="*/ 474456 w 529297"/>
              <a:gd name="connsiteY6" fmla="*/ 339607 h 668129"/>
              <a:gd name="connsiteX7" fmla="*/ 474456 w 529297"/>
              <a:gd name="connsiteY7" fmla="*/ 434186 h 668129"/>
              <a:gd name="connsiteX8" fmla="*/ 57960 w 529297"/>
              <a:gd name="connsiteY8" fmla="*/ 264985 h 668129"/>
              <a:gd name="connsiteX9" fmla="*/ 57960 w 529297"/>
              <a:gd name="connsiteY9" fmla="*/ 170405 h 668129"/>
              <a:gd name="connsiteX10" fmla="*/ 474456 w 529297"/>
              <a:gd name="connsiteY10" fmla="*/ 339607 h 668129"/>
              <a:gd name="connsiteX11" fmla="*/ 57960 w 529297"/>
              <a:gd name="connsiteY11" fmla="*/ 417700 h 668129"/>
              <a:gd name="connsiteX12" fmla="*/ 57960 w 529297"/>
              <a:gd name="connsiteY12" fmla="*/ 321385 h 668129"/>
              <a:gd name="connsiteX13" fmla="*/ 474456 w 529297"/>
              <a:gd name="connsiteY13" fmla="*/ 491455 h 668129"/>
              <a:gd name="connsiteX14" fmla="*/ 474456 w 529297"/>
              <a:gd name="connsiteY14" fmla="*/ 586902 h 668129"/>
              <a:gd name="connsiteX15" fmla="*/ 57960 w 529297"/>
              <a:gd name="connsiteY15" fmla="*/ 417700 h 66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9297" h="668129">
                <a:moveTo>
                  <a:pt x="5898" y="92312"/>
                </a:moveTo>
                <a:lnTo>
                  <a:pt x="5898" y="452408"/>
                </a:lnTo>
                <a:lnTo>
                  <a:pt x="526518" y="664995"/>
                </a:lnTo>
                <a:lnTo>
                  <a:pt x="526518" y="304899"/>
                </a:lnTo>
                <a:cubicBezTo>
                  <a:pt x="526518" y="304899"/>
                  <a:pt x="405908" y="17690"/>
                  <a:pt x="405040" y="15087"/>
                </a:cubicBezTo>
                <a:cubicBezTo>
                  <a:pt x="267076" y="-10944"/>
                  <a:pt x="110022" y="19425"/>
                  <a:pt x="5898" y="92312"/>
                </a:cubicBezTo>
                <a:close/>
                <a:moveTo>
                  <a:pt x="474456" y="339607"/>
                </a:moveTo>
                <a:lnTo>
                  <a:pt x="474456" y="434186"/>
                </a:lnTo>
                <a:lnTo>
                  <a:pt x="57960" y="264985"/>
                </a:lnTo>
                <a:lnTo>
                  <a:pt x="57960" y="170405"/>
                </a:lnTo>
                <a:lnTo>
                  <a:pt x="474456" y="339607"/>
                </a:lnTo>
                <a:close/>
                <a:moveTo>
                  <a:pt x="57960" y="417700"/>
                </a:moveTo>
                <a:lnTo>
                  <a:pt x="57960" y="321385"/>
                </a:lnTo>
                <a:lnTo>
                  <a:pt x="474456" y="491455"/>
                </a:lnTo>
                <a:lnTo>
                  <a:pt x="474456" y="586902"/>
                </a:lnTo>
                <a:lnTo>
                  <a:pt x="57960" y="417700"/>
                </a:lnTo>
                <a:close/>
              </a:path>
            </a:pathLst>
          </a:custGeom>
          <a:solidFill>
            <a:srgbClr val="000000"/>
          </a:solidFill>
          <a:ln w="86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6" name="Graphic 130" descr="Fork and knife">
            <a:extLst>
              <a:ext uri="{FF2B5EF4-FFF2-40B4-BE49-F238E27FC236}">
                <a16:creationId xmlns:a16="http://schemas.microsoft.com/office/drawing/2014/main" id="{348824A7-E949-40A4-B3DE-0E2CBAEF8F23}"/>
              </a:ext>
            </a:extLst>
          </p:cNvPr>
          <p:cNvGrpSpPr/>
          <p:nvPr/>
        </p:nvGrpSpPr>
        <p:grpSpPr>
          <a:xfrm>
            <a:off x="2332527" y="382201"/>
            <a:ext cx="748826" cy="747091"/>
            <a:chOff x="2332527" y="382201"/>
            <a:chExt cx="748826" cy="747091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2B30D3F-06E2-4B95-B609-65622E31EEA0}"/>
                </a:ext>
              </a:extLst>
            </p:cNvPr>
            <p:cNvSpPr/>
            <p:nvPr/>
          </p:nvSpPr>
          <p:spPr>
            <a:xfrm>
              <a:off x="2360077" y="426454"/>
              <a:ext cx="694161" cy="702838"/>
            </a:xfrm>
            <a:custGeom>
              <a:avLst/>
              <a:gdLst>
                <a:gd name="connsiteX0" fmla="*/ 613505 w 694160"/>
                <a:gd name="connsiteY0" fmla="*/ 187247 h 702837"/>
                <a:gd name="connsiteX1" fmla="*/ 685525 w 694160"/>
                <a:gd name="connsiteY1" fmla="*/ 16310 h 702837"/>
                <a:gd name="connsiteX2" fmla="*/ 636066 w 694160"/>
                <a:gd name="connsiteY2" fmla="*/ 16310 h 702837"/>
                <a:gd name="connsiteX3" fmla="*/ 307207 w 694160"/>
                <a:gd name="connsiteY3" fmla="*/ 345169 h 702837"/>
                <a:gd name="connsiteX4" fmla="*/ 20866 w 694160"/>
                <a:gd name="connsiteY4" fmla="*/ 612421 h 702837"/>
                <a:gd name="connsiteX5" fmla="*/ 20866 w 694160"/>
                <a:gd name="connsiteY5" fmla="*/ 686175 h 702837"/>
                <a:gd name="connsiteX6" fmla="*/ 94620 w 694160"/>
                <a:gd name="connsiteY6" fmla="*/ 686175 h 702837"/>
                <a:gd name="connsiteX7" fmla="*/ 355798 w 694160"/>
                <a:gd name="connsiteY7" fmla="*/ 399834 h 702837"/>
                <a:gd name="connsiteX8" fmla="*/ 413934 w 694160"/>
                <a:gd name="connsiteY8" fmla="*/ 411982 h 702837"/>
                <a:gd name="connsiteX9" fmla="*/ 613505 w 694160"/>
                <a:gd name="connsiteY9" fmla="*/ 187247 h 70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4160" h="702837">
                  <a:moveTo>
                    <a:pt x="613505" y="187247"/>
                  </a:moveTo>
                  <a:cubicBezTo>
                    <a:pt x="726306" y="60563"/>
                    <a:pt x="685525" y="16310"/>
                    <a:pt x="685525" y="16310"/>
                  </a:cubicBezTo>
                  <a:cubicBezTo>
                    <a:pt x="671641" y="2427"/>
                    <a:pt x="649949" y="2427"/>
                    <a:pt x="636066" y="16310"/>
                  </a:cubicBezTo>
                  <a:lnTo>
                    <a:pt x="307207" y="345169"/>
                  </a:lnTo>
                  <a:lnTo>
                    <a:pt x="20866" y="612421"/>
                  </a:lnTo>
                  <a:cubicBezTo>
                    <a:pt x="908" y="632378"/>
                    <a:pt x="908" y="665350"/>
                    <a:pt x="20866" y="686175"/>
                  </a:cubicBezTo>
                  <a:cubicBezTo>
                    <a:pt x="40823" y="706132"/>
                    <a:pt x="73795" y="706132"/>
                    <a:pt x="94620" y="686175"/>
                  </a:cubicBezTo>
                  <a:lnTo>
                    <a:pt x="355798" y="399834"/>
                  </a:lnTo>
                  <a:cubicBezTo>
                    <a:pt x="368814" y="405908"/>
                    <a:pt x="403522" y="423262"/>
                    <a:pt x="413934" y="411982"/>
                  </a:cubicBezTo>
                  <a:lnTo>
                    <a:pt x="613505" y="187247"/>
                  </a:ln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03C893D-5407-41A7-940A-4A17106660D7}"/>
                </a:ext>
              </a:extLst>
            </p:cNvPr>
            <p:cNvSpPr/>
            <p:nvPr/>
          </p:nvSpPr>
          <p:spPr>
            <a:xfrm>
              <a:off x="2760304" y="816919"/>
              <a:ext cx="321049" cy="312372"/>
            </a:xfrm>
            <a:custGeom>
              <a:avLst/>
              <a:gdLst>
                <a:gd name="connsiteX0" fmla="*/ 301784 w 321049"/>
                <a:gd name="connsiteY0" fmla="*/ 221955 h 312372"/>
                <a:gd name="connsiteX1" fmla="*/ 73578 w 321049"/>
                <a:gd name="connsiteY1" fmla="*/ 5898 h 312372"/>
                <a:gd name="connsiteX2" fmla="*/ 38870 w 321049"/>
                <a:gd name="connsiteY2" fmla="*/ 44944 h 312372"/>
                <a:gd name="connsiteX3" fmla="*/ 5898 w 321049"/>
                <a:gd name="connsiteY3" fmla="*/ 59695 h 312372"/>
                <a:gd name="connsiteX4" fmla="*/ 228897 w 321049"/>
                <a:gd name="connsiteY4" fmla="*/ 295710 h 312372"/>
                <a:gd name="connsiteX5" fmla="*/ 302651 w 321049"/>
                <a:gd name="connsiteY5" fmla="*/ 295710 h 312372"/>
                <a:gd name="connsiteX6" fmla="*/ 301784 w 321049"/>
                <a:gd name="connsiteY6" fmla="*/ 221955 h 31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049" h="312372">
                  <a:moveTo>
                    <a:pt x="301784" y="221955"/>
                  </a:moveTo>
                  <a:lnTo>
                    <a:pt x="73578" y="5898"/>
                  </a:lnTo>
                  <a:lnTo>
                    <a:pt x="38870" y="44944"/>
                  </a:lnTo>
                  <a:cubicBezTo>
                    <a:pt x="32796" y="51018"/>
                    <a:pt x="22384" y="58827"/>
                    <a:pt x="5898" y="59695"/>
                  </a:cubicBezTo>
                  <a:lnTo>
                    <a:pt x="228897" y="295710"/>
                  </a:lnTo>
                  <a:cubicBezTo>
                    <a:pt x="249722" y="315667"/>
                    <a:pt x="282694" y="315667"/>
                    <a:pt x="302651" y="295710"/>
                  </a:cubicBezTo>
                  <a:cubicBezTo>
                    <a:pt x="321741" y="274885"/>
                    <a:pt x="321741" y="241912"/>
                    <a:pt x="301784" y="221955"/>
                  </a:cubicBez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2A3673-2A74-4905-BAA8-57DADC6B1801}"/>
                </a:ext>
              </a:extLst>
            </p:cNvPr>
            <p:cNvSpPr/>
            <p:nvPr/>
          </p:nvSpPr>
          <p:spPr>
            <a:xfrm>
              <a:off x="2332527" y="382201"/>
              <a:ext cx="373111" cy="373111"/>
            </a:xfrm>
            <a:custGeom>
              <a:avLst/>
              <a:gdLst>
                <a:gd name="connsiteX0" fmla="*/ 270547 w 373111"/>
                <a:gd name="connsiteY0" fmla="*/ 372067 h 373111"/>
                <a:gd name="connsiteX1" fmla="*/ 303519 w 373111"/>
                <a:gd name="connsiteY1" fmla="*/ 371200 h 373111"/>
                <a:gd name="connsiteX2" fmla="*/ 310461 w 373111"/>
                <a:gd name="connsiteY2" fmla="*/ 364258 h 373111"/>
                <a:gd name="connsiteX3" fmla="*/ 370332 w 373111"/>
                <a:gd name="connsiteY3" fmla="*/ 304387 h 373111"/>
                <a:gd name="connsiteX4" fmla="*/ 371200 w 373111"/>
                <a:gd name="connsiteY4" fmla="*/ 271414 h 373111"/>
                <a:gd name="connsiteX5" fmla="*/ 318270 w 373111"/>
                <a:gd name="connsiteY5" fmla="*/ 146465 h 373111"/>
                <a:gd name="connsiteX6" fmla="*/ 141259 w 373111"/>
                <a:gd name="connsiteY6" fmla="*/ 5898 h 373111"/>
                <a:gd name="connsiteX7" fmla="*/ 125640 w 373111"/>
                <a:gd name="connsiteY7" fmla="*/ 21516 h 373111"/>
                <a:gd name="connsiteX8" fmla="*/ 300916 w 373111"/>
                <a:gd name="connsiteY8" fmla="*/ 196792 h 373111"/>
                <a:gd name="connsiteX9" fmla="*/ 300916 w 373111"/>
                <a:gd name="connsiteY9" fmla="*/ 215014 h 373111"/>
                <a:gd name="connsiteX10" fmla="*/ 282694 w 373111"/>
                <a:gd name="connsiteY10" fmla="*/ 215014 h 373111"/>
                <a:gd name="connsiteX11" fmla="*/ 107419 w 373111"/>
                <a:gd name="connsiteY11" fmla="*/ 39738 h 373111"/>
                <a:gd name="connsiteX12" fmla="*/ 83123 w 373111"/>
                <a:gd name="connsiteY12" fmla="*/ 64034 h 373111"/>
                <a:gd name="connsiteX13" fmla="*/ 258399 w 373111"/>
                <a:gd name="connsiteY13" fmla="*/ 239309 h 373111"/>
                <a:gd name="connsiteX14" fmla="*/ 258399 w 373111"/>
                <a:gd name="connsiteY14" fmla="*/ 257531 h 373111"/>
                <a:gd name="connsiteX15" fmla="*/ 240177 w 373111"/>
                <a:gd name="connsiteY15" fmla="*/ 257531 h 373111"/>
                <a:gd name="connsiteX16" fmla="*/ 64901 w 373111"/>
                <a:gd name="connsiteY16" fmla="*/ 82255 h 373111"/>
                <a:gd name="connsiteX17" fmla="*/ 40606 w 373111"/>
                <a:gd name="connsiteY17" fmla="*/ 106551 h 373111"/>
                <a:gd name="connsiteX18" fmla="*/ 215881 w 373111"/>
                <a:gd name="connsiteY18" fmla="*/ 281827 h 373111"/>
                <a:gd name="connsiteX19" fmla="*/ 215881 w 373111"/>
                <a:gd name="connsiteY19" fmla="*/ 300048 h 373111"/>
                <a:gd name="connsiteX20" fmla="*/ 197660 w 373111"/>
                <a:gd name="connsiteY20" fmla="*/ 300048 h 373111"/>
                <a:gd name="connsiteX21" fmla="*/ 21516 w 373111"/>
                <a:gd name="connsiteY21" fmla="*/ 125640 h 373111"/>
                <a:gd name="connsiteX22" fmla="*/ 5898 w 373111"/>
                <a:gd name="connsiteY22" fmla="*/ 141259 h 373111"/>
                <a:gd name="connsiteX23" fmla="*/ 145598 w 373111"/>
                <a:gd name="connsiteY23" fmla="*/ 319138 h 373111"/>
                <a:gd name="connsiteX24" fmla="*/ 270547 w 373111"/>
                <a:gd name="connsiteY24" fmla="*/ 372067 h 37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3111" h="373111">
                  <a:moveTo>
                    <a:pt x="270547" y="372067"/>
                  </a:moveTo>
                  <a:cubicBezTo>
                    <a:pt x="270547" y="372067"/>
                    <a:pt x="286165" y="368597"/>
                    <a:pt x="303519" y="371200"/>
                  </a:cubicBezTo>
                  <a:lnTo>
                    <a:pt x="310461" y="364258"/>
                  </a:lnTo>
                  <a:lnTo>
                    <a:pt x="370332" y="304387"/>
                  </a:lnTo>
                  <a:cubicBezTo>
                    <a:pt x="367729" y="287901"/>
                    <a:pt x="371200" y="271414"/>
                    <a:pt x="371200" y="271414"/>
                  </a:cubicBezTo>
                  <a:cubicBezTo>
                    <a:pt x="377274" y="234103"/>
                    <a:pt x="362523" y="190718"/>
                    <a:pt x="318270" y="146465"/>
                  </a:cubicBezTo>
                  <a:cubicBezTo>
                    <a:pt x="245383" y="73578"/>
                    <a:pt x="141259" y="5898"/>
                    <a:pt x="141259" y="5898"/>
                  </a:cubicBezTo>
                  <a:lnTo>
                    <a:pt x="125640" y="21516"/>
                  </a:lnTo>
                  <a:lnTo>
                    <a:pt x="300916" y="196792"/>
                  </a:lnTo>
                  <a:cubicBezTo>
                    <a:pt x="306122" y="201998"/>
                    <a:pt x="306122" y="209807"/>
                    <a:pt x="300916" y="215014"/>
                  </a:cubicBezTo>
                  <a:cubicBezTo>
                    <a:pt x="295710" y="220220"/>
                    <a:pt x="287901" y="220220"/>
                    <a:pt x="282694" y="215014"/>
                  </a:cubicBezTo>
                  <a:lnTo>
                    <a:pt x="107419" y="39738"/>
                  </a:lnTo>
                  <a:lnTo>
                    <a:pt x="83123" y="64034"/>
                  </a:lnTo>
                  <a:lnTo>
                    <a:pt x="258399" y="239309"/>
                  </a:lnTo>
                  <a:cubicBezTo>
                    <a:pt x="263605" y="244515"/>
                    <a:pt x="263605" y="252325"/>
                    <a:pt x="258399" y="257531"/>
                  </a:cubicBezTo>
                  <a:cubicBezTo>
                    <a:pt x="253192" y="262737"/>
                    <a:pt x="245383" y="262737"/>
                    <a:pt x="240177" y="257531"/>
                  </a:cubicBezTo>
                  <a:lnTo>
                    <a:pt x="64901" y="82255"/>
                  </a:lnTo>
                  <a:lnTo>
                    <a:pt x="40606" y="106551"/>
                  </a:lnTo>
                  <a:lnTo>
                    <a:pt x="215881" y="281827"/>
                  </a:lnTo>
                  <a:cubicBezTo>
                    <a:pt x="221088" y="287033"/>
                    <a:pt x="221088" y="294842"/>
                    <a:pt x="215881" y="300048"/>
                  </a:cubicBezTo>
                  <a:cubicBezTo>
                    <a:pt x="210675" y="305255"/>
                    <a:pt x="202866" y="305255"/>
                    <a:pt x="197660" y="300048"/>
                  </a:cubicBezTo>
                  <a:lnTo>
                    <a:pt x="21516" y="125640"/>
                  </a:lnTo>
                  <a:lnTo>
                    <a:pt x="5898" y="141259"/>
                  </a:lnTo>
                  <a:cubicBezTo>
                    <a:pt x="5898" y="141259"/>
                    <a:pt x="79652" y="252325"/>
                    <a:pt x="145598" y="319138"/>
                  </a:cubicBezTo>
                  <a:cubicBezTo>
                    <a:pt x="189850" y="363390"/>
                    <a:pt x="233235" y="378141"/>
                    <a:pt x="270547" y="372067"/>
                  </a:cubicBez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0" name="Graphic 134" descr="Lollipop">
            <a:extLst>
              <a:ext uri="{FF2B5EF4-FFF2-40B4-BE49-F238E27FC236}">
                <a16:creationId xmlns:a16="http://schemas.microsoft.com/office/drawing/2014/main" id="{EA12A93B-E039-4103-8497-C517D3BAB997}"/>
              </a:ext>
            </a:extLst>
          </p:cNvPr>
          <p:cNvGrpSpPr/>
          <p:nvPr/>
        </p:nvGrpSpPr>
        <p:grpSpPr>
          <a:xfrm>
            <a:off x="3403069" y="365458"/>
            <a:ext cx="494590" cy="778842"/>
            <a:chOff x="3403069" y="365458"/>
            <a:chExt cx="494590" cy="77884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6CEB54C-B991-4B0F-AD6F-BC81656C6981}"/>
                </a:ext>
              </a:extLst>
            </p:cNvPr>
            <p:cNvSpPr/>
            <p:nvPr/>
          </p:nvSpPr>
          <p:spPr>
            <a:xfrm>
              <a:off x="3612589" y="883990"/>
              <a:ext cx="60739" cy="260310"/>
            </a:xfrm>
            <a:custGeom>
              <a:avLst/>
              <a:gdLst>
                <a:gd name="connsiteX0" fmla="*/ 32539 w 60739"/>
                <a:gd name="connsiteY0" fmla="*/ 8243 h 260310"/>
                <a:gd name="connsiteX1" fmla="*/ 6508 w 60739"/>
                <a:gd name="connsiteY1" fmla="*/ 7375 h 260310"/>
                <a:gd name="connsiteX2" fmla="*/ 6508 w 60739"/>
                <a:gd name="connsiteY2" fmla="*/ 233845 h 260310"/>
                <a:gd name="connsiteX3" fmla="*/ 32539 w 60739"/>
                <a:gd name="connsiteY3" fmla="*/ 259876 h 260310"/>
                <a:gd name="connsiteX4" fmla="*/ 58570 w 60739"/>
                <a:gd name="connsiteY4" fmla="*/ 233845 h 260310"/>
                <a:gd name="connsiteX5" fmla="*/ 58570 w 60739"/>
                <a:gd name="connsiteY5" fmla="*/ 6508 h 260310"/>
                <a:gd name="connsiteX6" fmla="*/ 32539 w 60739"/>
                <a:gd name="connsiteY6" fmla="*/ 8243 h 26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39" h="260310">
                  <a:moveTo>
                    <a:pt x="32539" y="8243"/>
                  </a:moveTo>
                  <a:cubicBezTo>
                    <a:pt x="23862" y="8243"/>
                    <a:pt x="15185" y="7375"/>
                    <a:pt x="6508" y="7375"/>
                  </a:cubicBezTo>
                  <a:lnTo>
                    <a:pt x="6508" y="233845"/>
                  </a:lnTo>
                  <a:cubicBezTo>
                    <a:pt x="6508" y="248596"/>
                    <a:pt x="17788" y="259876"/>
                    <a:pt x="32539" y="259876"/>
                  </a:cubicBezTo>
                  <a:cubicBezTo>
                    <a:pt x="47290" y="259876"/>
                    <a:pt x="58570" y="248596"/>
                    <a:pt x="58570" y="233845"/>
                  </a:cubicBezTo>
                  <a:lnTo>
                    <a:pt x="58570" y="6508"/>
                  </a:lnTo>
                  <a:cubicBezTo>
                    <a:pt x="49893" y="7375"/>
                    <a:pt x="41216" y="8243"/>
                    <a:pt x="32539" y="824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FE4B12-D64D-4459-B9C1-2564AE8075D7}"/>
                </a:ext>
              </a:extLst>
            </p:cNvPr>
            <p:cNvSpPr/>
            <p:nvPr/>
          </p:nvSpPr>
          <p:spPr>
            <a:xfrm>
              <a:off x="3403069" y="365458"/>
              <a:ext cx="494590" cy="494590"/>
            </a:xfrm>
            <a:custGeom>
              <a:avLst/>
              <a:gdLst>
                <a:gd name="connsiteX0" fmla="*/ 319284 w 494589"/>
                <a:gd name="connsiteY0" fmla="*/ 481655 h 494589"/>
                <a:gd name="connsiteX1" fmla="*/ 445969 w 494589"/>
                <a:gd name="connsiteY1" fmla="*/ 392282 h 494589"/>
                <a:gd name="connsiteX2" fmla="*/ 492824 w 494589"/>
                <a:gd name="connsiteY2" fmla="*/ 247376 h 494589"/>
                <a:gd name="connsiteX3" fmla="*/ 347918 w 494589"/>
                <a:gd name="connsiteY3" fmla="*/ 26980 h 494589"/>
                <a:gd name="connsiteX4" fmla="*/ 71122 w 494589"/>
                <a:gd name="connsiteY4" fmla="*/ 83380 h 494589"/>
                <a:gd name="connsiteX5" fmla="*/ 34678 w 494589"/>
                <a:gd name="connsiteY5" fmla="*/ 362780 h 494589"/>
                <a:gd name="connsiteX6" fmla="*/ 284576 w 494589"/>
                <a:gd name="connsiteY6" fmla="*/ 489464 h 494589"/>
                <a:gd name="connsiteX7" fmla="*/ 319284 w 494589"/>
                <a:gd name="connsiteY7" fmla="*/ 481655 h 494589"/>
                <a:gd name="connsiteX8" fmla="*/ 319284 w 494589"/>
                <a:gd name="connsiteY8" fmla="*/ 481655 h 494589"/>
                <a:gd name="connsiteX9" fmla="*/ 458116 w 494589"/>
                <a:gd name="connsiteY9" fmla="*/ 249111 h 494589"/>
                <a:gd name="connsiteX10" fmla="*/ 457249 w 494589"/>
                <a:gd name="connsiteY10" fmla="*/ 267333 h 494589"/>
                <a:gd name="connsiteX11" fmla="*/ 311475 w 494589"/>
                <a:gd name="connsiteY11" fmla="*/ 109411 h 494589"/>
                <a:gd name="connsiteX12" fmla="*/ 128390 w 494589"/>
                <a:gd name="connsiteY12" fmla="*/ 199652 h 494589"/>
                <a:gd name="connsiteX13" fmla="*/ 223837 w 494589"/>
                <a:gd name="connsiteY13" fmla="*/ 375795 h 494589"/>
                <a:gd name="connsiteX14" fmla="*/ 321020 w 494589"/>
                <a:gd name="connsiteY14" fmla="*/ 322866 h 494589"/>
                <a:gd name="connsiteX15" fmla="*/ 298459 w 494589"/>
                <a:gd name="connsiteY15" fmla="*/ 223948 h 494589"/>
                <a:gd name="connsiteX16" fmla="*/ 202145 w 494589"/>
                <a:gd name="connsiteY16" fmla="*/ 251714 h 494589"/>
                <a:gd name="connsiteX17" fmla="*/ 218631 w 494589"/>
                <a:gd name="connsiteY17" fmla="*/ 307247 h 494589"/>
                <a:gd name="connsiteX18" fmla="*/ 272428 w 494589"/>
                <a:gd name="connsiteY18" fmla="*/ 308982 h 494589"/>
                <a:gd name="connsiteX19" fmla="*/ 205615 w 494589"/>
                <a:gd name="connsiteY19" fmla="*/ 315924 h 494589"/>
                <a:gd name="connsiteX20" fmla="*/ 176981 w 494589"/>
                <a:gd name="connsiteY20" fmla="*/ 259523 h 494589"/>
                <a:gd name="connsiteX21" fmla="*/ 256810 w 494589"/>
                <a:gd name="connsiteY21" fmla="*/ 184033 h 494589"/>
                <a:gd name="connsiteX22" fmla="*/ 352257 w 494589"/>
                <a:gd name="connsiteY22" fmla="*/ 255185 h 494589"/>
                <a:gd name="connsiteX23" fmla="*/ 314078 w 494589"/>
                <a:gd name="connsiteY23" fmla="*/ 374928 h 494589"/>
                <a:gd name="connsiteX24" fmla="*/ 178717 w 494589"/>
                <a:gd name="connsiteY24" fmla="*/ 393149 h 494589"/>
                <a:gd name="connsiteX25" fmla="*/ 91079 w 494589"/>
                <a:gd name="connsiteY25" fmla="*/ 282084 h 494589"/>
                <a:gd name="connsiteX26" fmla="*/ 223837 w 494589"/>
                <a:gd name="connsiteY26" fmla="*/ 80777 h 494589"/>
                <a:gd name="connsiteX27" fmla="*/ 364405 w 494589"/>
                <a:gd name="connsiteY27" fmla="*/ 92057 h 494589"/>
                <a:gd name="connsiteX28" fmla="*/ 396510 w 494589"/>
                <a:gd name="connsiteY28" fmla="*/ 111147 h 494589"/>
                <a:gd name="connsiteX29" fmla="*/ 425144 w 494589"/>
                <a:gd name="connsiteY29" fmla="*/ 136310 h 494589"/>
                <a:gd name="connsiteX30" fmla="*/ 454646 w 494589"/>
                <a:gd name="connsiteY30" fmla="*/ 209197 h 494589"/>
                <a:gd name="connsiteX31" fmla="*/ 458116 w 494589"/>
                <a:gd name="connsiteY31" fmla="*/ 249111 h 494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4589" h="494589">
                  <a:moveTo>
                    <a:pt x="319284" y="481655"/>
                  </a:moveTo>
                  <a:cubicBezTo>
                    <a:pt x="369611" y="466904"/>
                    <a:pt x="414731" y="434799"/>
                    <a:pt x="445969" y="392282"/>
                  </a:cubicBezTo>
                  <a:cubicBezTo>
                    <a:pt x="476338" y="350632"/>
                    <a:pt x="493692" y="299438"/>
                    <a:pt x="492824" y="247376"/>
                  </a:cubicBezTo>
                  <a:cubicBezTo>
                    <a:pt x="491957" y="152796"/>
                    <a:pt x="434689" y="65158"/>
                    <a:pt x="347918" y="26980"/>
                  </a:cubicBezTo>
                  <a:cubicBezTo>
                    <a:pt x="254207" y="-14670"/>
                    <a:pt x="141406" y="8758"/>
                    <a:pt x="71122" y="83380"/>
                  </a:cubicBezTo>
                  <a:cubicBezTo>
                    <a:pt x="1706" y="158870"/>
                    <a:pt x="-13913" y="272539"/>
                    <a:pt x="34678" y="362780"/>
                  </a:cubicBezTo>
                  <a:cubicBezTo>
                    <a:pt x="83270" y="453021"/>
                    <a:pt x="183923" y="503347"/>
                    <a:pt x="284576" y="489464"/>
                  </a:cubicBezTo>
                  <a:cubicBezTo>
                    <a:pt x="295856" y="487729"/>
                    <a:pt x="308004" y="485126"/>
                    <a:pt x="319284" y="481655"/>
                  </a:cubicBezTo>
                  <a:cubicBezTo>
                    <a:pt x="321887" y="480787"/>
                    <a:pt x="317549" y="482523"/>
                    <a:pt x="319284" y="481655"/>
                  </a:cubicBezTo>
                  <a:close/>
                  <a:moveTo>
                    <a:pt x="458116" y="249111"/>
                  </a:moveTo>
                  <a:cubicBezTo>
                    <a:pt x="458116" y="255185"/>
                    <a:pt x="458116" y="261259"/>
                    <a:pt x="457249" y="267333"/>
                  </a:cubicBezTo>
                  <a:cubicBezTo>
                    <a:pt x="442498" y="192710"/>
                    <a:pt x="388700" y="124162"/>
                    <a:pt x="311475" y="109411"/>
                  </a:cubicBezTo>
                  <a:cubicBezTo>
                    <a:pt x="239456" y="95528"/>
                    <a:pt x="157024" y="129368"/>
                    <a:pt x="128390" y="199652"/>
                  </a:cubicBezTo>
                  <a:cubicBezTo>
                    <a:pt x="98888" y="271671"/>
                    <a:pt x="140538" y="369721"/>
                    <a:pt x="223837" y="375795"/>
                  </a:cubicBezTo>
                  <a:cubicBezTo>
                    <a:pt x="262884" y="378398"/>
                    <a:pt x="303666" y="359309"/>
                    <a:pt x="321020" y="322866"/>
                  </a:cubicBezTo>
                  <a:cubicBezTo>
                    <a:pt x="337506" y="289025"/>
                    <a:pt x="328829" y="247376"/>
                    <a:pt x="298459" y="223948"/>
                  </a:cubicBezTo>
                  <a:cubicBezTo>
                    <a:pt x="266355" y="199652"/>
                    <a:pt x="215160" y="210932"/>
                    <a:pt x="202145" y="251714"/>
                  </a:cubicBezTo>
                  <a:cubicBezTo>
                    <a:pt x="196071" y="271671"/>
                    <a:pt x="203012" y="294231"/>
                    <a:pt x="218631" y="307247"/>
                  </a:cubicBezTo>
                  <a:cubicBezTo>
                    <a:pt x="234250" y="321130"/>
                    <a:pt x="255942" y="319395"/>
                    <a:pt x="272428" y="308982"/>
                  </a:cubicBezTo>
                  <a:cubicBezTo>
                    <a:pt x="254207" y="326336"/>
                    <a:pt x="226440" y="329807"/>
                    <a:pt x="205615" y="315924"/>
                  </a:cubicBezTo>
                  <a:cubicBezTo>
                    <a:pt x="187394" y="303776"/>
                    <a:pt x="176981" y="281216"/>
                    <a:pt x="176981" y="259523"/>
                  </a:cubicBezTo>
                  <a:cubicBezTo>
                    <a:pt x="176981" y="217006"/>
                    <a:pt x="216896" y="186637"/>
                    <a:pt x="256810" y="184033"/>
                  </a:cubicBezTo>
                  <a:cubicBezTo>
                    <a:pt x="301930" y="181430"/>
                    <a:pt x="339241" y="213535"/>
                    <a:pt x="352257" y="255185"/>
                  </a:cubicBezTo>
                  <a:cubicBezTo>
                    <a:pt x="366140" y="299438"/>
                    <a:pt x="349654" y="346294"/>
                    <a:pt x="314078" y="374928"/>
                  </a:cubicBezTo>
                  <a:cubicBezTo>
                    <a:pt x="275899" y="405297"/>
                    <a:pt x="222969" y="412239"/>
                    <a:pt x="178717" y="393149"/>
                  </a:cubicBezTo>
                  <a:cubicBezTo>
                    <a:pt x="132729" y="374060"/>
                    <a:pt x="101491" y="328940"/>
                    <a:pt x="91079" y="282084"/>
                  </a:cubicBezTo>
                  <a:cubicBezTo>
                    <a:pt x="70254" y="190107"/>
                    <a:pt x="136199" y="105073"/>
                    <a:pt x="223837" y="80777"/>
                  </a:cubicBezTo>
                  <a:cubicBezTo>
                    <a:pt x="269825" y="67761"/>
                    <a:pt x="320152" y="71232"/>
                    <a:pt x="364405" y="92057"/>
                  </a:cubicBezTo>
                  <a:cubicBezTo>
                    <a:pt x="375685" y="97263"/>
                    <a:pt x="386097" y="104205"/>
                    <a:pt x="396510" y="111147"/>
                  </a:cubicBezTo>
                  <a:cubicBezTo>
                    <a:pt x="406054" y="118088"/>
                    <a:pt x="418202" y="125897"/>
                    <a:pt x="425144" y="136310"/>
                  </a:cubicBezTo>
                  <a:cubicBezTo>
                    <a:pt x="439895" y="158002"/>
                    <a:pt x="449439" y="184033"/>
                    <a:pt x="454646" y="209197"/>
                  </a:cubicBezTo>
                  <a:cubicBezTo>
                    <a:pt x="456381" y="222212"/>
                    <a:pt x="458116" y="235228"/>
                    <a:pt x="458116" y="24911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3" name="Graphic 136" descr="Apple">
            <a:extLst>
              <a:ext uri="{FF2B5EF4-FFF2-40B4-BE49-F238E27FC236}">
                <a16:creationId xmlns:a16="http://schemas.microsoft.com/office/drawing/2014/main" id="{F29F5C1A-A57A-4151-B8A4-C080E2AA453A}"/>
              </a:ext>
            </a:extLst>
          </p:cNvPr>
          <p:cNvSpPr/>
          <p:nvPr/>
        </p:nvSpPr>
        <p:spPr>
          <a:xfrm>
            <a:off x="4306942" y="405516"/>
            <a:ext cx="581360" cy="702838"/>
          </a:xfrm>
          <a:custGeom>
            <a:avLst/>
            <a:gdLst>
              <a:gd name="connsiteX0" fmla="*/ 542501 w 581359"/>
              <a:gd name="connsiteY0" fmla="*/ 237687 h 702837"/>
              <a:gd name="connsiteX1" fmla="*/ 316031 w 581359"/>
              <a:gd name="connsiteY1" fmla="*/ 225539 h 702837"/>
              <a:gd name="connsiteX2" fmla="*/ 303015 w 581359"/>
              <a:gd name="connsiteY2" fmla="*/ 167403 h 702837"/>
              <a:gd name="connsiteX3" fmla="*/ 397594 w 581359"/>
              <a:gd name="connsiteY3" fmla="*/ 127489 h 702837"/>
              <a:gd name="connsiteX4" fmla="*/ 438376 w 581359"/>
              <a:gd name="connsiteY4" fmla="*/ 6011 h 702837"/>
              <a:gd name="connsiteX5" fmla="*/ 316898 w 581359"/>
              <a:gd name="connsiteY5" fmla="*/ 46792 h 702837"/>
              <a:gd name="connsiteX6" fmla="*/ 280455 w 581359"/>
              <a:gd name="connsiteY6" fmla="*/ 119679 h 702837"/>
              <a:gd name="connsiteX7" fmla="*/ 183272 w 581359"/>
              <a:gd name="connsiteY7" fmla="*/ 19026 h 702837"/>
              <a:gd name="connsiteX8" fmla="*/ 156374 w 581359"/>
              <a:gd name="connsiteY8" fmla="*/ 63279 h 702837"/>
              <a:gd name="connsiteX9" fmla="*/ 263968 w 581359"/>
              <a:gd name="connsiteY9" fmla="*/ 224671 h 702837"/>
              <a:gd name="connsiteX10" fmla="*/ 39234 w 581359"/>
              <a:gd name="connsiteY10" fmla="*/ 236819 h 702837"/>
              <a:gd name="connsiteX11" fmla="*/ 291735 w 581359"/>
              <a:gd name="connsiteY11" fmla="*/ 674140 h 702837"/>
              <a:gd name="connsiteX12" fmla="*/ 542501 w 581359"/>
              <a:gd name="connsiteY12" fmla="*/ 237687 h 70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1359" h="702837">
                <a:moveTo>
                  <a:pt x="542501" y="237687"/>
                </a:moveTo>
                <a:cubicBezTo>
                  <a:pt x="464407" y="152652"/>
                  <a:pt x="380240" y="210788"/>
                  <a:pt x="316031" y="225539"/>
                </a:cubicBezTo>
                <a:cubicBezTo>
                  <a:pt x="314295" y="204714"/>
                  <a:pt x="309089" y="185625"/>
                  <a:pt x="303015" y="167403"/>
                </a:cubicBezTo>
                <a:cubicBezTo>
                  <a:pt x="329914" y="164800"/>
                  <a:pt x="369828" y="156123"/>
                  <a:pt x="397594" y="127489"/>
                </a:cubicBezTo>
                <a:cubicBezTo>
                  <a:pt x="442715" y="82368"/>
                  <a:pt x="438376" y="6011"/>
                  <a:pt x="438376" y="6011"/>
                </a:cubicBezTo>
                <a:cubicBezTo>
                  <a:pt x="438376" y="6011"/>
                  <a:pt x="361151" y="1672"/>
                  <a:pt x="316898" y="46792"/>
                </a:cubicBezTo>
                <a:cubicBezTo>
                  <a:pt x="296073" y="67617"/>
                  <a:pt x="285661" y="95384"/>
                  <a:pt x="280455" y="119679"/>
                </a:cubicBezTo>
                <a:cubicBezTo>
                  <a:pt x="242276" y="55469"/>
                  <a:pt x="186743" y="21629"/>
                  <a:pt x="183272" y="19026"/>
                </a:cubicBezTo>
                <a:lnTo>
                  <a:pt x="156374" y="63279"/>
                </a:lnTo>
                <a:cubicBezTo>
                  <a:pt x="157241" y="64146"/>
                  <a:pt x="250953" y="122282"/>
                  <a:pt x="263968" y="224671"/>
                </a:cubicBezTo>
                <a:cubicBezTo>
                  <a:pt x="200626" y="209053"/>
                  <a:pt x="115592" y="152652"/>
                  <a:pt x="39234" y="236819"/>
                </a:cubicBezTo>
                <a:cubicBezTo>
                  <a:pt x="-44933" y="329663"/>
                  <a:pt x="27086" y="805163"/>
                  <a:pt x="291735" y="674140"/>
                </a:cubicBezTo>
                <a:cubicBezTo>
                  <a:pt x="555516" y="806031"/>
                  <a:pt x="626668" y="330531"/>
                  <a:pt x="542501" y="237687"/>
                </a:cubicBezTo>
                <a:close/>
              </a:path>
            </a:pathLst>
          </a:custGeom>
          <a:solidFill>
            <a:srgbClr val="000000"/>
          </a:solidFill>
          <a:ln w="86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4" name="Graphic 138" descr="Cupcake">
            <a:extLst>
              <a:ext uri="{FF2B5EF4-FFF2-40B4-BE49-F238E27FC236}">
                <a16:creationId xmlns:a16="http://schemas.microsoft.com/office/drawing/2014/main" id="{6618222E-7AD9-4238-A4C0-31EDE44CC799}"/>
              </a:ext>
            </a:extLst>
          </p:cNvPr>
          <p:cNvGrpSpPr/>
          <p:nvPr/>
        </p:nvGrpSpPr>
        <p:grpSpPr>
          <a:xfrm>
            <a:off x="5189703" y="430792"/>
            <a:ext cx="702838" cy="631686"/>
            <a:chOff x="5189703" y="430792"/>
            <a:chExt cx="702838" cy="63168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C7FAF7-8B7C-4DB1-8254-8C2B89EB3DA9}"/>
                </a:ext>
              </a:extLst>
            </p:cNvPr>
            <p:cNvSpPr/>
            <p:nvPr/>
          </p:nvSpPr>
          <p:spPr>
            <a:xfrm>
              <a:off x="5259987" y="802168"/>
              <a:ext cx="564006" cy="260310"/>
            </a:xfrm>
            <a:custGeom>
              <a:avLst/>
              <a:gdLst>
                <a:gd name="connsiteX0" fmla="*/ 456235 w 564005"/>
                <a:gd name="connsiteY0" fmla="*/ 5898 h 260310"/>
                <a:gd name="connsiteX1" fmla="*/ 369464 w 564005"/>
                <a:gd name="connsiteY1" fmla="*/ 42341 h 260310"/>
                <a:gd name="connsiteX2" fmla="*/ 282694 w 564005"/>
                <a:gd name="connsiteY2" fmla="*/ 5898 h 260310"/>
                <a:gd name="connsiteX3" fmla="*/ 195924 w 564005"/>
                <a:gd name="connsiteY3" fmla="*/ 42341 h 260310"/>
                <a:gd name="connsiteX4" fmla="*/ 109154 w 564005"/>
                <a:gd name="connsiteY4" fmla="*/ 5898 h 260310"/>
                <a:gd name="connsiteX5" fmla="*/ 22384 w 564005"/>
                <a:gd name="connsiteY5" fmla="*/ 42341 h 260310"/>
                <a:gd name="connsiteX6" fmla="*/ 5898 w 564005"/>
                <a:gd name="connsiteY6" fmla="*/ 41473 h 260310"/>
                <a:gd name="connsiteX7" fmla="*/ 74446 w 564005"/>
                <a:gd name="connsiteY7" fmla="*/ 259266 h 260310"/>
                <a:gd name="connsiteX8" fmla="*/ 490943 w 564005"/>
                <a:gd name="connsiteY8" fmla="*/ 259266 h 260310"/>
                <a:gd name="connsiteX9" fmla="*/ 559491 w 564005"/>
                <a:gd name="connsiteY9" fmla="*/ 41473 h 260310"/>
                <a:gd name="connsiteX10" fmla="*/ 543005 w 564005"/>
                <a:gd name="connsiteY10" fmla="*/ 42341 h 260310"/>
                <a:gd name="connsiteX11" fmla="*/ 456235 w 564005"/>
                <a:gd name="connsiteY11" fmla="*/ 5898 h 26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005" h="260310">
                  <a:moveTo>
                    <a:pt x="456235" y="5898"/>
                  </a:moveTo>
                  <a:cubicBezTo>
                    <a:pt x="434542" y="28458"/>
                    <a:pt x="403305" y="42341"/>
                    <a:pt x="369464" y="42341"/>
                  </a:cubicBezTo>
                  <a:cubicBezTo>
                    <a:pt x="335624" y="42341"/>
                    <a:pt x="304387" y="28458"/>
                    <a:pt x="282694" y="5898"/>
                  </a:cubicBezTo>
                  <a:cubicBezTo>
                    <a:pt x="261002" y="28458"/>
                    <a:pt x="229765" y="42341"/>
                    <a:pt x="195924" y="42341"/>
                  </a:cubicBezTo>
                  <a:cubicBezTo>
                    <a:pt x="162084" y="42341"/>
                    <a:pt x="130847" y="28458"/>
                    <a:pt x="109154" y="5898"/>
                  </a:cubicBezTo>
                  <a:cubicBezTo>
                    <a:pt x="87462" y="28458"/>
                    <a:pt x="56224" y="42341"/>
                    <a:pt x="22384" y="42341"/>
                  </a:cubicBezTo>
                  <a:cubicBezTo>
                    <a:pt x="17178" y="42341"/>
                    <a:pt x="11972" y="41473"/>
                    <a:pt x="5898" y="41473"/>
                  </a:cubicBezTo>
                  <a:lnTo>
                    <a:pt x="74446" y="259266"/>
                  </a:lnTo>
                  <a:lnTo>
                    <a:pt x="490943" y="259266"/>
                  </a:lnTo>
                  <a:lnTo>
                    <a:pt x="559491" y="41473"/>
                  </a:lnTo>
                  <a:cubicBezTo>
                    <a:pt x="553417" y="41473"/>
                    <a:pt x="548211" y="42341"/>
                    <a:pt x="543005" y="42341"/>
                  </a:cubicBezTo>
                  <a:cubicBezTo>
                    <a:pt x="509164" y="42341"/>
                    <a:pt x="477927" y="28458"/>
                    <a:pt x="456235" y="5898"/>
                  </a:cubicBez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B0DE3B-632F-4A59-AC57-B70108698E3C}"/>
                </a:ext>
              </a:extLst>
            </p:cNvPr>
            <p:cNvSpPr/>
            <p:nvPr/>
          </p:nvSpPr>
          <p:spPr>
            <a:xfrm>
              <a:off x="5189703" y="430792"/>
              <a:ext cx="702838" cy="381788"/>
            </a:xfrm>
            <a:custGeom>
              <a:avLst/>
              <a:gdLst>
                <a:gd name="connsiteX0" fmla="*/ 529989 w 702837"/>
                <a:gd name="connsiteY0" fmla="*/ 201130 h 381788"/>
                <a:gd name="connsiteX1" fmla="*/ 493546 w 702837"/>
                <a:gd name="connsiteY1" fmla="*/ 235838 h 381788"/>
                <a:gd name="connsiteX2" fmla="*/ 469250 w 702837"/>
                <a:gd name="connsiteY2" fmla="*/ 234971 h 381788"/>
                <a:gd name="connsiteX3" fmla="*/ 464912 w 702837"/>
                <a:gd name="connsiteY3" fmla="*/ 222823 h 381788"/>
                <a:gd name="connsiteX4" fmla="*/ 470118 w 702837"/>
                <a:gd name="connsiteY4" fmla="*/ 209807 h 381788"/>
                <a:gd name="connsiteX5" fmla="*/ 506561 w 702837"/>
                <a:gd name="connsiteY5" fmla="*/ 175099 h 381788"/>
                <a:gd name="connsiteX6" fmla="*/ 530857 w 702837"/>
                <a:gd name="connsiteY6" fmla="*/ 175967 h 381788"/>
                <a:gd name="connsiteX7" fmla="*/ 529989 w 702837"/>
                <a:gd name="connsiteY7" fmla="*/ 201130 h 381788"/>
                <a:gd name="connsiteX8" fmla="*/ 408511 w 702837"/>
                <a:gd name="connsiteY8" fmla="*/ 124773 h 381788"/>
                <a:gd name="connsiteX9" fmla="*/ 396363 w 702837"/>
                <a:gd name="connsiteY9" fmla="*/ 129111 h 381788"/>
                <a:gd name="connsiteX10" fmla="*/ 383348 w 702837"/>
                <a:gd name="connsiteY10" fmla="*/ 123905 h 381788"/>
                <a:gd name="connsiteX11" fmla="*/ 348640 w 702837"/>
                <a:gd name="connsiteY11" fmla="*/ 87462 h 381788"/>
                <a:gd name="connsiteX12" fmla="*/ 349507 w 702837"/>
                <a:gd name="connsiteY12" fmla="*/ 63166 h 381788"/>
                <a:gd name="connsiteX13" fmla="*/ 373803 w 702837"/>
                <a:gd name="connsiteY13" fmla="*/ 64034 h 381788"/>
                <a:gd name="connsiteX14" fmla="*/ 408511 w 702837"/>
                <a:gd name="connsiteY14" fmla="*/ 100477 h 381788"/>
                <a:gd name="connsiteX15" fmla="*/ 408511 w 702837"/>
                <a:gd name="connsiteY15" fmla="*/ 124773 h 381788"/>
                <a:gd name="connsiteX16" fmla="*/ 313064 w 702837"/>
                <a:gd name="connsiteY16" fmla="*/ 261869 h 381788"/>
                <a:gd name="connsiteX17" fmla="*/ 288768 w 702837"/>
                <a:gd name="connsiteY17" fmla="*/ 261002 h 381788"/>
                <a:gd name="connsiteX18" fmla="*/ 254060 w 702837"/>
                <a:gd name="connsiteY18" fmla="*/ 224558 h 381788"/>
                <a:gd name="connsiteX19" fmla="*/ 254928 w 702837"/>
                <a:gd name="connsiteY19" fmla="*/ 200263 h 381788"/>
                <a:gd name="connsiteX20" fmla="*/ 267076 w 702837"/>
                <a:gd name="connsiteY20" fmla="*/ 195924 h 381788"/>
                <a:gd name="connsiteX21" fmla="*/ 280091 w 702837"/>
                <a:gd name="connsiteY21" fmla="*/ 201130 h 381788"/>
                <a:gd name="connsiteX22" fmla="*/ 314799 w 702837"/>
                <a:gd name="connsiteY22" fmla="*/ 237574 h 381788"/>
                <a:gd name="connsiteX23" fmla="*/ 313064 w 702837"/>
                <a:gd name="connsiteY23" fmla="*/ 261869 h 381788"/>
                <a:gd name="connsiteX24" fmla="*/ 219352 w 702837"/>
                <a:gd name="connsiteY24" fmla="*/ 140391 h 381788"/>
                <a:gd name="connsiteX25" fmla="*/ 182909 w 702837"/>
                <a:gd name="connsiteY25" fmla="*/ 175099 h 381788"/>
                <a:gd name="connsiteX26" fmla="*/ 158613 w 702837"/>
                <a:gd name="connsiteY26" fmla="*/ 174232 h 381788"/>
                <a:gd name="connsiteX27" fmla="*/ 159481 w 702837"/>
                <a:gd name="connsiteY27" fmla="*/ 149936 h 381788"/>
                <a:gd name="connsiteX28" fmla="*/ 195924 w 702837"/>
                <a:gd name="connsiteY28" fmla="*/ 115228 h 381788"/>
                <a:gd name="connsiteX29" fmla="*/ 220220 w 702837"/>
                <a:gd name="connsiteY29" fmla="*/ 116096 h 381788"/>
                <a:gd name="connsiteX30" fmla="*/ 224558 w 702837"/>
                <a:gd name="connsiteY30" fmla="*/ 128244 h 381788"/>
                <a:gd name="connsiteX31" fmla="*/ 219352 w 702837"/>
                <a:gd name="connsiteY31" fmla="*/ 140391 h 381788"/>
                <a:gd name="connsiteX32" fmla="*/ 634981 w 702837"/>
                <a:gd name="connsiteY32" fmla="*/ 208072 h 381788"/>
                <a:gd name="connsiteX33" fmla="*/ 352978 w 702837"/>
                <a:gd name="connsiteY33" fmla="*/ 5898 h 381788"/>
                <a:gd name="connsiteX34" fmla="*/ 70975 w 702837"/>
                <a:gd name="connsiteY34" fmla="*/ 208072 h 381788"/>
                <a:gd name="connsiteX35" fmla="*/ 5898 w 702837"/>
                <a:gd name="connsiteY35" fmla="*/ 292239 h 381788"/>
                <a:gd name="connsiteX36" fmla="*/ 92668 w 702837"/>
                <a:gd name="connsiteY36" fmla="*/ 379009 h 381788"/>
                <a:gd name="connsiteX37" fmla="*/ 179438 w 702837"/>
                <a:gd name="connsiteY37" fmla="*/ 292239 h 381788"/>
                <a:gd name="connsiteX38" fmla="*/ 266208 w 702837"/>
                <a:gd name="connsiteY38" fmla="*/ 379009 h 381788"/>
                <a:gd name="connsiteX39" fmla="*/ 352978 w 702837"/>
                <a:gd name="connsiteY39" fmla="*/ 292239 h 381788"/>
                <a:gd name="connsiteX40" fmla="*/ 439748 w 702837"/>
                <a:gd name="connsiteY40" fmla="*/ 379009 h 381788"/>
                <a:gd name="connsiteX41" fmla="*/ 526518 w 702837"/>
                <a:gd name="connsiteY41" fmla="*/ 292239 h 381788"/>
                <a:gd name="connsiteX42" fmla="*/ 613288 w 702837"/>
                <a:gd name="connsiteY42" fmla="*/ 379009 h 381788"/>
                <a:gd name="connsiteX43" fmla="*/ 700059 w 702837"/>
                <a:gd name="connsiteY43" fmla="*/ 292239 h 381788"/>
                <a:gd name="connsiteX44" fmla="*/ 634981 w 702837"/>
                <a:gd name="connsiteY44" fmla="*/ 208072 h 38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02837" h="381788">
                  <a:moveTo>
                    <a:pt x="529989" y="201130"/>
                  </a:moveTo>
                  <a:lnTo>
                    <a:pt x="493546" y="235838"/>
                  </a:lnTo>
                  <a:cubicBezTo>
                    <a:pt x="486604" y="242780"/>
                    <a:pt x="475324" y="241912"/>
                    <a:pt x="469250" y="234971"/>
                  </a:cubicBezTo>
                  <a:cubicBezTo>
                    <a:pt x="465779" y="231500"/>
                    <a:pt x="464912" y="227161"/>
                    <a:pt x="464912" y="222823"/>
                  </a:cubicBezTo>
                  <a:cubicBezTo>
                    <a:pt x="464912" y="218484"/>
                    <a:pt x="466647" y="213278"/>
                    <a:pt x="470118" y="209807"/>
                  </a:cubicBezTo>
                  <a:lnTo>
                    <a:pt x="506561" y="175099"/>
                  </a:lnTo>
                  <a:cubicBezTo>
                    <a:pt x="513503" y="168158"/>
                    <a:pt x="524783" y="169025"/>
                    <a:pt x="530857" y="175967"/>
                  </a:cubicBezTo>
                  <a:cubicBezTo>
                    <a:pt x="536931" y="182909"/>
                    <a:pt x="536931" y="194189"/>
                    <a:pt x="529989" y="201130"/>
                  </a:cubicBezTo>
                  <a:close/>
                  <a:moveTo>
                    <a:pt x="408511" y="124773"/>
                  </a:moveTo>
                  <a:cubicBezTo>
                    <a:pt x="405040" y="128244"/>
                    <a:pt x="400702" y="129111"/>
                    <a:pt x="396363" y="129111"/>
                  </a:cubicBezTo>
                  <a:cubicBezTo>
                    <a:pt x="392025" y="129111"/>
                    <a:pt x="386818" y="127376"/>
                    <a:pt x="383348" y="123905"/>
                  </a:cubicBezTo>
                  <a:lnTo>
                    <a:pt x="348640" y="87462"/>
                  </a:lnTo>
                  <a:cubicBezTo>
                    <a:pt x="341698" y="80520"/>
                    <a:pt x="342566" y="69240"/>
                    <a:pt x="349507" y="63166"/>
                  </a:cubicBezTo>
                  <a:cubicBezTo>
                    <a:pt x="356449" y="56224"/>
                    <a:pt x="367729" y="57092"/>
                    <a:pt x="373803" y="64034"/>
                  </a:cubicBezTo>
                  <a:lnTo>
                    <a:pt x="408511" y="100477"/>
                  </a:lnTo>
                  <a:cubicBezTo>
                    <a:pt x="415453" y="107419"/>
                    <a:pt x="415453" y="117831"/>
                    <a:pt x="408511" y="124773"/>
                  </a:cubicBezTo>
                  <a:close/>
                  <a:moveTo>
                    <a:pt x="313064" y="261869"/>
                  </a:moveTo>
                  <a:cubicBezTo>
                    <a:pt x="306122" y="268811"/>
                    <a:pt x="294842" y="267943"/>
                    <a:pt x="288768" y="261002"/>
                  </a:cubicBezTo>
                  <a:lnTo>
                    <a:pt x="254060" y="224558"/>
                  </a:lnTo>
                  <a:cubicBezTo>
                    <a:pt x="247119" y="217617"/>
                    <a:pt x="247986" y="206337"/>
                    <a:pt x="254928" y="200263"/>
                  </a:cubicBezTo>
                  <a:cubicBezTo>
                    <a:pt x="258399" y="196792"/>
                    <a:pt x="262737" y="195924"/>
                    <a:pt x="267076" y="195924"/>
                  </a:cubicBezTo>
                  <a:cubicBezTo>
                    <a:pt x="271414" y="195924"/>
                    <a:pt x="276620" y="197660"/>
                    <a:pt x="280091" y="201130"/>
                  </a:cubicBezTo>
                  <a:lnTo>
                    <a:pt x="314799" y="237574"/>
                  </a:lnTo>
                  <a:cubicBezTo>
                    <a:pt x="320005" y="243648"/>
                    <a:pt x="320005" y="254928"/>
                    <a:pt x="313064" y="261869"/>
                  </a:cubicBezTo>
                  <a:close/>
                  <a:moveTo>
                    <a:pt x="219352" y="140391"/>
                  </a:moveTo>
                  <a:lnTo>
                    <a:pt x="182909" y="175099"/>
                  </a:lnTo>
                  <a:cubicBezTo>
                    <a:pt x="175967" y="182041"/>
                    <a:pt x="164687" y="181173"/>
                    <a:pt x="158613" y="174232"/>
                  </a:cubicBezTo>
                  <a:cubicBezTo>
                    <a:pt x="151671" y="167290"/>
                    <a:pt x="152539" y="156010"/>
                    <a:pt x="159481" y="149936"/>
                  </a:cubicBezTo>
                  <a:lnTo>
                    <a:pt x="195924" y="115228"/>
                  </a:lnTo>
                  <a:cubicBezTo>
                    <a:pt x="202866" y="108286"/>
                    <a:pt x="214146" y="109154"/>
                    <a:pt x="220220" y="116096"/>
                  </a:cubicBezTo>
                  <a:cubicBezTo>
                    <a:pt x="223691" y="119566"/>
                    <a:pt x="224558" y="123905"/>
                    <a:pt x="224558" y="128244"/>
                  </a:cubicBezTo>
                  <a:cubicBezTo>
                    <a:pt x="224558" y="131714"/>
                    <a:pt x="222823" y="136921"/>
                    <a:pt x="219352" y="140391"/>
                  </a:cubicBezTo>
                  <a:close/>
                  <a:moveTo>
                    <a:pt x="634981" y="208072"/>
                  </a:moveTo>
                  <a:cubicBezTo>
                    <a:pt x="598538" y="90932"/>
                    <a:pt x="485736" y="5898"/>
                    <a:pt x="352978" y="5898"/>
                  </a:cubicBezTo>
                  <a:cubicBezTo>
                    <a:pt x="220220" y="5898"/>
                    <a:pt x="107419" y="90932"/>
                    <a:pt x="70975" y="208072"/>
                  </a:cubicBezTo>
                  <a:cubicBezTo>
                    <a:pt x="33664" y="217617"/>
                    <a:pt x="5898" y="251457"/>
                    <a:pt x="5898" y="292239"/>
                  </a:cubicBezTo>
                  <a:cubicBezTo>
                    <a:pt x="5898" y="339963"/>
                    <a:pt x="44944" y="379009"/>
                    <a:pt x="92668" y="379009"/>
                  </a:cubicBezTo>
                  <a:cubicBezTo>
                    <a:pt x="140391" y="379009"/>
                    <a:pt x="179438" y="339963"/>
                    <a:pt x="179438" y="292239"/>
                  </a:cubicBezTo>
                  <a:cubicBezTo>
                    <a:pt x="179438" y="339963"/>
                    <a:pt x="218484" y="379009"/>
                    <a:pt x="266208" y="379009"/>
                  </a:cubicBezTo>
                  <a:cubicBezTo>
                    <a:pt x="313932" y="379009"/>
                    <a:pt x="352978" y="339963"/>
                    <a:pt x="352978" y="292239"/>
                  </a:cubicBezTo>
                  <a:cubicBezTo>
                    <a:pt x="352978" y="339963"/>
                    <a:pt x="392025" y="379009"/>
                    <a:pt x="439748" y="379009"/>
                  </a:cubicBezTo>
                  <a:cubicBezTo>
                    <a:pt x="487472" y="379009"/>
                    <a:pt x="526518" y="339963"/>
                    <a:pt x="526518" y="292239"/>
                  </a:cubicBezTo>
                  <a:cubicBezTo>
                    <a:pt x="526518" y="339963"/>
                    <a:pt x="565565" y="379009"/>
                    <a:pt x="613288" y="379009"/>
                  </a:cubicBezTo>
                  <a:cubicBezTo>
                    <a:pt x="661012" y="379009"/>
                    <a:pt x="700059" y="339963"/>
                    <a:pt x="700059" y="292239"/>
                  </a:cubicBezTo>
                  <a:cubicBezTo>
                    <a:pt x="700059" y="251457"/>
                    <a:pt x="672292" y="217617"/>
                    <a:pt x="634981" y="208072"/>
                  </a:cubicBez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7" name="Graphic 140" descr="Bowl">
            <a:extLst>
              <a:ext uri="{FF2B5EF4-FFF2-40B4-BE49-F238E27FC236}">
                <a16:creationId xmlns:a16="http://schemas.microsoft.com/office/drawing/2014/main" id="{F0355204-9973-448C-9CA8-F7827A2CD56B}"/>
              </a:ext>
            </a:extLst>
          </p:cNvPr>
          <p:cNvGrpSpPr/>
          <p:nvPr/>
        </p:nvGrpSpPr>
        <p:grpSpPr>
          <a:xfrm>
            <a:off x="6099867" y="534917"/>
            <a:ext cx="772254" cy="451204"/>
            <a:chOff x="6099867" y="534917"/>
            <a:chExt cx="772254" cy="45120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D5AD3B4-EE1F-466F-8B14-0204631E7F09}"/>
                </a:ext>
              </a:extLst>
            </p:cNvPr>
            <p:cNvSpPr/>
            <p:nvPr/>
          </p:nvSpPr>
          <p:spPr>
            <a:xfrm>
              <a:off x="6264731" y="942736"/>
              <a:ext cx="451205" cy="43385"/>
            </a:xfrm>
            <a:custGeom>
              <a:avLst/>
              <a:gdLst>
                <a:gd name="connsiteX0" fmla="*/ 40606 w 451204"/>
                <a:gd name="connsiteY0" fmla="*/ 40606 h 43385"/>
                <a:gd name="connsiteX1" fmla="*/ 412849 w 451204"/>
                <a:gd name="connsiteY1" fmla="*/ 40606 h 43385"/>
                <a:gd name="connsiteX2" fmla="*/ 447558 w 451204"/>
                <a:gd name="connsiteY2" fmla="*/ 5898 h 43385"/>
                <a:gd name="connsiteX3" fmla="*/ 5898 w 451204"/>
                <a:gd name="connsiteY3" fmla="*/ 5898 h 43385"/>
                <a:gd name="connsiteX4" fmla="*/ 40606 w 451204"/>
                <a:gd name="connsiteY4" fmla="*/ 40606 h 43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204" h="43385">
                  <a:moveTo>
                    <a:pt x="40606" y="40606"/>
                  </a:moveTo>
                  <a:lnTo>
                    <a:pt x="412849" y="40606"/>
                  </a:lnTo>
                  <a:cubicBezTo>
                    <a:pt x="431939" y="40606"/>
                    <a:pt x="447558" y="24987"/>
                    <a:pt x="447558" y="5898"/>
                  </a:cubicBezTo>
                  <a:lnTo>
                    <a:pt x="5898" y="5898"/>
                  </a:lnTo>
                  <a:cubicBezTo>
                    <a:pt x="5898" y="24987"/>
                    <a:pt x="21516" y="40606"/>
                    <a:pt x="40606" y="40606"/>
                  </a:cubicBez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064773-A332-497E-9E9F-1790A1F67DEE}"/>
                </a:ext>
              </a:extLst>
            </p:cNvPr>
            <p:cNvSpPr/>
            <p:nvPr/>
          </p:nvSpPr>
          <p:spPr>
            <a:xfrm>
              <a:off x="6099867" y="534917"/>
              <a:ext cx="772254" cy="381788"/>
            </a:xfrm>
            <a:custGeom>
              <a:avLst/>
              <a:gdLst>
                <a:gd name="connsiteX0" fmla="*/ 387686 w 772253"/>
                <a:gd name="connsiteY0" fmla="*/ 5898 h 381788"/>
                <a:gd name="connsiteX1" fmla="*/ 5898 w 772253"/>
                <a:gd name="connsiteY1" fmla="*/ 86594 h 381788"/>
                <a:gd name="connsiteX2" fmla="*/ 166422 w 772253"/>
                <a:gd name="connsiteY2" fmla="*/ 378141 h 381788"/>
                <a:gd name="connsiteX3" fmla="*/ 608082 w 772253"/>
                <a:gd name="connsiteY3" fmla="*/ 378141 h 381788"/>
                <a:gd name="connsiteX4" fmla="*/ 769475 w 772253"/>
                <a:gd name="connsiteY4" fmla="*/ 86594 h 381788"/>
                <a:gd name="connsiteX5" fmla="*/ 387686 w 772253"/>
                <a:gd name="connsiteY5" fmla="*/ 5898 h 381788"/>
                <a:gd name="connsiteX6" fmla="*/ 711339 w 772253"/>
                <a:gd name="connsiteY6" fmla="*/ 86594 h 381788"/>
                <a:gd name="connsiteX7" fmla="*/ 625436 w 772253"/>
                <a:gd name="connsiteY7" fmla="*/ 109154 h 381788"/>
                <a:gd name="connsiteX8" fmla="*/ 387686 w 772253"/>
                <a:gd name="connsiteY8" fmla="*/ 126508 h 381788"/>
                <a:gd name="connsiteX9" fmla="*/ 64034 w 772253"/>
                <a:gd name="connsiteY9" fmla="*/ 86594 h 381788"/>
                <a:gd name="connsiteX10" fmla="*/ 64034 w 772253"/>
                <a:gd name="connsiteY10" fmla="*/ 86594 h 381788"/>
                <a:gd name="connsiteX11" fmla="*/ 149936 w 772253"/>
                <a:gd name="connsiteY11" fmla="*/ 64034 h 381788"/>
                <a:gd name="connsiteX12" fmla="*/ 386818 w 772253"/>
                <a:gd name="connsiteY12" fmla="*/ 45812 h 381788"/>
                <a:gd name="connsiteX13" fmla="*/ 711339 w 772253"/>
                <a:gd name="connsiteY13" fmla="*/ 86594 h 381788"/>
                <a:gd name="connsiteX14" fmla="*/ 711339 w 772253"/>
                <a:gd name="connsiteY14" fmla="*/ 86594 h 38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2253" h="381788">
                  <a:moveTo>
                    <a:pt x="387686" y="5898"/>
                  </a:moveTo>
                  <a:cubicBezTo>
                    <a:pt x="176835" y="5898"/>
                    <a:pt x="5898" y="41473"/>
                    <a:pt x="5898" y="86594"/>
                  </a:cubicBezTo>
                  <a:cubicBezTo>
                    <a:pt x="5898" y="207204"/>
                    <a:pt x="69240" y="313064"/>
                    <a:pt x="166422" y="378141"/>
                  </a:cubicBezTo>
                  <a:lnTo>
                    <a:pt x="608082" y="378141"/>
                  </a:lnTo>
                  <a:cubicBezTo>
                    <a:pt x="706132" y="313064"/>
                    <a:pt x="769475" y="206337"/>
                    <a:pt x="769475" y="86594"/>
                  </a:cubicBezTo>
                  <a:cubicBezTo>
                    <a:pt x="769475" y="41473"/>
                    <a:pt x="598538" y="5898"/>
                    <a:pt x="387686" y="5898"/>
                  </a:cubicBezTo>
                  <a:close/>
                  <a:moveTo>
                    <a:pt x="711339" y="86594"/>
                  </a:moveTo>
                  <a:cubicBezTo>
                    <a:pt x="695720" y="92668"/>
                    <a:pt x="668821" y="101345"/>
                    <a:pt x="625436" y="109154"/>
                  </a:cubicBezTo>
                  <a:cubicBezTo>
                    <a:pt x="558623" y="120434"/>
                    <a:pt x="474456" y="126508"/>
                    <a:pt x="387686" y="126508"/>
                  </a:cubicBezTo>
                  <a:cubicBezTo>
                    <a:pt x="221088" y="126508"/>
                    <a:pt x="110022" y="103948"/>
                    <a:pt x="64034" y="86594"/>
                  </a:cubicBezTo>
                  <a:cubicBezTo>
                    <a:pt x="64034" y="86594"/>
                    <a:pt x="64034" y="86594"/>
                    <a:pt x="64034" y="86594"/>
                  </a:cubicBezTo>
                  <a:cubicBezTo>
                    <a:pt x="79652" y="80520"/>
                    <a:pt x="106551" y="71843"/>
                    <a:pt x="149936" y="64034"/>
                  </a:cubicBezTo>
                  <a:cubicBezTo>
                    <a:pt x="215881" y="52754"/>
                    <a:pt x="300048" y="45812"/>
                    <a:pt x="386818" y="45812"/>
                  </a:cubicBezTo>
                  <a:cubicBezTo>
                    <a:pt x="554285" y="45812"/>
                    <a:pt x="665350" y="68372"/>
                    <a:pt x="711339" y="86594"/>
                  </a:cubicBezTo>
                  <a:cubicBezTo>
                    <a:pt x="711339" y="86594"/>
                    <a:pt x="711339" y="86594"/>
                    <a:pt x="711339" y="86594"/>
                  </a:cubicBez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0" name="Graphic 142" descr="Sun">
            <a:extLst>
              <a:ext uri="{FF2B5EF4-FFF2-40B4-BE49-F238E27FC236}">
                <a16:creationId xmlns:a16="http://schemas.microsoft.com/office/drawing/2014/main" id="{B06A10C3-410F-4A0F-A05D-A2E5C8495DF9}"/>
              </a:ext>
            </a:extLst>
          </p:cNvPr>
          <p:cNvGrpSpPr/>
          <p:nvPr/>
        </p:nvGrpSpPr>
        <p:grpSpPr>
          <a:xfrm>
            <a:off x="7044739" y="370053"/>
            <a:ext cx="772254" cy="772254"/>
            <a:chOff x="7044739" y="370053"/>
            <a:chExt cx="772254" cy="77225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DB0A126-DD83-4C66-87FD-C1ECCA7301C5}"/>
                </a:ext>
              </a:extLst>
            </p:cNvPr>
            <p:cNvSpPr/>
            <p:nvPr/>
          </p:nvSpPr>
          <p:spPr>
            <a:xfrm>
              <a:off x="7044739" y="725811"/>
              <a:ext cx="164863" cy="60739"/>
            </a:xfrm>
            <a:custGeom>
              <a:avLst/>
              <a:gdLst>
                <a:gd name="connsiteX0" fmla="*/ 5898 w 164863"/>
                <a:gd name="connsiteY0" fmla="*/ 5898 h 60739"/>
                <a:gd name="connsiteX1" fmla="*/ 162084 w 164863"/>
                <a:gd name="connsiteY1" fmla="*/ 5898 h 60739"/>
                <a:gd name="connsiteX2" fmla="*/ 162084 w 164863"/>
                <a:gd name="connsiteY2" fmla="*/ 57960 h 60739"/>
                <a:gd name="connsiteX3" fmla="*/ 5898 w 164863"/>
                <a:gd name="connsiteY3" fmla="*/ 57960 h 60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863" h="60739">
                  <a:moveTo>
                    <a:pt x="5898" y="5898"/>
                  </a:moveTo>
                  <a:lnTo>
                    <a:pt x="162084" y="5898"/>
                  </a:lnTo>
                  <a:lnTo>
                    <a:pt x="162084" y="57960"/>
                  </a:lnTo>
                  <a:lnTo>
                    <a:pt x="5898" y="57960"/>
                  </a:ln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90A51A-E500-4405-AB6D-A5D12D3C11B7}"/>
                </a:ext>
              </a:extLst>
            </p:cNvPr>
            <p:cNvSpPr/>
            <p:nvPr/>
          </p:nvSpPr>
          <p:spPr>
            <a:xfrm>
              <a:off x="7652130" y="725811"/>
              <a:ext cx="164863" cy="60739"/>
            </a:xfrm>
            <a:custGeom>
              <a:avLst/>
              <a:gdLst>
                <a:gd name="connsiteX0" fmla="*/ 5898 w 164863"/>
                <a:gd name="connsiteY0" fmla="*/ 5898 h 60739"/>
                <a:gd name="connsiteX1" fmla="*/ 162084 w 164863"/>
                <a:gd name="connsiteY1" fmla="*/ 5898 h 60739"/>
                <a:gd name="connsiteX2" fmla="*/ 162084 w 164863"/>
                <a:gd name="connsiteY2" fmla="*/ 57960 h 60739"/>
                <a:gd name="connsiteX3" fmla="*/ 5898 w 164863"/>
                <a:gd name="connsiteY3" fmla="*/ 57960 h 60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863" h="60739">
                  <a:moveTo>
                    <a:pt x="5898" y="5898"/>
                  </a:moveTo>
                  <a:lnTo>
                    <a:pt x="162084" y="5898"/>
                  </a:lnTo>
                  <a:lnTo>
                    <a:pt x="162084" y="57960"/>
                  </a:lnTo>
                  <a:lnTo>
                    <a:pt x="5898" y="57960"/>
                  </a:ln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9C9617-DF46-4D2F-A5BC-1293CD8C1D34}"/>
                </a:ext>
              </a:extLst>
            </p:cNvPr>
            <p:cNvSpPr/>
            <p:nvPr/>
          </p:nvSpPr>
          <p:spPr>
            <a:xfrm>
              <a:off x="7235634" y="560948"/>
              <a:ext cx="390465" cy="390465"/>
            </a:xfrm>
            <a:custGeom>
              <a:avLst/>
              <a:gdLst>
                <a:gd name="connsiteX0" fmla="*/ 387686 w 390465"/>
                <a:gd name="connsiteY0" fmla="*/ 196792 h 390465"/>
                <a:gd name="connsiteX1" fmla="*/ 196792 w 390465"/>
                <a:gd name="connsiteY1" fmla="*/ 387686 h 390465"/>
                <a:gd name="connsiteX2" fmla="*/ 5898 w 390465"/>
                <a:gd name="connsiteY2" fmla="*/ 196792 h 390465"/>
                <a:gd name="connsiteX3" fmla="*/ 196792 w 390465"/>
                <a:gd name="connsiteY3" fmla="*/ 5898 h 390465"/>
                <a:gd name="connsiteX4" fmla="*/ 387686 w 390465"/>
                <a:gd name="connsiteY4" fmla="*/ 196792 h 39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465" h="390465">
                  <a:moveTo>
                    <a:pt x="387686" y="196792"/>
                  </a:moveTo>
                  <a:cubicBezTo>
                    <a:pt x="387686" y="302220"/>
                    <a:pt x="302220" y="387686"/>
                    <a:pt x="196792" y="387686"/>
                  </a:cubicBezTo>
                  <a:cubicBezTo>
                    <a:pt x="91364" y="387686"/>
                    <a:pt x="5898" y="302220"/>
                    <a:pt x="5898" y="196792"/>
                  </a:cubicBezTo>
                  <a:cubicBezTo>
                    <a:pt x="5898" y="91364"/>
                    <a:pt x="91364" y="5898"/>
                    <a:pt x="196792" y="5898"/>
                  </a:cubicBezTo>
                  <a:cubicBezTo>
                    <a:pt x="302220" y="5898"/>
                    <a:pt x="387686" y="91364"/>
                    <a:pt x="387686" y="196792"/>
                  </a:cubicBez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2BBEBB-3D45-43D5-ABBE-9FE8DA664934}"/>
                </a:ext>
              </a:extLst>
            </p:cNvPr>
            <p:cNvSpPr/>
            <p:nvPr/>
          </p:nvSpPr>
          <p:spPr>
            <a:xfrm>
              <a:off x="7400497" y="977444"/>
              <a:ext cx="60739" cy="164863"/>
            </a:xfrm>
            <a:custGeom>
              <a:avLst/>
              <a:gdLst>
                <a:gd name="connsiteX0" fmla="*/ 5898 w 60739"/>
                <a:gd name="connsiteY0" fmla="*/ 5898 h 164863"/>
                <a:gd name="connsiteX1" fmla="*/ 57960 w 60739"/>
                <a:gd name="connsiteY1" fmla="*/ 5898 h 164863"/>
                <a:gd name="connsiteX2" fmla="*/ 57960 w 60739"/>
                <a:gd name="connsiteY2" fmla="*/ 162084 h 164863"/>
                <a:gd name="connsiteX3" fmla="*/ 5898 w 60739"/>
                <a:gd name="connsiteY3" fmla="*/ 162084 h 16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739" h="164863">
                  <a:moveTo>
                    <a:pt x="5898" y="5898"/>
                  </a:moveTo>
                  <a:lnTo>
                    <a:pt x="57960" y="5898"/>
                  </a:lnTo>
                  <a:lnTo>
                    <a:pt x="57960" y="162084"/>
                  </a:lnTo>
                  <a:lnTo>
                    <a:pt x="5898" y="162084"/>
                  </a:ln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92F0E2-4A46-4A88-B77E-521EDB6EAB15}"/>
                </a:ext>
              </a:extLst>
            </p:cNvPr>
            <p:cNvSpPr/>
            <p:nvPr/>
          </p:nvSpPr>
          <p:spPr>
            <a:xfrm>
              <a:off x="7400497" y="370053"/>
              <a:ext cx="60739" cy="164863"/>
            </a:xfrm>
            <a:custGeom>
              <a:avLst/>
              <a:gdLst>
                <a:gd name="connsiteX0" fmla="*/ 5898 w 60739"/>
                <a:gd name="connsiteY0" fmla="*/ 5898 h 164863"/>
                <a:gd name="connsiteX1" fmla="*/ 57960 w 60739"/>
                <a:gd name="connsiteY1" fmla="*/ 5898 h 164863"/>
                <a:gd name="connsiteX2" fmla="*/ 57960 w 60739"/>
                <a:gd name="connsiteY2" fmla="*/ 162084 h 164863"/>
                <a:gd name="connsiteX3" fmla="*/ 5898 w 60739"/>
                <a:gd name="connsiteY3" fmla="*/ 162084 h 16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739" h="164863">
                  <a:moveTo>
                    <a:pt x="5898" y="5898"/>
                  </a:moveTo>
                  <a:lnTo>
                    <a:pt x="57960" y="5898"/>
                  </a:lnTo>
                  <a:lnTo>
                    <a:pt x="57960" y="162084"/>
                  </a:lnTo>
                  <a:lnTo>
                    <a:pt x="5898" y="162084"/>
                  </a:ln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F79F8E-F8F3-4E4D-9CF2-244E798FE4CC}"/>
                </a:ext>
              </a:extLst>
            </p:cNvPr>
            <p:cNvSpPr/>
            <p:nvPr/>
          </p:nvSpPr>
          <p:spPr>
            <a:xfrm>
              <a:off x="7135287" y="890063"/>
              <a:ext cx="156186" cy="156186"/>
            </a:xfrm>
            <a:custGeom>
              <a:avLst/>
              <a:gdLst>
                <a:gd name="connsiteX0" fmla="*/ 155593 w 156186"/>
                <a:gd name="connsiteY0" fmla="*/ 45154 h 156186"/>
                <a:gd name="connsiteX1" fmla="*/ 45154 w 156186"/>
                <a:gd name="connsiteY1" fmla="*/ 155593 h 156186"/>
                <a:gd name="connsiteX2" fmla="*/ 8340 w 156186"/>
                <a:gd name="connsiteY2" fmla="*/ 118780 h 156186"/>
                <a:gd name="connsiteX3" fmla="*/ 118780 w 156186"/>
                <a:gd name="connsiteY3" fmla="*/ 8340 h 15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186" h="156186">
                  <a:moveTo>
                    <a:pt x="155593" y="45154"/>
                  </a:moveTo>
                  <a:lnTo>
                    <a:pt x="45154" y="155593"/>
                  </a:lnTo>
                  <a:lnTo>
                    <a:pt x="8340" y="118780"/>
                  </a:lnTo>
                  <a:lnTo>
                    <a:pt x="118780" y="8340"/>
                  </a:ln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2CD954A-0EFC-4965-B19B-4387059EEFAE}"/>
                </a:ext>
              </a:extLst>
            </p:cNvPr>
            <p:cNvSpPr/>
            <p:nvPr/>
          </p:nvSpPr>
          <p:spPr>
            <a:xfrm>
              <a:off x="7565626" y="461461"/>
              <a:ext cx="156186" cy="156186"/>
            </a:xfrm>
            <a:custGeom>
              <a:avLst/>
              <a:gdLst>
                <a:gd name="connsiteX0" fmla="*/ 155593 w 156186"/>
                <a:gd name="connsiteY0" fmla="*/ 45154 h 156186"/>
                <a:gd name="connsiteX1" fmla="*/ 45154 w 156186"/>
                <a:gd name="connsiteY1" fmla="*/ 155593 h 156186"/>
                <a:gd name="connsiteX2" fmla="*/ 8340 w 156186"/>
                <a:gd name="connsiteY2" fmla="*/ 118780 h 156186"/>
                <a:gd name="connsiteX3" fmla="*/ 118780 w 156186"/>
                <a:gd name="connsiteY3" fmla="*/ 8340 h 15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186" h="156186">
                  <a:moveTo>
                    <a:pt x="155593" y="45154"/>
                  </a:moveTo>
                  <a:lnTo>
                    <a:pt x="45154" y="155593"/>
                  </a:lnTo>
                  <a:lnTo>
                    <a:pt x="8340" y="118780"/>
                  </a:lnTo>
                  <a:lnTo>
                    <a:pt x="118780" y="8340"/>
                  </a:ln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E23DB39-0012-4DF9-BFC5-E855EF6BECDF}"/>
                </a:ext>
              </a:extLst>
            </p:cNvPr>
            <p:cNvSpPr/>
            <p:nvPr/>
          </p:nvSpPr>
          <p:spPr>
            <a:xfrm>
              <a:off x="7136135" y="460608"/>
              <a:ext cx="156186" cy="156186"/>
            </a:xfrm>
            <a:custGeom>
              <a:avLst/>
              <a:gdLst>
                <a:gd name="connsiteX0" fmla="*/ 155593 w 156186"/>
                <a:gd name="connsiteY0" fmla="*/ 118780 h 156186"/>
                <a:gd name="connsiteX1" fmla="*/ 118780 w 156186"/>
                <a:gd name="connsiteY1" fmla="*/ 155593 h 156186"/>
                <a:gd name="connsiteX2" fmla="*/ 8340 w 156186"/>
                <a:gd name="connsiteY2" fmla="*/ 45154 h 156186"/>
                <a:gd name="connsiteX3" fmla="*/ 45154 w 156186"/>
                <a:gd name="connsiteY3" fmla="*/ 8340 h 15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186" h="156186">
                  <a:moveTo>
                    <a:pt x="155593" y="118780"/>
                  </a:moveTo>
                  <a:lnTo>
                    <a:pt x="118780" y="155593"/>
                  </a:lnTo>
                  <a:lnTo>
                    <a:pt x="8340" y="45154"/>
                  </a:lnTo>
                  <a:lnTo>
                    <a:pt x="45154" y="8340"/>
                  </a:ln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323526-A8FA-4879-B27D-409D7E153CDF}"/>
                </a:ext>
              </a:extLst>
            </p:cNvPr>
            <p:cNvSpPr/>
            <p:nvPr/>
          </p:nvSpPr>
          <p:spPr>
            <a:xfrm>
              <a:off x="7564769" y="890924"/>
              <a:ext cx="156186" cy="156186"/>
            </a:xfrm>
            <a:custGeom>
              <a:avLst/>
              <a:gdLst>
                <a:gd name="connsiteX0" fmla="*/ 155593 w 156186"/>
                <a:gd name="connsiteY0" fmla="*/ 118780 h 156186"/>
                <a:gd name="connsiteX1" fmla="*/ 118780 w 156186"/>
                <a:gd name="connsiteY1" fmla="*/ 155593 h 156186"/>
                <a:gd name="connsiteX2" fmla="*/ 8341 w 156186"/>
                <a:gd name="connsiteY2" fmla="*/ 45154 h 156186"/>
                <a:gd name="connsiteX3" fmla="*/ 45154 w 156186"/>
                <a:gd name="connsiteY3" fmla="*/ 8340 h 15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186" h="156186">
                  <a:moveTo>
                    <a:pt x="155593" y="118780"/>
                  </a:moveTo>
                  <a:lnTo>
                    <a:pt x="118780" y="155593"/>
                  </a:lnTo>
                  <a:lnTo>
                    <a:pt x="8341" y="45154"/>
                  </a:lnTo>
                  <a:lnTo>
                    <a:pt x="45154" y="8340"/>
                  </a:ln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0" name="Graphic 144" descr="Cloud">
            <a:extLst>
              <a:ext uri="{FF2B5EF4-FFF2-40B4-BE49-F238E27FC236}">
                <a16:creationId xmlns:a16="http://schemas.microsoft.com/office/drawing/2014/main" id="{B20DE47A-C88E-4708-B241-8EF3AFAEBFD4}"/>
              </a:ext>
            </a:extLst>
          </p:cNvPr>
          <p:cNvSpPr/>
          <p:nvPr/>
        </p:nvSpPr>
        <p:spPr>
          <a:xfrm>
            <a:off x="8004786" y="543112"/>
            <a:ext cx="737546" cy="425174"/>
          </a:xfrm>
          <a:custGeom>
            <a:avLst/>
            <a:gdLst>
              <a:gd name="connsiteX0" fmla="*/ 634557 w 737545"/>
              <a:gd name="connsiteY0" fmla="*/ 213760 h 425173"/>
              <a:gd name="connsiteX1" fmla="*/ 625880 w 737545"/>
              <a:gd name="connsiteY1" fmla="*/ 213760 h 425173"/>
              <a:gd name="connsiteX2" fmla="*/ 625880 w 737545"/>
              <a:gd name="connsiteY2" fmla="*/ 213760 h 425173"/>
              <a:gd name="connsiteX3" fmla="*/ 571215 w 737545"/>
              <a:gd name="connsiteY3" fmla="*/ 107900 h 425173"/>
              <a:gd name="connsiteX4" fmla="*/ 452340 w 737545"/>
              <a:gd name="connsiteY4" fmla="*/ 91414 h 425173"/>
              <a:gd name="connsiteX5" fmla="*/ 277064 w 737545"/>
              <a:gd name="connsiteY5" fmla="*/ 10718 h 425173"/>
              <a:gd name="connsiteX6" fmla="*/ 157321 w 737545"/>
              <a:gd name="connsiteY6" fmla="*/ 161698 h 425173"/>
              <a:gd name="connsiteX7" fmla="*/ 157321 w 737545"/>
              <a:gd name="connsiteY7" fmla="*/ 163433 h 425173"/>
              <a:gd name="connsiteX8" fmla="*/ 32373 w 737545"/>
              <a:gd name="connsiteY8" fmla="*/ 213760 h 425173"/>
              <a:gd name="connsiteX9" fmla="*/ 18489 w 737545"/>
              <a:gd name="connsiteY9" fmla="*/ 347386 h 425173"/>
              <a:gd name="connsiteX10" fmla="*/ 130423 w 737545"/>
              <a:gd name="connsiteY10" fmla="*/ 422008 h 425173"/>
              <a:gd name="connsiteX11" fmla="*/ 130423 w 737545"/>
              <a:gd name="connsiteY11" fmla="*/ 422876 h 425173"/>
              <a:gd name="connsiteX12" fmla="*/ 633689 w 737545"/>
              <a:gd name="connsiteY12" fmla="*/ 422876 h 425173"/>
              <a:gd name="connsiteX13" fmla="*/ 737813 w 737545"/>
              <a:gd name="connsiteY13" fmla="*/ 318752 h 425173"/>
              <a:gd name="connsiteX14" fmla="*/ 634557 w 737545"/>
              <a:gd name="connsiteY14" fmla="*/ 213760 h 425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7545" h="425173">
                <a:moveTo>
                  <a:pt x="634557" y="213760"/>
                </a:moveTo>
                <a:cubicBezTo>
                  <a:pt x="631954" y="213760"/>
                  <a:pt x="628483" y="213760"/>
                  <a:pt x="625880" y="213760"/>
                </a:cubicBezTo>
                <a:cubicBezTo>
                  <a:pt x="625880" y="213760"/>
                  <a:pt x="625880" y="213760"/>
                  <a:pt x="625880" y="213760"/>
                </a:cubicBezTo>
                <a:cubicBezTo>
                  <a:pt x="625880" y="171243"/>
                  <a:pt x="605055" y="132196"/>
                  <a:pt x="571215" y="107900"/>
                </a:cubicBezTo>
                <a:cubicBezTo>
                  <a:pt x="536507" y="83605"/>
                  <a:pt x="492254" y="77531"/>
                  <a:pt x="452340" y="91414"/>
                </a:cubicBezTo>
                <a:cubicBezTo>
                  <a:pt x="419367" y="27204"/>
                  <a:pt x="346480" y="-5768"/>
                  <a:pt x="277064" y="10718"/>
                </a:cubicBezTo>
                <a:cubicBezTo>
                  <a:pt x="207648" y="27204"/>
                  <a:pt x="157321" y="89679"/>
                  <a:pt x="157321" y="161698"/>
                </a:cubicBezTo>
                <a:cubicBezTo>
                  <a:pt x="157321" y="161698"/>
                  <a:pt x="157321" y="162566"/>
                  <a:pt x="157321" y="163433"/>
                </a:cubicBezTo>
                <a:cubicBezTo>
                  <a:pt x="109598" y="155624"/>
                  <a:pt x="61874" y="175581"/>
                  <a:pt x="32373" y="213760"/>
                </a:cubicBezTo>
                <a:cubicBezTo>
                  <a:pt x="3738" y="252806"/>
                  <a:pt x="-1468" y="304001"/>
                  <a:pt x="18489" y="347386"/>
                </a:cubicBezTo>
                <a:cubicBezTo>
                  <a:pt x="39314" y="390771"/>
                  <a:pt x="82699" y="419405"/>
                  <a:pt x="130423" y="422008"/>
                </a:cubicBezTo>
                <a:lnTo>
                  <a:pt x="130423" y="422876"/>
                </a:lnTo>
                <a:lnTo>
                  <a:pt x="633689" y="422876"/>
                </a:lnTo>
                <a:cubicBezTo>
                  <a:pt x="690958" y="422876"/>
                  <a:pt x="737813" y="376020"/>
                  <a:pt x="737813" y="318752"/>
                </a:cubicBezTo>
                <a:cubicBezTo>
                  <a:pt x="737813" y="261483"/>
                  <a:pt x="691825" y="213760"/>
                  <a:pt x="634557" y="21376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1" name="Graphic 146" descr="Partial Sun">
            <a:extLst>
              <a:ext uri="{FF2B5EF4-FFF2-40B4-BE49-F238E27FC236}">
                <a16:creationId xmlns:a16="http://schemas.microsoft.com/office/drawing/2014/main" id="{B929B736-AC83-4D1A-8EBC-83AB93B04CC4}"/>
              </a:ext>
            </a:extLst>
          </p:cNvPr>
          <p:cNvGrpSpPr/>
          <p:nvPr/>
        </p:nvGrpSpPr>
        <p:grpSpPr>
          <a:xfrm>
            <a:off x="8952712" y="425844"/>
            <a:ext cx="734326" cy="659215"/>
            <a:chOff x="8952712" y="425844"/>
            <a:chExt cx="734326" cy="659215"/>
          </a:xfrm>
        </p:grpSpPr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793EB690-0A8C-43E7-9181-81FFD6F0CDD6}"/>
                </a:ext>
              </a:extLst>
            </p:cNvPr>
            <p:cNvSpPr/>
            <p:nvPr/>
          </p:nvSpPr>
          <p:spPr>
            <a:xfrm>
              <a:off x="9392019" y="425844"/>
              <a:ext cx="43385" cy="112801"/>
            </a:xfrm>
            <a:custGeom>
              <a:avLst/>
              <a:gdLst>
                <a:gd name="connsiteX0" fmla="*/ 6508 w 43385"/>
                <a:gd name="connsiteY0" fmla="*/ 6508 h 112801"/>
                <a:gd name="connsiteX1" fmla="*/ 41216 w 43385"/>
                <a:gd name="connsiteY1" fmla="*/ 6508 h 112801"/>
                <a:gd name="connsiteX2" fmla="*/ 41216 w 43385"/>
                <a:gd name="connsiteY2" fmla="*/ 110632 h 112801"/>
                <a:gd name="connsiteX3" fmla="*/ 6508 w 43385"/>
                <a:gd name="connsiteY3" fmla="*/ 110632 h 11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" h="112801">
                  <a:moveTo>
                    <a:pt x="6508" y="6508"/>
                  </a:moveTo>
                  <a:lnTo>
                    <a:pt x="41216" y="6508"/>
                  </a:lnTo>
                  <a:lnTo>
                    <a:pt x="41216" y="110632"/>
                  </a:lnTo>
                  <a:lnTo>
                    <a:pt x="6508" y="11063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262D465-2D05-4025-A740-34436A2F3407}"/>
                </a:ext>
              </a:extLst>
            </p:cNvPr>
            <p:cNvSpPr/>
            <p:nvPr/>
          </p:nvSpPr>
          <p:spPr>
            <a:xfrm>
              <a:off x="9511558" y="489643"/>
              <a:ext cx="112801" cy="112801"/>
            </a:xfrm>
            <a:custGeom>
              <a:avLst/>
              <a:gdLst>
                <a:gd name="connsiteX0" fmla="*/ 107372 w 112801"/>
                <a:gd name="connsiteY0" fmla="*/ 33745 h 112801"/>
                <a:gd name="connsiteX1" fmla="*/ 33745 w 112801"/>
                <a:gd name="connsiteY1" fmla="*/ 107372 h 112801"/>
                <a:gd name="connsiteX2" fmla="*/ 9203 w 112801"/>
                <a:gd name="connsiteY2" fmla="*/ 82829 h 112801"/>
                <a:gd name="connsiteX3" fmla="*/ 82829 w 112801"/>
                <a:gd name="connsiteY3" fmla="*/ 9203 h 11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801" h="112801">
                  <a:moveTo>
                    <a:pt x="107372" y="33745"/>
                  </a:moveTo>
                  <a:lnTo>
                    <a:pt x="33745" y="107372"/>
                  </a:lnTo>
                  <a:lnTo>
                    <a:pt x="9203" y="82829"/>
                  </a:lnTo>
                  <a:lnTo>
                    <a:pt x="82829" y="920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0D305AC8-4D37-4C20-B8B6-9690F4863BB8}"/>
                </a:ext>
              </a:extLst>
            </p:cNvPr>
            <p:cNvSpPr/>
            <p:nvPr/>
          </p:nvSpPr>
          <p:spPr>
            <a:xfrm>
              <a:off x="9574237" y="677477"/>
              <a:ext cx="112801" cy="43385"/>
            </a:xfrm>
            <a:custGeom>
              <a:avLst/>
              <a:gdLst>
                <a:gd name="connsiteX0" fmla="*/ 6508 w 112801"/>
                <a:gd name="connsiteY0" fmla="*/ 6508 h 43385"/>
                <a:gd name="connsiteX1" fmla="*/ 110632 w 112801"/>
                <a:gd name="connsiteY1" fmla="*/ 6508 h 43385"/>
                <a:gd name="connsiteX2" fmla="*/ 110632 w 112801"/>
                <a:gd name="connsiteY2" fmla="*/ 41216 h 43385"/>
                <a:gd name="connsiteX3" fmla="*/ 6508 w 112801"/>
                <a:gd name="connsiteY3" fmla="*/ 41216 h 43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801" h="43385">
                  <a:moveTo>
                    <a:pt x="6508" y="6508"/>
                  </a:moveTo>
                  <a:lnTo>
                    <a:pt x="110632" y="6508"/>
                  </a:lnTo>
                  <a:lnTo>
                    <a:pt x="110632" y="41216"/>
                  </a:lnTo>
                  <a:lnTo>
                    <a:pt x="6508" y="4121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57DA7E65-00B3-4F3B-B1D4-09F42E24B1E6}"/>
                </a:ext>
              </a:extLst>
            </p:cNvPr>
            <p:cNvSpPr/>
            <p:nvPr/>
          </p:nvSpPr>
          <p:spPr>
            <a:xfrm>
              <a:off x="9511381" y="796245"/>
              <a:ext cx="112801" cy="112801"/>
            </a:xfrm>
            <a:custGeom>
              <a:avLst/>
              <a:gdLst>
                <a:gd name="connsiteX0" fmla="*/ 107371 w 112801"/>
                <a:gd name="connsiteY0" fmla="*/ 82829 h 112801"/>
                <a:gd name="connsiteX1" fmla="*/ 82829 w 112801"/>
                <a:gd name="connsiteY1" fmla="*/ 107371 h 112801"/>
                <a:gd name="connsiteX2" fmla="*/ 9203 w 112801"/>
                <a:gd name="connsiteY2" fmla="*/ 33745 h 112801"/>
                <a:gd name="connsiteX3" fmla="*/ 33745 w 112801"/>
                <a:gd name="connsiteY3" fmla="*/ 9203 h 11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801" h="112801">
                  <a:moveTo>
                    <a:pt x="107371" y="82829"/>
                  </a:moveTo>
                  <a:lnTo>
                    <a:pt x="82829" y="107371"/>
                  </a:lnTo>
                  <a:lnTo>
                    <a:pt x="9203" y="33745"/>
                  </a:lnTo>
                  <a:lnTo>
                    <a:pt x="33745" y="920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734E845-78C8-4FE1-9A90-1310CE6BB556}"/>
                </a:ext>
              </a:extLst>
            </p:cNvPr>
            <p:cNvSpPr/>
            <p:nvPr/>
          </p:nvSpPr>
          <p:spPr>
            <a:xfrm>
              <a:off x="9140386" y="677477"/>
              <a:ext cx="112801" cy="43385"/>
            </a:xfrm>
            <a:custGeom>
              <a:avLst/>
              <a:gdLst>
                <a:gd name="connsiteX0" fmla="*/ 6508 w 112801"/>
                <a:gd name="connsiteY0" fmla="*/ 6508 h 43385"/>
                <a:gd name="connsiteX1" fmla="*/ 110632 w 112801"/>
                <a:gd name="connsiteY1" fmla="*/ 6508 h 43385"/>
                <a:gd name="connsiteX2" fmla="*/ 110632 w 112801"/>
                <a:gd name="connsiteY2" fmla="*/ 41216 h 43385"/>
                <a:gd name="connsiteX3" fmla="*/ 6508 w 112801"/>
                <a:gd name="connsiteY3" fmla="*/ 41216 h 43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801" h="43385">
                  <a:moveTo>
                    <a:pt x="6508" y="6508"/>
                  </a:moveTo>
                  <a:lnTo>
                    <a:pt x="110632" y="6508"/>
                  </a:lnTo>
                  <a:lnTo>
                    <a:pt x="110632" y="41216"/>
                  </a:lnTo>
                  <a:lnTo>
                    <a:pt x="6508" y="4121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01883884-CE99-45B2-B5D6-CDF7E4537675}"/>
                </a:ext>
              </a:extLst>
            </p:cNvPr>
            <p:cNvSpPr/>
            <p:nvPr/>
          </p:nvSpPr>
          <p:spPr>
            <a:xfrm>
              <a:off x="9204336" y="490082"/>
              <a:ext cx="112801" cy="112801"/>
            </a:xfrm>
            <a:custGeom>
              <a:avLst/>
              <a:gdLst>
                <a:gd name="connsiteX0" fmla="*/ 107372 w 112801"/>
                <a:gd name="connsiteY0" fmla="*/ 82829 h 112801"/>
                <a:gd name="connsiteX1" fmla="*/ 82829 w 112801"/>
                <a:gd name="connsiteY1" fmla="*/ 107372 h 112801"/>
                <a:gd name="connsiteX2" fmla="*/ 9203 w 112801"/>
                <a:gd name="connsiteY2" fmla="*/ 33745 h 112801"/>
                <a:gd name="connsiteX3" fmla="*/ 33745 w 112801"/>
                <a:gd name="connsiteY3" fmla="*/ 9203 h 11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801" h="112801">
                  <a:moveTo>
                    <a:pt x="107372" y="82829"/>
                  </a:moveTo>
                  <a:lnTo>
                    <a:pt x="82829" y="107372"/>
                  </a:lnTo>
                  <a:lnTo>
                    <a:pt x="9203" y="33745"/>
                  </a:lnTo>
                  <a:lnTo>
                    <a:pt x="33745" y="920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82D3EAD-D18C-40AB-A372-C7D5A60633F9}"/>
                </a:ext>
              </a:extLst>
            </p:cNvPr>
            <p:cNvSpPr/>
            <p:nvPr/>
          </p:nvSpPr>
          <p:spPr>
            <a:xfrm>
              <a:off x="8952712" y="746656"/>
              <a:ext cx="598714" cy="338403"/>
            </a:xfrm>
            <a:custGeom>
              <a:avLst/>
              <a:gdLst>
                <a:gd name="connsiteX0" fmla="*/ 515231 w 598713"/>
                <a:gd name="connsiteY0" fmla="*/ 171609 h 338403"/>
                <a:gd name="connsiteX1" fmla="*/ 502216 w 598713"/>
                <a:gd name="connsiteY1" fmla="*/ 172476 h 338403"/>
                <a:gd name="connsiteX2" fmla="*/ 502216 w 598713"/>
                <a:gd name="connsiteY2" fmla="*/ 171609 h 338403"/>
                <a:gd name="connsiteX3" fmla="*/ 458831 w 598713"/>
                <a:gd name="connsiteY3" fmla="*/ 87442 h 338403"/>
                <a:gd name="connsiteX4" fmla="*/ 365119 w 598713"/>
                <a:gd name="connsiteY4" fmla="*/ 72691 h 338403"/>
                <a:gd name="connsiteX5" fmla="*/ 224552 w 598713"/>
                <a:gd name="connsiteY5" fmla="*/ 10216 h 338403"/>
                <a:gd name="connsiteX6" fmla="*/ 128237 w 598713"/>
                <a:gd name="connsiteY6" fmla="*/ 129959 h 338403"/>
                <a:gd name="connsiteX7" fmla="*/ 28451 w 598713"/>
                <a:gd name="connsiteY7" fmla="*/ 167270 h 338403"/>
                <a:gd name="connsiteX8" fmla="*/ 15436 w 598713"/>
                <a:gd name="connsiteY8" fmla="*/ 273997 h 338403"/>
                <a:gd name="connsiteX9" fmla="*/ 103941 w 598713"/>
                <a:gd name="connsiteY9" fmla="*/ 335604 h 338403"/>
                <a:gd name="connsiteX10" fmla="*/ 520438 w 598713"/>
                <a:gd name="connsiteY10" fmla="*/ 336472 h 338403"/>
                <a:gd name="connsiteX11" fmla="*/ 600266 w 598713"/>
                <a:gd name="connsiteY11" fmla="*/ 251437 h 338403"/>
                <a:gd name="connsiteX12" fmla="*/ 515231 w 598713"/>
                <a:gd name="connsiteY12" fmla="*/ 171609 h 33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713" h="338403">
                  <a:moveTo>
                    <a:pt x="515231" y="171609"/>
                  </a:moveTo>
                  <a:cubicBezTo>
                    <a:pt x="510893" y="171609"/>
                    <a:pt x="506554" y="171609"/>
                    <a:pt x="502216" y="172476"/>
                  </a:cubicBezTo>
                  <a:cubicBezTo>
                    <a:pt x="502216" y="172476"/>
                    <a:pt x="502216" y="171609"/>
                    <a:pt x="502216" y="171609"/>
                  </a:cubicBezTo>
                  <a:cubicBezTo>
                    <a:pt x="502216" y="138636"/>
                    <a:pt x="486597" y="106531"/>
                    <a:pt x="458831" y="87442"/>
                  </a:cubicBezTo>
                  <a:cubicBezTo>
                    <a:pt x="431932" y="67484"/>
                    <a:pt x="397224" y="62278"/>
                    <a:pt x="365119" y="72691"/>
                  </a:cubicBezTo>
                  <a:cubicBezTo>
                    <a:pt x="338220" y="22364"/>
                    <a:pt x="280084" y="-3667"/>
                    <a:pt x="224552" y="10216"/>
                  </a:cubicBezTo>
                  <a:cubicBezTo>
                    <a:pt x="169019" y="23232"/>
                    <a:pt x="129972" y="72691"/>
                    <a:pt x="128237" y="129959"/>
                  </a:cubicBezTo>
                  <a:cubicBezTo>
                    <a:pt x="91793" y="123017"/>
                    <a:pt x="52747" y="136900"/>
                    <a:pt x="28451" y="167270"/>
                  </a:cubicBezTo>
                  <a:cubicBezTo>
                    <a:pt x="5023" y="197640"/>
                    <a:pt x="-183" y="239289"/>
                    <a:pt x="15436" y="273997"/>
                  </a:cubicBezTo>
                  <a:cubicBezTo>
                    <a:pt x="31054" y="309573"/>
                    <a:pt x="64895" y="333001"/>
                    <a:pt x="103941" y="335604"/>
                  </a:cubicBezTo>
                  <a:lnTo>
                    <a:pt x="520438" y="336472"/>
                  </a:lnTo>
                  <a:cubicBezTo>
                    <a:pt x="565558" y="335604"/>
                    <a:pt x="602002" y="297425"/>
                    <a:pt x="600266" y="251437"/>
                  </a:cubicBezTo>
                  <a:cubicBezTo>
                    <a:pt x="599398" y="206317"/>
                    <a:pt x="561220" y="170741"/>
                    <a:pt x="515231" y="17160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249E0DAA-1E2B-41E0-8321-4C30DF5BC903}"/>
                </a:ext>
              </a:extLst>
            </p:cNvPr>
            <p:cNvSpPr/>
            <p:nvPr/>
          </p:nvSpPr>
          <p:spPr>
            <a:xfrm>
              <a:off x="9279518" y="564176"/>
              <a:ext cx="268987" cy="260310"/>
            </a:xfrm>
            <a:custGeom>
              <a:avLst/>
              <a:gdLst>
                <a:gd name="connsiteX0" fmla="*/ 13150 w 268987"/>
                <a:gd name="connsiteY0" fmla="*/ 178813 h 260310"/>
                <a:gd name="connsiteX1" fmla="*/ 54799 w 268987"/>
                <a:gd name="connsiteY1" fmla="*/ 216124 h 260310"/>
                <a:gd name="connsiteX2" fmla="*/ 174542 w 268987"/>
                <a:gd name="connsiteY2" fmla="*/ 261244 h 260310"/>
                <a:gd name="connsiteX3" fmla="*/ 265651 w 268987"/>
                <a:gd name="connsiteY3" fmla="*/ 148443 h 260310"/>
                <a:gd name="connsiteX4" fmla="*/ 195367 w 268987"/>
                <a:gd name="connsiteY4" fmla="*/ 20891 h 260310"/>
                <a:gd name="connsiteX5" fmla="*/ 51329 w 268987"/>
                <a:gd name="connsiteY5" fmla="*/ 38245 h 260310"/>
                <a:gd name="connsiteX6" fmla="*/ 13150 w 268987"/>
                <a:gd name="connsiteY6" fmla="*/ 178813 h 260310"/>
                <a:gd name="connsiteX7" fmla="*/ 13150 w 268987"/>
                <a:gd name="connsiteY7" fmla="*/ 178813 h 26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987" h="260310">
                  <a:moveTo>
                    <a:pt x="13150" y="178813"/>
                  </a:moveTo>
                  <a:cubicBezTo>
                    <a:pt x="28768" y="188358"/>
                    <a:pt x="43519" y="201373"/>
                    <a:pt x="54799" y="216124"/>
                  </a:cubicBezTo>
                  <a:cubicBezTo>
                    <a:pt x="99920" y="210918"/>
                    <a:pt x="144173" y="227404"/>
                    <a:pt x="174542" y="261244"/>
                  </a:cubicBezTo>
                  <a:cubicBezTo>
                    <a:pt x="224869" y="245626"/>
                    <a:pt x="261312" y="201373"/>
                    <a:pt x="265651" y="148443"/>
                  </a:cubicBezTo>
                  <a:cubicBezTo>
                    <a:pt x="269989" y="95514"/>
                    <a:pt x="242223" y="45187"/>
                    <a:pt x="195367" y="20891"/>
                  </a:cubicBezTo>
                  <a:cubicBezTo>
                    <a:pt x="148511" y="-3404"/>
                    <a:pt x="91243" y="3537"/>
                    <a:pt x="51329" y="38245"/>
                  </a:cubicBezTo>
                  <a:cubicBezTo>
                    <a:pt x="11414" y="72953"/>
                    <a:pt x="-3337" y="128486"/>
                    <a:pt x="13150" y="178813"/>
                  </a:cubicBezTo>
                  <a:lnTo>
                    <a:pt x="13150" y="1788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0" name="Graphic 158" descr="Earth Globe Americas">
            <a:extLst>
              <a:ext uri="{FF2B5EF4-FFF2-40B4-BE49-F238E27FC236}">
                <a16:creationId xmlns:a16="http://schemas.microsoft.com/office/drawing/2014/main" id="{4B2AFC45-074B-4C4D-B257-E371CB21DE5D}"/>
              </a:ext>
            </a:extLst>
          </p:cNvPr>
          <p:cNvGrpSpPr/>
          <p:nvPr/>
        </p:nvGrpSpPr>
        <p:grpSpPr>
          <a:xfrm>
            <a:off x="9930807" y="421505"/>
            <a:ext cx="668130" cy="668130"/>
            <a:chOff x="9930807" y="421505"/>
            <a:chExt cx="668130" cy="668130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F49095E4-225C-4DEA-9C07-95A38BDFD5D4}"/>
                </a:ext>
              </a:extLst>
            </p:cNvPr>
            <p:cNvSpPr/>
            <p:nvPr/>
          </p:nvSpPr>
          <p:spPr>
            <a:xfrm>
              <a:off x="9930807" y="421505"/>
              <a:ext cx="668130" cy="668130"/>
            </a:xfrm>
            <a:custGeom>
              <a:avLst/>
              <a:gdLst>
                <a:gd name="connsiteX0" fmla="*/ 336234 w 668129"/>
                <a:gd name="connsiteY0" fmla="*/ 6508 h 668129"/>
                <a:gd name="connsiteX1" fmla="*/ 6508 w 668129"/>
                <a:gd name="connsiteY1" fmla="*/ 336234 h 668129"/>
                <a:gd name="connsiteX2" fmla="*/ 336234 w 668129"/>
                <a:gd name="connsiteY2" fmla="*/ 665961 h 668129"/>
                <a:gd name="connsiteX3" fmla="*/ 665961 w 668129"/>
                <a:gd name="connsiteY3" fmla="*/ 336234 h 668129"/>
                <a:gd name="connsiteX4" fmla="*/ 336234 w 668129"/>
                <a:gd name="connsiteY4" fmla="*/ 6508 h 668129"/>
                <a:gd name="connsiteX5" fmla="*/ 41216 w 668129"/>
                <a:gd name="connsiteY5" fmla="*/ 336234 h 668129"/>
                <a:gd name="connsiteX6" fmla="*/ 119309 w 668129"/>
                <a:gd name="connsiteY6" fmla="*/ 136663 h 668129"/>
                <a:gd name="connsiteX7" fmla="*/ 136663 w 668129"/>
                <a:gd name="connsiteY7" fmla="*/ 154017 h 668129"/>
                <a:gd name="connsiteX8" fmla="*/ 136663 w 668129"/>
                <a:gd name="connsiteY8" fmla="*/ 208682 h 668129"/>
                <a:gd name="connsiteX9" fmla="*/ 140134 w 668129"/>
                <a:gd name="connsiteY9" fmla="*/ 219095 h 668129"/>
                <a:gd name="connsiteX10" fmla="*/ 197402 w 668129"/>
                <a:gd name="connsiteY10" fmla="*/ 292849 h 668129"/>
                <a:gd name="connsiteX11" fmla="*/ 201740 w 668129"/>
                <a:gd name="connsiteY11" fmla="*/ 288511 h 668129"/>
                <a:gd name="connsiteX12" fmla="*/ 203476 w 668129"/>
                <a:gd name="connsiteY12" fmla="*/ 278098 h 668129"/>
                <a:gd name="connsiteX13" fmla="*/ 193063 w 668129"/>
                <a:gd name="connsiteY13" fmla="*/ 260744 h 668129"/>
                <a:gd name="connsiteX14" fmla="*/ 203476 w 668129"/>
                <a:gd name="connsiteY14" fmla="*/ 247729 h 668129"/>
                <a:gd name="connsiteX15" fmla="*/ 208682 w 668129"/>
                <a:gd name="connsiteY15" fmla="*/ 252067 h 668129"/>
                <a:gd name="connsiteX16" fmla="*/ 237316 w 668129"/>
                <a:gd name="connsiteY16" fmla="*/ 308468 h 668129"/>
                <a:gd name="connsiteX17" fmla="*/ 252067 w 668129"/>
                <a:gd name="connsiteY17" fmla="*/ 321483 h 668129"/>
                <a:gd name="connsiteX18" fmla="*/ 290246 w 668129"/>
                <a:gd name="connsiteY18" fmla="*/ 334499 h 668129"/>
                <a:gd name="connsiteX19" fmla="*/ 295452 w 668129"/>
                <a:gd name="connsiteY19" fmla="*/ 338837 h 668129"/>
                <a:gd name="connsiteX20" fmla="*/ 298055 w 668129"/>
                <a:gd name="connsiteY20" fmla="*/ 343176 h 668129"/>
                <a:gd name="connsiteX21" fmla="*/ 313674 w 668129"/>
                <a:gd name="connsiteY21" fmla="*/ 352721 h 668129"/>
                <a:gd name="connsiteX22" fmla="*/ 324086 w 668129"/>
                <a:gd name="connsiteY22" fmla="*/ 352721 h 668129"/>
                <a:gd name="connsiteX23" fmla="*/ 331028 w 668129"/>
                <a:gd name="connsiteY23" fmla="*/ 356191 h 668129"/>
                <a:gd name="connsiteX24" fmla="*/ 342308 w 668129"/>
                <a:gd name="connsiteY24" fmla="*/ 372678 h 668129"/>
                <a:gd name="connsiteX25" fmla="*/ 352721 w 668129"/>
                <a:gd name="connsiteY25" fmla="*/ 379619 h 668129"/>
                <a:gd name="connsiteX26" fmla="*/ 370942 w 668129"/>
                <a:gd name="connsiteY26" fmla="*/ 383958 h 668129"/>
                <a:gd name="connsiteX27" fmla="*/ 377016 w 668129"/>
                <a:gd name="connsiteY27" fmla="*/ 395238 h 668129"/>
                <a:gd name="connsiteX28" fmla="*/ 363133 w 668129"/>
                <a:gd name="connsiteY28" fmla="*/ 429078 h 668129"/>
                <a:gd name="connsiteX29" fmla="*/ 415195 w 668129"/>
                <a:gd name="connsiteY29" fmla="*/ 515848 h 668129"/>
                <a:gd name="connsiteX30" fmla="*/ 407386 w 668129"/>
                <a:gd name="connsiteY30" fmla="*/ 619972 h 668129"/>
                <a:gd name="connsiteX31" fmla="*/ 337102 w 668129"/>
                <a:gd name="connsiteY31" fmla="*/ 628649 h 668129"/>
                <a:gd name="connsiteX32" fmla="*/ 41216 w 668129"/>
                <a:gd name="connsiteY32" fmla="*/ 336234 h 668129"/>
                <a:gd name="connsiteX33" fmla="*/ 447300 w 668129"/>
                <a:gd name="connsiteY33" fmla="*/ 609560 h 668129"/>
                <a:gd name="connsiteX34" fmla="*/ 509774 w 668129"/>
                <a:gd name="connsiteY34" fmla="*/ 553159 h 668129"/>
                <a:gd name="connsiteX35" fmla="*/ 527128 w 668129"/>
                <a:gd name="connsiteY35" fmla="*/ 509774 h 668129"/>
                <a:gd name="connsiteX36" fmla="*/ 587867 w 668129"/>
                <a:gd name="connsiteY36" fmla="*/ 449035 h 668129"/>
                <a:gd name="connsiteX37" fmla="*/ 527128 w 668129"/>
                <a:gd name="connsiteY37" fmla="*/ 405650 h 668129"/>
                <a:gd name="connsiteX38" fmla="*/ 423004 w 668129"/>
                <a:gd name="connsiteY38" fmla="*/ 353588 h 668129"/>
                <a:gd name="connsiteX39" fmla="*/ 379619 w 668129"/>
                <a:gd name="connsiteY39" fmla="*/ 370942 h 668129"/>
                <a:gd name="connsiteX40" fmla="*/ 362265 w 668129"/>
                <a:gd name="connsiteY40" fmla="*/ 362265 h 668129"/>
                <a:gd name="connsiteX41" fmla="*/ 362265 w 668129"/>
                <a:gd name="connsiteY41" fmla="*/ 336234 h 668129"/>
                <a:gd name="connsiteX42" fmla="*/ 353588 w 668129"/>
                <a:gd name="connsiteY42" fmla="*/ 327557 h 668129"/>
                <a:gd name="connsiteX43" fmla="*/ 336234 w 668129"/>
                <a:gd name="connsiteY43" fmla="*/ 327557 h 668129"/>
                <a:gd name="connsiteX44" fmla="*/ 336234 w 668129"/>
                <a:gd name="connsiteY44" fmla="*/ 301526 h 668129"/>
                <a:gd name="connsiteX45" fmla="*/ 327557 w 668129"/>
                <a:gd name="connsiteY45" fmla="*/ 292849 h 668129"/>
                <a:gd name="connsiteX46" fmla="*/ 318880 w 668129"/>
                <a:gd name="connsiteY46" fmla="*/ 292849 h 668129"/>
                <a:gd name="connsiteX47" fmla="*/ 309335 w 668129"/>
                <a:gd name="connsiteY47" fmla="*/ 298923 h 668129"/>
                <a:gd name="connsiteX48" fmla="*/ 284172 w 668129"/>
                <a:gd name="connsiteY48" fmla="*/ 291981 h 668129"/>
                <a:gd name="connsiteX49" fmla="*/ 275495 w 668129"/>
                <a:gd name="connsiteY49" fmla="*/ 274627 h 668129"/>
                <a:gd name="connsiteX50" fmla="*/ 318880 w 668129"/>
                <a:gd name="connsiteY50" fmla="*/ 239919 h 668129"/>
                <a:gd name="connsiteX51" fmla="*/ 337970 w 668129"/>
                <a:gd name="connsiteY51" fmla="*/ 239919 h 668129"/>
                <a:gd name="connsiteX52" fmla="*/ 346647 w 668129"/>
                <a:gd name="connsiteY52" fmla="*/ 246861 h 668129"/>
                <a:gd name="connsiteX53" fmla="*/ 351853 w 668129"/>
                <a:gd name="connsiteY53" fmla="*/ 268553 h 668129"/>
                <a:gd name="connsiteX54" fmla="*/ 360530 w 668129"/>
                <a:gd name="connsiteY54" fmla="*/ 275495 h 668129"/>
                <a:gd name="connsiteX55" fmla="*/ 364001 w 668129"/>
                <a:gd name="connsiteY55" fmla="*/ 275495 h 668129"/>
                <a:gd name="connsiteX56" fmla="*/ 372678 w 668129"/>
                <a:gd name="connsiteY56" fmla="*/ 268553 h 668129"/>
                <a:gd name="connsiteX57" fmla="*/ 378752 w 668129"/>
                <a:gd name="connsiteY57" fmla="*/ 236449 h 668129"/>
                <a:gd name="connsiteX58" fmla="*/ 382222 w 668129"/>
                <a:gd name="connsiteY58" fmla="*/ 228639 h 668129"/>
                <a:gd name="connsiteX59" fmla="*/ 406518 w 668129"/>
                <a:gd name="connsiteY59" fmla="*/ 198270 h 668129"/>
                <a:gd name="connsiteX60" fmla="*/ 426475 w 668129"/>
                <a:gd name="connsiteY60" fmla="*/ 188725 h 668129"/>
                <a:gd name="connsiteX61" fmla="*/ 449035 w 668129"/>
                <a:gd name="connsiteY61" fmla="*/ 188725 h 668129"/>
                <a:gd name="connsiteX62" fmla="*/ 457712 w 668129"/>
                <a:gd name="connsiteY62" fmla="*/ 180048 h 668129"/>
                <a:gd name="connsiteX63" fmla="*/ 457712 w 668129"/>
                <a:gd name="connsiteY63" fmla="*/ 171371 h 668129"/>
                <a:gd name="connsiteX64" fmla="*/ 455109 w 668129"/>
                <a:gd name="connsiteY64" fmla="*/ 168768 h 668129"/>
                <a:gd name="connsiteX65" fmla="*/ 461183 w 668129"/>
                <a:gd name="connsiteY65" fmla="*/ 154017 h 668129"/>
                <a:gd name="connsiteX66" fmla="*/ 466389 w 668129"/>
                <a:gd name="connsiteY66" fmla="*/ 154017 h 668129"/>
                <a:gd name="connsiteX67" fmla="*/ 475066 w 668129"/>
                <a:gd name="connsiteY67" fmla="*/ 162694 h 668129"/>
                <a:gd name="connsiteX68" fmla="*/ 483743 w 668129"/>
                <a:gd name="connsiteY68" fmla="*/ 171371 h 668129"/>
                <a:gd name="connsiteX69" fmla="*/ 492420 w 668129"/>
                <a:gd name="connsiteY69" fmla="*/ 171371 h 668129"/>
                <a:gd name="connsiteX70" fmla="*/ 497627 w 668129"/>
                <a:gd name="connsiteY70" fmla="*/ 148811 h 668129"/>
                <a:gd name="connsiteX71" fmla="*/ 489817 w 668129"/>
                <a:gd name="connsiteY71" fmla="*/ 129721 h 668129"/>
                <a:gd name="connsiteX72" fmla="*/ 416063 w 668129"/>
                <a:gd name="connsiteY72" fmla="*/ 85469 h 668129"/>
                <a:gd name="connsiteX73" fmla="*/ 411724 w 668129"/>
                <a:gd name="connsiteY73" fmla="*/ 84601 h 668129"/>
                <a:gd name="connsiteX74" fmla="*/ 396973 w 668129"/>
                <a:gd name="connsiteY74" fmla="*/ 84601 h 668129"/>
                <a:gd name="connsiteX75" fmla="*/ 379619 w 668129"/>
                <a:gd name="connsiteY75" fmla="*/ 101955 h 668129"/>
                <a:gd name="connsiteX76" fmla="*/ 379619 w 668129"/>
                <a:gd name="connsiteY76" fmla="*/ 110632 h 668129"/>
                <a:gd name="connsiteX77" fmla="*/ 370942 w 668129"/>
                <a:gd name="connsiteY77" fmla="*/ 119309 h 668129"/>
                <a:gd name="connsiteX78" fmla="*/ 362265 w 668129"/>
                <a:gd name="connsiteY78" fmla="*/ 119309 h 668129"/>
                <a:gd name="connsiteX79" fmla="*/ 353588 w 668129"/>
                <a:gd name="connsiteY79" fmla="*/ 110632 h 668129"/>
                <a:gd name="connsiteX80" fmla="*/ 327557 w 668129"/>
                <a:gd name="connsiteY80" fmla="*/ 110632 h 668129"/>
                <a:gd name="connsiteX81" fmla="*/ 318880 w 668129"/>
                <a:gd name="connsiteY81" fmla="*/ 101955 h 668129"/>
                <a:gd name="connsiteX82" fmla="*/ 318880 w 668129"/>
                <a:gd name="connsiteY82" fmla="*/ 80262 h 668129"/>
                <a:gd name="connsiteX83" fmla="*/ 322351 w 668129"/>
                <a:gd name="connsiteY83" fmla="*/ 73321 h 668129"/>
                <a:gd name="connsiteX84" fmla="*/ 377884 w 668129"/>
                <a:gd name="connsiteY84" fmla="*/ 49893 h 668129"/>
                <a:gd name="connsiteX85" fmla="*/ 386561 w 668129"/>
                <a:gd name="connsiteY85" fmla="*/ 64644 h 668129"/>
                <a:gd name="connsiteX86" fmla="*/ 392635 w 668129"/>
                <a:gd name="connsiteY86" fmla="*/ 67247 h 668129"/>
                <a:gd name="connsiteX87" fmla="*/ 414327 w 668129"/>
                <a:gd name="connsiteY87" fmla="*/ 67247 h 668129"/>
                <a:gd name="connsiteX88" fmla="*/ 423004 w 668129"/>
                <a:gd name="connsiteY88" fmla="*/ 58570 h 668129"/>
                <a:gd name="connsiteX89" fmla="*/ 423004 w 668129"/>
                <a:gd name="connsiteY89" fmla="*/ 54231 h 668129"/>
                <a:gd name="connsiteX90" fmla="*/ 631253 w 668129"/>
                <a:gd name="connsiteY90" fmla="*/ 336234 h 668129"/>
                <a:gd name="connsiteX91" fmla="*/ 447300 w 668129"/>
                <a:gd name="connsiteY91" fmla="*/ 609560 h 66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68129" h="668129">
                  <a:moveTo>
                    <a:pt x="336234" y="6508"/>
                  </a:moveTo>
                  <a:cubicBezTo>
                    <a:pt x="154017" y="6508"/>
                    <a:pt x="6508" y="154017"/>
                    <a:pt x="6508" y="336234"/>
                  </a:cubicBezTo>
                  <a:cubicBezTo>
                    <a:pt x="6508" y="518451"/>
                    <a:pt x="154017" y="665961"/>
                    <a:pt x="336234" y="665961"/>
                  </a:cubicBezTo>
                  <a:cubicBezTo>
                    <a:pt x="518451" y="665961"/>
                    <a:pt x="665961" y="518451"/>
                    <a:pt x="665961" y="336234"/>
                  </a:cubicBezTo>
                  <a:cubicBezTo>
                    <a:pt x="665961" y="154017"/>
                    <a:pt x="518451" y="6508"/>
                    <a:pt x="336234" y="6508"/>
                  </a:cubicBezTo>
                  <a:close/>
                  <a:moveTo>
                    <a:pt x="41216" y="336234"/>
                  </a:moveTo>
                  <a:cubicBezTo>
                    <a:pt x="41216" y="259009"/>
                    <a:pt x="70718" y="189593"/>
                    <a:pt x="119309" y="136663"/>
                  </a:cubicBezTo>
                  <a:cubicBezTo>
                    <a:pt x="127118" y="141001"/>
                    <a:pt x="134928" y="147943"/>
                    <a:pt x="136663" y="154017"/>
                  </a:cubicBezTo>
                  <a:lnTo>
                    <a:pt x="136663" y="208682"/>
                  </a:lnTo>
                  <a:cubicBezTo>
                    <a:pt x="136663" y="212153"/>
                    <a:pt x="137531" y="216491"/>
                    <a:pt x="140134" y="219095"/>
                  </a:cubicBezTo>
                  <a:lnTo>
                    <a:pt x="197402" y="292849"/>
                  </a:lnTo>
                  <a:lnTo>
                    <a:pt x="201740" y="288511"/>
                  </a:lnTo>
                  <a:cubicBezTo>
                    <a:pt x="204344" y="285908"/>
                    <a:pt x="205211" y="281569"/>
                    <a:pt x="203476" y="278098"/>
                  </a:cubicBezTo>
                  <a:lnTo>
                    <a:pt x="193063" y="260744"/>
                  </a:lnTo>
                  <a:cubicBezTo>
                    <a:pt x="188725" y="253803"/>
                    <a:pt x="195667" y="245126"/>
                    <a:pt x="203476" y="247729"/>
                  </a:cubicBezTo>
                  <a:cubicBezTo>
                    <a:pt x="206079" y="248596"/>
                    <a:pt x="207814" y="250332"/>
                    <a:pt x="208682" y="252067"/>
                  </a:cubicBezTo>
                  <a:lnTo>
                    <a:pt x="237316" y="308468"/>
                  </a:lnTo>
                  <a:cubicBezTo>
                    <a:pt x="240787" y="314542"/>
                    <a:pt x="245993" y="319748"/>
                    <a:pt x="252067" y="321483"/>
                  </a:cubicBezTo>
                  <a:lnTo>
                    <a:pt x="290246" y="334499"/>
                  </a:lnTo>
                  <a:cubicBezTo>
                    <a:pt x="292849" y="335366"/>
                    <a:pt x="294585" y="337102"/>
                    <a:pt x="295452" y="338837"/>
                  </a:cubicBezTo>
                  <a:lnTo>
                    <a:pt x="298055" y="343176"/>
                  </a:lnTo>
                  <a:cubicBezTo>
                    <a:pt x="300658" y="349250"/>
                    <a:pt x="306732" y="352721"/>
                    <a:pt x="313674" y="352721"/>
                  </a:cubicBezTo>
                  <a:lnTo>
                    <a:pt x="324086" y="352721"/>
                  </a:lnTo>
                  <a:cubicBezTo>
                    <a:pt x="326689" y="352721"/>
                    <a:pt x="329293" y="354456"/>
                    <a:pt x="331028" y="356191"/>
                  </a:cubicBezTo>
                  <a:lnTo>
                    <a:pt x="342308" y="372678"/>
                  </a:lnTo>
                  <a:cubicBezTo>
                    <a:pt x="344911" y="376148"/>
                    <a:pt x="348382" y="378752"/>
                    <a:pt x="352721" y="379619"/>
                  </a:cubicBezTo>
                  <a:lnTo>
                    <a:pt x="370942" y="383958"/>
                  </a:lnTo>
                  <a:cubicBezTo>
                    <a:pt x="376148" y="384825"/>
                    <a:pt x="378752" y="390899"/>
                    <a:pt x="377016" y="395238"/>
                  </a:cubicBezTo>
                  <a:cubicBezTo>
                    <a:pt x="377016" y="395238"/>
                    <a:pt x="363133" y="409121"/>
                    <a:pt x="363133" y="429078"/>
                  </a:cubicBezTo>
                  <a:cubicBezTo>
                    <a:pt x="363133" y="486346"/>
                    <a:pt x="415195" y="502833"/>
                    <a:pt x="415195" y="515848"/>
                  </a:cubicBezTo>
                  <a:cubicBezTo>
                    <a:pt x="415195" y="551424"/>
                    <a:pt x="409989" y="600883"/>
                    <a:pt x="407386" y="619972"/>
                  </a:cubicBezTo>
                  <a:cubicBezTo>
                    <a:pt x="384825" y="625179"/>
                    <a:pt x="361398" y="628649"/>
                    <a:pt x="337102" y="628649"/>
                  </a:cubicBezTo>
                  <a:cubicBezTo>
                    <a:pt x="173974" y="631253"/>
                    <a:pt x="41216" y="498494"/>
                    <a:pt x="41216" y="336234"/>
                  </a:cubicBezTo>
                  <a:close/>
                  <a:moveTo>
                    <a:pt x="447300" y="609560"/>
                  </a:moveTo>
                  <a:cubicBezTo>
                    <a:pt x="466389" y="593074"/>
                    <a:pt x="498494" y="565307"/>
                    <a:pt x="509774" y="553159"/>
                  </a:cubicBezTo>
                  <a:cubicBezTo>
                    <a:pt x="524525" y="536673"/>
                    <a:pt x="527128" y="509774"/>
                    <a:pt x="527128" y="509774"/>
                  </a:cubicBezTo>
                  <a:cubicBezTo>
                    <a:pt x="527128" y="509774"/>
                    <a:pt x="587867" y="493288"/>
                    <a:pt x="587867" y="449035"/>
                  </a:cubicBezTo>
                  <a:cubicBezTo>
                    <a:pt x="587867" y="418666"/>
                    <a:pt x="527128" y="405650"/>
                    <a:pt x="527128" y="405650"/>
                  </a:cubicBezTo>
                  <a:cubicBezTo>
                    <a:pt x="516716" y="371810"/>
                    <a:pt x="465522" y="353588"/>
                    <a:pt x="423004" y="353588"/>
                  </a:cubicBezTo>
                  <a:cubicBezTo>
                    <a:pt x="413460" y="353588"/>
                    <a:pt x="379619" y="370942"/>
                    <a:pt x="379619" y="370942"/>
                  </a:cubicBezTo>
                  <a:lnTo>
                    <a:pt x="362265" y="362265"/>
                  </a:lnTo>
                  <a:lnTo>
                    <a:pt x="362265" y="336234"/>
                  </a:lnTo>
                  <a:cubicBezTo>
                    <a:pt x="362265" y="331028"/>
                    <a:pt x="358794" y="327557"/>
                    <a:pt x="353588" y="327557"/>
                  </a:cubicBezTo>
                  <a:lnTo>
                    <a:pt x="336234" y="327557"/>
                  </a:lnTo>
                  <a:lnTo>
                    <a:pt x="336234" y="301526"/>
                  </a:lnTo>
                  <a:cubicBezTo>
                    <a:pt x="336234" y="296320"/>
                    <a:pt x="332763" y="292849"/>
                    <a:pt x="327557" y="292849"/>
                  </a:cubicBezTo>
                  <a:lnTo>
                    <a:pt x="318880" y="292849"/>
                  </a:lnTo>
                  <a:lnTo>
                    <a:pt x="309335" y="298923"/>
                  </a:lnTo>
                  <a:cubicBezTo>
                    <a:pt x="300658" y="304997"/>
                    <a:pt x="288511" y="301526"/>
                    <a:pt x="284172" y="291981"/>
                  </a:cubicBezTo>
                  <a:cubicBezTo>
                    <a:pt x="284172" y="291981"/>
                    <a:pt x="275495" y="279834"/>
                    <a:pt x="275495" y="274627"/>
                  </a:cubicBezTo>
                  <a:cubicBezTo>
                    <a:pt x="275495" y="237316"/>
                    <a:pt x="318880" y="239919"/>
                    <a:pt x="318880" y="239919"/>
                  </a:cubicBezTo>
                  <a:lnTo>
                    <a:pt x="337970" y="239919"/>
                  </a:lnTo>
                  <a:cubicBezTo>
                    <a:pt x="342308" y="239919"/>
                    <a:pt x="345779" y="242522"/>
                    <a:pt x="346647" y="246861"/>
                  </a:cubicBezTo>
                  <a:lnTo>
                    <a:pt x="351853" y="268553"/>
                  </a:lnTo>
                  <a:cubicBezTo>
                    <a:pt x="352721" y="272024"/>
                    <a:pt x="356191" y="275495"/>
                    <a:pt x="360530" y="275495"/>
                  </a:cubicBezTo>
                  <a:lnTo>
                    <a:pt x="364001" y="275495"/>
                  </a:lnTo>
                  <a:cubicBezTo>
                    <a:pt x="368339" y="275495"/>
                    <a:pt x="371810" y="272892"/>
                    <a:pt x="372678" y="268553"/>
                  </a:cubicBezTo>
                  <a:lnTo>
                    <a:pt x="378752" y="236449"/>
                  </a:lnTo>
                  <a:cubicBezTo>
                    <a:pt x="379619" y="233845"/>
                    <a:pt x="380487" y="231242"/>
                    <a:pt x="382222" y="228639"/>
                  </a:cubicBezTo>
                  <a:lnTo>
                    <a:pt x="406518" y="198270"/>
                  </a:lnTo>
                  <a:cubicBezTo>
                    <a:pt x="411724" y="192196"/>
                    <a:pt x="418666" y="188725"/>
                    <a:pt x="426475" y="188725"/>
                  </a:cubicBezTo>
                  <a:lnTo>
                    <a:pt x="449035" y="188725"/>
                  </a:lnTo>
                  <a:cubicBezTo>
                    <a:pt x="454241" y="188725"/>
                    <a:pt x="457712" y="185254"/>
                    <a:pt x="457712" y="180048"/>
                  </a:cubicBezTo>
                  <a:lnTo>
                    <a:pt x="457712" y="171371"/>
                  </a:lnTo>
                  <a:lnTo>
                    <a:pt x="455109" y="168768"/>
                  </a:lnTo>
                  <a:cubicBezTo>
                    <a:pt x="449903" y="163562"/>
                    <a:pt x="453374" y="154017"/>
                    <a:pt x="461183" y="154017"/>
                  </a:cubicBezTo>
                  <a:lnTo>
                    <a:pt x="466389" y="154017"/>
                  </a:lnTo>
                  <a:cubicBezTo>
                    <a:pt x="471596" y="154017"/>
                    <a:pt x="475066" y="157488"/>
                    <a:pt x="475066" y="162694"/>
                  </a:cubicBezTo>
                  <a:cubicBezTo>
                    <a:pt x="475066" y="167900"/>
                    <a:pt x="478537" y="171371"/>
                    <a:pt x="483743" y="171371"/>
                  </a:cubicBezTo>
                  <a:lnTo>
                    <a:pt x="492420" y="171371"/>
                  </a:lnTo>
                  <a:lnTo>
                    <a:pt x="497627" y="148811"/>
                  </a:lnTo>
                  <a:cubicBezTo>
                    <a:pt x="499362" y="141001"/>
                    <a:pt x="495891" y="134060"/>
                    <a:pt x="489817" y="129721"/>
                  </a:cubicBezTo>
                  <a:lnTo>
                    <a:pt x="416063" y="85469"/>
                  </a:lnTo>
                  <a:cubicBezTo>
                    <a:pt x="415195" y="84601"/>
                    <a:pt x="413460" y="84601"/>
                    <a:pt x="411724" y="84601"/>
                  </a:cubicBezTo>
                  <a:lnTo>
                    <a:pt x="396973" y="84601"/>
                  </a:lnTo>
                  <a:cubicBezTo>
                    <a:pt x="387429" y="84601"/>
                    <a:pt x="379619" y="92410"/>
                    <a:pt x="379619" y="101955"/>
                  </a:cubicBezTo>
                  <a:lnTo>
                    <a:pt x="379619" y="110632"/>
                  </a:lnTo>
                  <a:cubicBezTo>
                    <a:pt x="379619" y="115838"/>
                    <a:pt x="376148" y="119309"/>
                    <a:pt x="370942" y="119309"/>
                  </a:cubicBezTo>
                  <a:lnTo>
                    <a:pt x="362265" y="119309"/>
                  </a:lnTo>
                  <a:lnTo>
                    <a:pt x="353588" y="110632"/>
                  </a:lnTo>
                  <a:lnTo>
                    <a:pt x="327557" y="110632"/>
                  </a:lnTo>
                  <a:cubicBezTo>
                    <a:pt x="322351" y="110632"/>
                    <a:pt x="318880" y="107161"/>
                    <a:pt x="318880" y="101955"/>
                  </a:cubicBezTo>
                  <a:lnTo>
                    <a:pt x="318880" y="80262"/>
                  </a:lnTo>
                  <a:cubicBezTo>
                    <a:pt x="318880" y="77659"/>
                    <a:pt x="319748" y="75056"/>
                    <a:pt x="322351" y="73321"/>
                  </a:cubicBezTo>
                  <a:lnTo>
                    <a:pt x="377884" y="49893"/>
                  </a:lnTo>
                  <a:lnTo>
                    <a:pt x="386561" y="64644"/>
                  </a:lnTo>
                  <a:cubicBezTo>
                    <a:pt x="388296" y="66379"/>
                    <a:pt x="390032" y="67247"/>
                    <a:pt x="392635" y="67247"/>
                  </a:cubicBezTo>
                  <a:lnTo>
                    <a:pt x="414327" y="67247"/>
                  </a:lnTo>
                  <a:cubicBezTo>
                    <a:pt x="419533" y="67247"/>
                    <a:pt x="423004" y="63776"/>
                    <a:pt x="423004" y="58570"/>
                  </a:cubicBezTo>
                  <a:lnTo>
                    <a:pt x="423004" y="54231"/>
                  </a:lnTo>
                  <a:cubicBezTo>
                    <a:pt x="543615" y="91542"/>
                    <a:pt x="631253" y="203476"/>
                    <a:pt x="631253" y="336234"/>
                  </a:cubicBezTo>
                  <a:cubicBezTo>
                    <a:pt x="631253" y="459448"/>
                    <a:pt x="554895" y="565307"/>
                    <a:pt x="447300" y="60956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426EE192-7589-4A36-8239-EFF84B673F2F}"/>
                </a:ext>
              </a:extLst>
            </p:cNvPr>
            <p:cNvSpPr/>
            <p:nvPr/>
          </p:nvSpPr>
          <p:spPr>
            <a:xfrm>
              <a:off x="10284276" y="700254"/>
              <a:ext cx="95447" cy="34708"/>
            </a:xfrm>
            <a:custGeom>
              <a:avLst/>
              <a:gdLst>
                <a:gd name="connsiteX0" fmla="*/ 89493 w 95447"/>
                <a:gd name="connsiteY0" fmla="*/ 21042 h 34708"/>
                <a:gd name="connsiteX1" fmla="*/ 47844 w 95447"/>
                <a:gd name="connsiteY1" fmla="*/ 7159 h 34708"/>
                <a:gd name="connsiteX2" fmla="*/ 38299 w 95447"/>
                <a:gd name="connsiteY2" fmla="*/ 7159 h 34708"/>
                <a:gd name="connsiteX3" fmla="*/ 8797 w 95447"/>
                <a:gd name="connsiteY3" fmla="*/ 14100 h 34708"/>
                <a:gd name="connsiteX4" fmla="*/ 8797 w 95447"/>
                <a:gd name="connsiteY4" fmla="*/ 22777 h 34708"/>
                <a:gd name="connsiteX5" fmla="*/ 48711 w 95447"/>
                <a:gd name="connsiteY5" fmla="*/ 22777 h 34708"/>
                <a:gd name="connsiteX6" fmla="*/ 54785 w 95447"/>
                <a:gd name="connsiteY6" fmla="*/ 23645 h 34708"/>
                <a:gd name="connsiteX7" fmla="*/ 85155 w 95447"/>
                <a:gd name="connsiteY7" fmla="*/ 35793 h 34708"/>
                <a:gd name="connsiteX8" fmla="*/ 95567 w 95447"/>
                <a:gd name="connsiteY8" fmla="*/ 28851 h 34708"/>
                <a:gd name="connsiteX9" fmla="*/ 89493 w 95447"/>
                <a:gd name="connsiteY9" fmla="*/ 21042 h 34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447" h="34708">
                  <a:moveTo>
                    <a:pt x="89493" y="21042"/>
                  </a:moveTo>
                  <a:lnTo>
                    <a:pt x="47844" y="7159"/>
                  </a:lnTo>
                  <a:cubicBezTo>
                    <a:pt x="44373" y="6291"/>
                    <a:pt x="41770" y="6291"/>
                    <a:pt x="38299" y="7159"/>
                  </a:cubicBezTo>
                  <a:lnTo>
                    <a:pt x="8797" y="14100"/>
                  </a:lnTo>
                  <a:cubicBezTo>
                    <a:pt x="6194" y="15836"/>
                    <a:pt x="5326" y="19306"/>
                    <a:pt x="8797" y="22777"/>
                  </a:cubicBezTo>
                  <a:lnTo>
                    <a:pt x="48711" y="22777"/>
                  </a:lnTo>
                  <a:cubicBezTo>
                    <a:pt x="51314" y="22777"/>
                    <a:pt x="53050" y="22777"/>
                    <a:pt x="54785" y="23645"/>
                  </a:cubicBezTo>
                  <a:lnTo>
                    <a:pt x="85155" y="35793"/>
                  </a:lnTo>
                  <a:cubicBezTo>
                    <a:pt x="90361" y="37528"/>
                    <a:pt x="95567" y="34057"/>
                    <a:pt x="95567" y="28851"/>
                  </a:cubicBezTo>
                  <a:cubicBezTo>
                    <a:pt x="95567" y="25380"/>
                    <a:pt x="92964" y="21909"/>
                    <a:pt x="89493" y="2104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6" name="Graphic 174" descr="Bus">
            <a:extLst>
              <a:ext uri="{FF2B5EF4-FFF2-40B4-BE49-F238E27FC236}">
                <a16:creationId xmlns:a16="http://schemas.microsoft.com/office/drawing/2014/main" id="{CF95EFDD-B897-47F9-9436-E836245A202B}"/>
              </a:ext>
            </a:extLst>
          </p:cNvPr>
          <p:cNvGrpSpPr/>
          <p:nvPr/>
        </p:nvGrpSpPr>
        <p:grpSpPr>
          <a:xfrm>
            <a:off x="10824224" y="542726"/>
            <a:ext cx="772254" cy="434718"/>
            <a:chOff x="10824224" y="542726"/>
            <a:chExt cx="772254" cy="434718"/>
          </a:xfrm>
        </p:grpSpPr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EA6DBFD6-219A-455B-B6B1-06DA9118F412}"/>
                </a:ext>
              </a:extLst>
            </p:cNvPr>
            <p:cNvSpPr/>
            <p:nvPr/>
          </p:nvSpPr>
          <p:spPr>
            <a:xfrm>
              <a:off x="10824224" y="542726"/>
              <a:ext cx="772254" cy="390465"/>
            </a:xfrm>
            <a:custGeom>
              <a:avLst/>
              <a:gdLst>
                <a:gd name="connsiteX0" fmla="*/ 40606 w 772253"/>
                <a:gd name="connsiteY0" fmla="*/ 58827 h 390465"/>
                <a:gd name="connsiteX1" fmla="*/ 57960 w 772253"/>
                <a:gd name="connsiteY1" fmla="*/ 41473 h 390465"/>
                <a:gd name="connsiteX2" fmla="*/ 179438 w 772253"/>
                <a:gd name="connsiteY2" fmla="*/ 41473 h 390465"/>
                <a:gd name="connsiteX3" fmla="*/ 179438 w 772253"/>
                <a:gd name="connsiteY3" fmla="*/ 180306 h 390465"/>
                <a:gd name="connsiteX4" fmla="*/ 40606 w 772253"/>
                <a:gd name="connsiteY4" fmla="*/ 180306 h 390465"/>
                <a:gd name="connsiteX5" fmla="*/ 40606 w 772253"/>
                <a:gd name="connsiteY5" fmla="*/ 58827 h 390465"/>
                <a:gd name="connsiteX6" fmla="*/ 214146 w 772253"/>
                <a:gd name="connsiteY6" fmla="*/ 41473 h 390465"/>
                <a:gd name="connsiteX7" fmla="*/ 352978 w 772253"/>
                <a:gd name="connsiteY7" fmla="*/ 41473 h 390465"/>
                <a:gd name="connsiteX8" fmla="*/ 352978 w 772253"/>
                <a:gd name="connsiteY8" fmla="*/ 180306 h 390465"/>
                <a:gd name="connsiteX9" fmla="*/ 214146 w 772253"/>
                <a:gd name="connsiteY9" fmla="*/ 180306 h 390465"/>
                <a:gd name="connsiteX10" fmla="*/ 214146 w 772253"/>
                <a:gd name="connsiteY10" fmla="*/ 41473 h 390465"/>
                <a:gd name="connsiteX11" fmla="*/ 387686 w 772253"/>
                <a:gd name="connsiteY11" fmla="*/ 41473 h 390465"/>
                <a:gd name="connsiteX12" fmla="*/ 526518 w 772253"/>
                <a:gd name="connsiteY12" fmla="*/ 41473 h 390465"/>
                <a:gd name="connsiteX13" fmla="*/ 526518 w 772253"/>
                <a:gd name="connsiteY13" fmla="*/ 180306 h 390465"/>
                <a:gd name="connsiteX14" fmla="*/ 387686 w 772253"/>
                <a:gd name="connsiteY14" fmla="*/ 180306 h 390465"/>
                <a:gd name="connsiteX15" fmla="*/ 387686 w 772253"/>
                <a:gd name="connsiteY15" fmla="*/ 41473 h 390465"/>
                <a:gd name="connsiteX16" fmla="*/ 561226 w 772253"/>
                <a:gd name="connsiteY16" fmla="*/ 41473 h 390465"/>
                <a:gd name="connsiteX17" fmla="*/ 676631 w 772253"/>
                <a:gd name="connsiteY17" fmla="*/ 41473 h 390465"/>
                <a:gd name="connsiteX18" fmla="*/ 710471 w 772253"/>
                <a:gd name="connsiteY18" fmla="*/ 70108 h 390465"/>
                <a:gd name="connsiteX19" fmla="*/ 730428 w 772253"/>
                <a:gd name="connsiteY19" fmla="*/ 193321 h 390465"/>
                <a:gd name="connsiteX20" fmla="*/ 733899 w 772253"/>
                <a:gd name="connsiteY20" fmla="*/ 232368 h 390465"/>
                <a:gd name="connsiteX21" fmla="*/ 613288 w 772253"/>
                <a:gd name="connsiteY21" fmla="*/ 232368 h 390465"/>
                <a:gd name="connsiteX22" fmla="*/ 561226 w 772253"/>
                <a:gd name="connsiteY22" fmla="*/ 180306 h 390465"/>
                <a:gd name="connsiteX23" fmla="*/ 561226 w 772253"/>
                <a:gd name="connsiteY23" fmla="*/ 41473 h 390465"/>
                <a:gd name="connsiteX24" fmla="*/ 5898 w 772253"/>
                <a:gd name="connsiteY24" fmla="*/ 41473 h 390465"/>
                <a:gd name="connsiteX25" fmla="*/ 5898 w 772253"/>
                <a:gd name="connsiteY25" fmla="*/ 353846 h 390465"/>
                <a:gd name="connsiteX26" fmla="*/ 40606 w 772253"/>
                <a:gd name="connsiteY26" fmla="*/ 388554 h 390465"/>
                <a:gd name="connsiteX27" fmla="*/ 42341 w 772253"/>
                <a:gd name="connsiteY27" fmla="*/ 388554 h 390465"/>
                <a:gd name="connsiteX28" fmla="*/ 40606 w 772253"/>
                <a:gd name="connsiteY28" fmla="*/ 371200 h 390465"/>
                <a:gd name="connsiteX29" fmla="*/ 127376 w 772253"/>
                <a:gd name="connsiteY29" fmla="*/ 284430 h 390465"/>
                <a:gd name="connsiteX30" fmla="*/ 214146 w 772253"/>
                <a:gd name="connsiteY30" fmla="*/ 371200 h 390465"/>
                <a:gd name="connsiteX31" fmla="*/ 212411 w 772253"/>
                <a:gd name="connsiteY31" fmla="*/ 388554 h 390465"/>
                <a:gd name="connsiteX32" fmla="*/ 528254 w 772253"/>
                <a:gd name="connsiteY32" fmla="*/ 388554 h 390465"/>
                <a:gd name="connsiteX33" fmla="*/ 526518 w 772253"/>
                <a:gd name="connsiteY33" fmla="*/ 371200 h 390465"/>
                <a:gd name="connsiteX34" fmla="*/ 613288 w 772253"/>
                <a:gd name="connsiteY34" fmla="*/ 284430 h 390465"/>
                <a:gd name="connsiteX35" fmla="*/ 700059 w 772253"/>
                <a:gd name="connsiteY35" fmla="*/ 371200 h 390465"/>
                <a:gd name="connsiteX36" fmla="*/ 698323 w 772253"/>
                <a:gd name="connsiteY36" fmla="*/ 388554 h 390465"/>
                <a:gd name="connsiteX37" fmla="*/ 734767 w 772253"/>
                <a:gd name="connsiteY37" fmla="*/ 388554 h 390465"/>
                <a:gd name="connsiteX38" fmla="*/ 769475 w 772253"/>
                <a:gd name="connsiteY38" fmla="*/ 353846 h 390465"/>
                <a:gd name="connsiteX39" fmla="*/ 769475 w 772253"/>
                <a:gd name="connsiteY39" fmla="*/ 242780 h 390465"/>
                <a:gd name="connsiteX40" fmla="*/ 765136 w 772253"/>
                <a:gd name="connsiteY40" fmla="*/ 187247 h 390465"/>
                <a:gd name="connsiteX41" fmla="*/ 745179 w 772253"/>
                <a:gd name="connsiteY41" fmla="*/ 63166 h 390465"/>
                <a:gd name="connsiteX42" fmla="*/ 676631 w 772253"/>
                <a:gd name="connsiteY42" fmla="*/ 5898 h 390465"/>
                <a:gd name="connsiteX43" fmla="*/ 40606 w 772253"/>
                <a:gd name="connsiteY43" fmla="*/ 5898 h 390465"/>
                <a:gd name="connsiteX44" fmla="*/ 5898 w 772253"/>
                <a:gd name="connsiteY44" fmla="*/ 41473 h 39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72253" h="390465">
                  <a:moveTo>
                    <a:pt x="40606" y="58827"/>
                  </a:moveTo>
                  <a:cubicBezTo>
                    <a:pt x="40606" y="49283"/>
                    <a:pt x="48415" y="41473"/>
                    <a:pt x="57960" y="41473"/>
                  </a:cubicBezTo>
                  <a:lnTo>
                    <a:pt x="179438" y="41473"/>
                  </a:lnTo>
                  <a:lnTo>
                    <a:pt x="179438" y="180306"/>
                  </a:lnTo>
                  <a:lnTo>
                    <a:pt x="40606" y="180306"/>
                  </a:lnTo>
                  <a:lnTo>
                    <a:pt x="40606" y="58827"/>
                  </a:lnTo>
                  <a:close/>
                  <a:moveTo>
                    <a:pt x="214146" y="41473"/>
                  </a:moveTo>
                  <a:lnTo>
                    <a:pt x="352978" y="41473"/>
                  </a:lnTo>
                  <a:lnTo>
                    <a:pt x="352978" y="180306"/>
                  </a:lnTo>
                  <a:lnTo>
                    <a:pt x="214146" y="180306"/>
                  </a:lnTo>
                  <a:lnTo>
                    <a:pt x="214146" y="41473"/>
                  </a:lnTo>
                  <a:close/>
                  <a:moveTo>
                    <a:pt x="387686" y="41473"/>
                  </a:moveTo>
                  <a:lnTo>
                    <a:pt x="526518" y="41473"/>
                  </a:lnTo>
                  <a:lnTo>
                    <a:pt x="526518" y="180306"/>
                  </a:lnTo>
                  <a:lnTo>
                    <a:pt x="387686" y="180306"/>
                  </a:lnTo>
                  <a:lnTo>
                    <a:pt x="387686" y="41473"/>
                  </a:lnTo>
                  <a:close/>
                  <a:moveTo>
                    <a:pt x="561226" y="41473"/>
                  </a:moveTo>
                  <a:lnTo>
                    <a:pt x="676631" y="41473"/>
                  </a:lnTo>
                  <a:cubicBezTo>
                    <a:pt x="693117" y="41473"/>
                    <a:pt x="707868" y="53621"/>
                    <a:pt x="710471" y="70108"/>
                  </a:cubicBezTo>
                  <a:lnTo>
                    <a:pt x="730428" y="193321"/>
                  </a:lnTo>
                  <a:cubicBezTo>
                    <a:pt x="732163" y="206337"/>
                    <a:pt x="733899" y="219352"/>
                    <a:pt x="733899" y="232368"/>
                  </a:cubicBezTo>
                  <a:lnTo>
                    <a:pt x="613288" y="232368"/>
                  </a:lnTo>
                  <a:lnTo>
                    <a:pt x="561226" y="180306"/>
                  </a:lnTo>
                  <a:lnTo>
                    <a:pt x="561226" y="41473"/>
                  </a:lnTo>
                  <a:close/>
                  <a:moveTo>
                    <a:pt x="5898" y="41473"/>
                  </a:moveTo>
                  <a:lnTo>
                    <a:pt x="5898" y="353846"/>
                  </a:lnTo>
                  <a:cubicBezTo>
                    <a:pt x="5898" y="372935"/>
                    <a:pt x="21516" y="388554"/>
                    <a:pt x="40606" y="388554"/>
                  </a:cubicBezTo>
                  <a:lnTo>
                    <a:pt x="42341" y="388554"/>
                  </a:lnTo>
                  <a:cubicBezTo>
                    <a:pt x="41473" y="383348"/>
                    <a:pt x="40606" y="377274"/>
                    <a:pt x="40606" y="371200"/>
                  </a:cubicBezTo>
                  <a:cubicBezTo>
                    <a:pt x="40606" y="323476"/>
                    <a:pt x="79652" y="284430"/>
                    <a:pt x="127376" y="284430"/>
                  </a:cubicBezTo>
                  <a:cubicBezTo>
                    <a:pt x="175099" y="284430"/>
                    <a:pt x="214146" y="323476"/>
                    <a:pt x="214146" y="371200"/>
                  </a:cubicBezTo>
                  <a:cubicBezTo>
                    <a:pt x="214146" y="377274"/>
                    <a:pt x="213278" y="383348"/>
                    <a:pt x="212411" y="388554"/>
                  </a:cubicBezTo>
                  <a:lnTo>
                    <a:pt x="528254" y="388554"/>
                  </a:lnTo>
                  <a:cubicBezTo>
                    <a:pt x="527386" y="383348"/>
                    <a:pt x="526518" y="377274"/>
                    <a:pt x="526518" y="371200"/>
                  </a:cubicBezTo>
                  <a:cubicBezTo>
                    <a:pt x="526518" y="323476"/>
                    <a:pt x="565565" y="284430"/>
                    <a:pt x="613288" y="284430"/>
                  </a:cubicBezTo>
                  <a:cubicBezTo>
                    <a:pt x="661012" y="284430"/>
                    <a:pt x="700059" y="323476"/>
                    <a:pt x="700059" y="371200"/>
                  </a:cubicBezTo>
                  <a:cubicBezTo>
                    <a:pt x="700059" y="377274"/>
                    <a:pt x="699191" y="383348"/>
                    <a:pt x="698323" y="388554"/>
                  </a:cubicBezTo>
                  <a:lnTo>
                    <a:pt x="734767" y="388554"/>
                  </a:lnTo>
                  <a:cubicBezTo>
                    <a:pt x="753856" y="388554"/>
                    <a:pt x="769475" y="372935"/>
                    <a:pt x="769475" y="353846"/>
                  </a:cubicBezTo>
                  <a:lnTo>
                    <a:pt x="769475" y="242780"/>
                  </a:lnTo>
                  <a:cubicBezTo>
                    <a:pt x="769475" y="224558"/>
                    <a:pt x="767739" y="205469"/>
                    <a:pt x="765136" y="187247"/>
                  </a:cubicBezTo>
                  <a:lnTo>
                    <a:pt x="745179" y="63166"/>
                  </a:lnTo>
                  <a:cubicBezTo>
                    <a:pt x="739105" y="30193"/>
                    <a:pt x="710471" y="5898"/>
                    <a:pt x="676631" y="5898"/>
                  </a:cubicBezTo>
                  <a:lnTo>
                    <a:pt x="40606" y="5898"/>
                  </a:lnTo>
                  <a:cubicBezTo>
                    <a:pt x="21516" y="6765"/>
                    <a:pt x="5898" y="22384"/>
                    <a:pt x="5898" y="41473"/>
                  </a:cubicBez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161CC74-A7F3-4EDB-AF02-ED08A80EE942}"/>
                </a:ext>
              </a:extLst>
            </p:cNvPr>
            <p:cNvSpPr/>
            <p:nvPr/>
          </p:nvSpPr>
          <p:spPr>
            <a:xfrm>
              <a:off x="11370876" y="847289"/>
              <a:ext cx="130155" cy="130155"/>
            </a:xfrm>
            <a:custGeom>
              <a:avLst/>
              <a:gdLst>
                <a:gd name="connsiteX0" fmla="*/ 127376 w 130155"/>
                <a:gd name="connsiteY0" fmla="*/ 66637 h 130155"/>
                <a:gd name="connsiteX1" fmla="*/ 66637 w 130155"/>
                <a:gd name="connsiteY1" fmla="*/ 127376 h 130155"/>
                <a:gd name="connsiteX2" fmla="*/ 5898 w 130155"/>
                <a:gd name="connsiteY2" fmla="*/ 66637 h 130155"/>
                <a:gd name="connsiteX3" fmla="*/ 66637 w 130155"/>
                <a:gd name="connsiteY3" fmla="*/ 5898 h 130155"/>
                <a:gd name="connsiteX4" fmla="*/ 127376 w 130155"/>
                <a:gd name="connsiteY4" fmla="*/ 66637 h 13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155" h="130155">
                  <a:moveTo>
                    <a:pt x="127376" y="66637"/>
                  </a:moveTo>
                  <a:cubicBezTo>
                    <a:pt x="127376" y="100182"/>
                    <a:pt x="100182" y="127376"/>
                    <a:pt x="66637" y="127376"/>
                  </a:cubicBezTo>
                  <a:cubicBezTo>
                    <a:pt x="33091" y="127376"/>
                    <a:pt x="5898" y="100182"/>
                    <a:pt x="5898" y="66637"/>
                  </a:cubicBezTo>
                  <a:cubicBezTo>
                    <a:pt x="5898" y="33091"/>
                    <a:pt x="33091" y="5898"/>
                    <a:pt x="66637" y="5898"/>
                  </a:cubicBezTo>
                  <a:cubicBezTo>
                    <a:pt x="100182" y="5898"/>
                    <a:pt x="127376" y="33091"/>
                    <a:pt x="127376" y="66637"/>
                  </a:cubicBez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7E1BCC0F-1A61-46FB-AEA9-452EDDE702CD}"/>
                </a:ext>
              </a:extLst>
            </p:cNvPr>
            <p:cNvSpPr/>
            <p:nvPr/>
          </p:nvSpPr>
          <p:spPr>
            <a:xfrm>
              <a:off x="10884963" y="847289"/>
              <a:ext cx="130155" cy="130155"/>
            </a:xfrm>
            <a:custGeom>
              <a:avLst/>
              <a:gdLst>
                <a:gd name="connsiteX0" fmla="*/ 127376 w 130155"/>
                <a:gd name="connsiteY0" fmla="*/ 66637 h 130155"/>
                <a:gd name="connsiteX1" fmla="*/ 66637 w 130155"/>
                <a:gd name="connsiteY1" fmla="*/ 127376 h 130155"/>
                <a:gd name="connsiteX2" fmla="*/ 5898 w 130155"/>
                <a:gd name="connsiteY2" fmla="*/ 66637 h 130155"/>
                <a:gd name="connsiteX3" fmla="*/ 66637 w 130155"/>
                <a:gd name="connsiteY3" fmla="*/ 5898 h 130155"/>
                <a:gd name="connsiteX4" fmla="*/ 127376 w 130155"/>
                <a:gd name="connsiteY4" fmla="*/ 66637 h 13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155" h="130155">
                  <a:moveTo>
                    <a:pt x="127376" y="66637"/>
                  </a:moveTo>
                  <a:cubicBezTo>
                    <a:pt x="127376" y="100182"/>
                    <a:pt x="100182" y="127376"/>
                    <a:pt x="66637" y="127376"/>
                  </a:cubicBezTo>
                  <a:cubicBezTo>
                    <a:pt x="33091" y="127376"/>
                    <a:pt x="5898" y="100182"/>
                    <a:pt x="5898" y="66637"/>
                  </a:cubicBezTo>
                  <a:cubicBezTo>
                    <a:pt x="5898" y="33091"/>
                    <a:pt x="33091" y="5898"/>
                    <a:pt x="66637" y="5898"/>
                  </a:cubicBezTo>
                  <a:cubicBezTo>
                    <a:pt x="100182" y="5898"/>
                    <a:pt x="127376" y="33091"/>
                    <a:pt x="127376" y="66637"/>
                  </a:cubicBez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54" name="Graphic 150" descr="Umbrella">
            <a:extLst>
              <a:ext uri="{FF2B5EF4-FFF2-40B4-BE49-F238E27FC236}">
                <a16:creationId xmlns:a16="http://schemas.microsoft.com/office/drawing/2014/main" id="{767AB7C0-1407-4AD6-A843-138AA3B25439}"/>
              </a:ext>
            </a:extLst>
          </p:cNvPr>
          <p:cNvSpPr/>
          <p:nvPr/>
        </p:nvSpPr>
        <p:spPr>
          <a:xfrm>
            <a:off x="584572" y="1514711"/>
            <a:ext cx="702838" cy="728869"/>
          </a:xfrm>
          <a:custGeom>
            <a:avLst/>
            <a:gdLst>
              <a:gd name="connsiteX0" fmla="*/ 370332 w 702837"/>
              <a:gd name="connsiteY0" fmla="*/ 44944 h 728868"/>
              <a:gd name="connsiteX1" fmla="*/ 370332 w 702837"/>
              <a:gd name="connsiteY1" fmla="*/ 23252 h 728868"/>
              <a:gd name="connsiteX2" fmla="*/ 352978 w 702837"/>
              <a:gd name="connsiteY2" fmla="*/ 5898 h 728868"/>
              <a:gd name="connsiteX3" fmla="*/ 335624 w 702837"/>
              <a:gd name="connsiteY3" fmla="*/ 23252 h 728868"/>
              <a:gd name="connsiteX4" fmla="*/ 335624 w 702837"/>
              <a:gd name="connsiteY4" fmla="*/ 44944 h 728868"/>
              <a:gd name="connsiteX5" fmla="*/ 5898 w 702837"/>
              <a:gd name="connsiteY5" fmla="*/ 357317 h 728868"/>
              <a:gd name="connsiteX6" fmla="*/ 14575 w 702837"/>
              <a:gd name="connsiteY6" fmla="*/ 365994 h 728868"/>
              <a:gd name="connsiteX7" fmla="*/ 23252 w 702837"/>
              <a:gd name="connsiteY7" fmla="*/ 357317 h 728868"/>
              <a:gd name="connsiteX8" fmla="*/ 127376 w 702837"/>
              <a:gd name="connsiteY8" fmla="*/ 263605 h 728868"/>
              <a:gd name="connsiteX9" fmla="*/ 231500 w 702837"/>
              <a:gd name="connsiteY9" fmla="*/ 357317 h 728868"/>
              <a:gd name="connsiteX10" fmla="*/ 240177 w 702837"/>
              <a:gd name="connsiteY10" fmla="*/ 365994 h 728868"/>
              <a:gd name="connsiteX11" fmla="*/ 248854 w 702837"/>
              <a:gd name="connsiteY11" fmla="*/ 357317 h 728868"/>
              <a:gd name="connsiteX12" fmla="*/ 335624 w 702837"/>
              <a:gd name="connsiteY12" fmla="*/ 265340 h 728868"/>
              <a:gd name="connsiteX13" fmla="*/ 335624 w 702837"/>
              <a:gd name="connsiteY13" fmla="*/ 617627 h 728868"/>
              <a:gd name="connsiteX14" fmla="*/ 326947 w 702837"/>
              <a:gd name="connsiteY14" fmla="*/ 617627 h 728868"/>
              <a:gd name="connsiteX15" fmla="*/ 326947 w 702837"/>
              <a:gd name="connsiteY15" fmla="*/ 656673 h 728868"/>
              <a:gd name="connsiteX16" fmla="*/ 309593 w 702837"/>
              <a:gd name="connsiteY16" fmla="*/ 674027 h 728868"/>
              <a:gd name="connsiteX17" fmla="*/ 292239 w 702837"/>
              <a:gd name="connsiteY17" fmla="*/ 656673 h 728868"/>
              <a:gd name="connsiteX18" fmla="*/ 266208 w 702837"/>
              <a:gd name="connsiteY18" fmla="*/ 630642 h 728868"/>
              <a:gd name="connsiteX19" fmla="*/ 240177 w 702837"/>
              <a:gd name="connsiteY19" fmla="*/ 656673 h 728868"/>
              <a:gd name="connsiteX20" fmla="*/ 309593 w 702837"/>
              <a:gd name="connsiteY20" fmla="*/ 726090 h 728868"/>
              <a:gd name="connsiteX21" fmla="*/ 379009 w 702837"/>
              <a:gd name="connsiteY21" fmla="*/ 656673 h 728868"/>
              <a:gd name="connsiteX22" fmla="*/ 379009 w 702837"/>
              <a:gd name="connsiteY22" fmla="*/ 617627 h 728868"/>
              <a:gd name="connsiteX23" fmla="*/ 370332 w 702837"/>
              <a:gd name="connsiteY23" fmla="*/ 617627 h 728868"/>
              <a:gd name="connsiteX24" fmla="*/ 370332 w 702837"/>
              <a:gd name="connsiteY24" fmla="*/ 265340 h 728868"/>
              <a:gd name="connsiteX25" fmla="*/ 457102 w 702837"/>
              <a:gd name="connsiteY25" fmla="*/ 357317 h 728868"/>
              <a:gd name="connsiteX26" fmla="*/ 465779 w 702837"/>
              <a:gd name="connsiteY26" fmla="*/ 365994 h 728868"/>
              <a:gd name="connsiteX27" fmla="*/ 474456 w 702837"/>
              <a:gd name="connsiteY27" fmla="*/ 357317 h 728868"/>
              <a:gd name="connsiteX28" fmla="*/ 578580 w 702837"/>
              <a:gd name="connsiteY28" fmla="*/ 263605 h 728868"/>
              <a:gd name="connsiteX29" fmla="*/ 682704 w 702837"/>
              <a:gd name="connsiteY29" fmla="*/ 357317 h 728868"/>
              <a:gd name="connsiteX30" fmla="*/ 691382 w 702837"/>
              <a:gd name="connsiteY30" fmla="*/ 365994 h 728868"/>
              <a:gd name="connsiteX31" fmla="*/ 700059 w 702837"/>
              <a:gd name="connsiteY31" fmla="*/ 357317 h 728868"/>
              <a:gd name="connsiteX32" fmla="*/ 370332 w 702837"/>
              <a:gd name="connsiteY32" fmla="*/ 44944 h 72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2837" h="728868">
                <a:moveTo>
                  <a:pt x="370332" y="44944"/>
                </a:moveTo>
                <a:lnTo>
                  <a:pt x="370332" y="23252"/>
                </a:lnTo>
                <a:cubicBezTo>
                  <a:pt x="370332" y="13707"/>
                  <a:pt x="362523" y="5898"/>
                  <a:pt x="352978" y="5898"/>
                </a:cubicBezTo>
                <a:cubicBezTo>
                  <a:pt x="343433" y="5898"/>
                  <a:pt x="335624" y="13707"/>
                  <a:pt x="335624" y="23252"/>
                </a:cubicBezTo>
                <a:lnTo>
                  <a:pt x="335624" y="44944"/>
                </a:lnTo>
                <a:cubicBezTo>
                  <a:pt x="151671" y="53621"/>
                  <a:pt x="5898" y="189850"/>
                  <a:pt x="5898" y="357317"/>
                </a:cubicBezTo>
                <a:cubicBezTo>
                  <a:pt x="5898" y="362523"/>
                  <a:pt x="9368" y="365994"/>
                  <a:pt x="14575" y="365994"/>
                </a:cubicBezTo>
                <a:cubicBezTo>
                  <a:pt x="19781" y="365994"/>
                  <a:pt x="23252" y="362523"/>
                  <a:pt x="23252" y="357317"/>
                </a:cubicBezTo>
                <a:cubicBezTo>
                  <a:pt x="23252" y="305255"/>
                  <a:pt x="70108" y="263605"/>
                  <a:pt x="127376" y="263605"/>
                </a:cubicBezTo>
                <a:cubicBezTo>
                  <a:pt x="184644" y="263605"/>
                  <a:pt x="231500" y="305255"/>
                  <a:pt x="231500" y="357317"/>
                </a:cubicBezTo>
                <a:cubicBezTo>
                  <a:pt x="231500" y="362523"/>
                  <a:pt x="234971" y="365994"/>
                  <a:pt x="240177" y="365994"/>
                </a:cubicBezTo>
                <a:cubicBezTo>
                  <a:pt x="245383" y="365994"/>
                  <a:pt x="248854" y="362523"/>
                  <a:pt x="248854" y="357317"/>
                </a:cubicBezTo>
                <a:cubicBezTo>
                  <a:pt x="248854" y="311328"/>
                  <a:pt x="286165" y="272282"/>
                  <a:pt x="335624" y="265340"/>
                </a:cubicBezTo>
                <a:lnTo>
                  <a:pt x="335624" y="617627"/>
                </a:lnTo>
                <a:lnTo>
                  <a:pt x="326947" y="617627"/>
                </a:lnTo>
                <a:lnTo>
                  <a:pt x="326947" y="656673"/>
                </a:lnTo>
                <a:cubicBezTo>
                  <a:pt x="326947" y="666218"/>
                  <a:pt x="319138" y="674027"/>
                  <a:pt x="309593" y="674027"/>
                </a:cubicBezTo>
                <a:cubicBezTo>
                  <a:pt x="300048" y="674027"/>
                  <a:pt x="292239" y="666218"/>
                  <a:pt x="292239" y="656673"/>
                </a:cubicBezTo>
                <a:cubicBezTo>
                  <a:pt x="292239" y="641923"/>
                  <a:pt x="280959" y="630642"/>
                  <a:pt x="266208" y="630642"/>
                </a:cubicBezTo>
                <a:cubicBezTo>
                  <a:pt x="251457" y="630642"/>
                  <a:pt x="240177" y="641923"/>
                  <a:pt x="240177" y="656673"/>
                </a:cubicBezTo>
                <a:cubicBezTo>
                  <a:pt x="240177" y="694852"/>
                  <a:pt x="271414" y="726090"/>
                  <a:pt x="309593" y="726090"/>
                </a:cubicBezTo>
                <a:cubicBezTo>
                  <a:pt x="347772" y="726090"/>
                  <a:pt x="379009" y="694852"/>
                  <a:pt x="379009" y="656673"/>
                </a:cubicBezTo>
                <a:lnTo>
                  <a:pt x="379009" y="617627"/>
                </a:lnTo>
                <a:lnTo>
                  <a:pt x="370332" y="617627"/>
                </a:lnTo>
                <a:lnTo>
                  <a:pt x="370332" y="265340"/>
                </a:lnTo>
                <a:cubicBezTo>
                  <a:pt x="419791" y="273150"/>
                  <a:pt x="457102" y="311328"/>
                  <a:pt x="457102" y="357317"/>
                </a:cubicBezTo>
                <a:cubicBezTo>
                  <a:pt x="457102" y="362523"/>
                  <a:pt x="460573" y="365994"/>
                  <a:pt x="465779" y="365994"/>
                </a:cubicBezTo>
                <a:cubicBezTo>
                  <a:pt x="470985" y="365994"/>
                  <a:pt x="474456" y="362523"/>
                  <a:pt x="474456" y="357317"/>
                </a:cubicBezTo>
                <a:cubicBezTo>
                  <a:pt x="474456" y="305255"/>
                  <a:pt x="521312" y="263605"/>
                  <a:pt x="578580" y="263605"/>
                </a:cubicBezTo>
                <a:cubicBezTo>
                  <a:pt x="635849" y="263605"/>
                  <a:pt x="682704" y="305255"/>
                  <a:pt x="682704" y="357317"/>
                </a:cubicBezTo>
                <a:cubicBezTo>
                  <a:pt x="682704" y="362523"/>
                  <a:pt x="686175" y="365994"/>
                  <a:pt x="691382" y="365994"/>
                </a:cubicBezTo>
                <a:cubicBezTo>
                  <a:pt x="696588" y="365994"/>
                  <a:pt x="700059" y="362523"/>
                  <a:pt x="700059" y="357317"/>
                </a:cubicBezTo>
                <a:cubicBezTo>
                  <a:pt x="700059" y="189850"/>
                  <a:pt x="554285" y="53621"/>
                  <a:pt x="370332" y="44944"/>
                </a:cubicBezTo>
                <a:close/>
              </a:path>
            </a:pathLst>
          </a:custGeom>
          <a:solidFill>
            <a:srgbClr val="000000"/>
          </a:solidFill>
          <a:ln w="86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256" name="Graphic 148" descr="Lightning">
            <a:extLst>
              <a:ext uri="{FF2B5EF4-FFF2-40B4-BE49-F238E27FC236}">
                <a16:creationId xmlns:a16="http://schemas.microsoft.com/office/drawing/2014/main" id="{3D50903A-76C4-4749-BC1B-9ACC4149B600}"/>
              </a:ext>
            </a:extLst>
          </p:cNvPr>
          <p:cNvGrpSpPr/>
          <p:nvPr/>
        </p:nvGrpSpPr>
        <p:grpSpPr>
          <a:xfrm>
            <a:off x="1656960" y="1596295"/>
            <a:ext cx="598714" cy="581597"/>
            <a:chOff x="1656960" y="1596295"/>
            <a:chExt cx="598714" cy="581597"/>
          </a:xfrm>
        </p:grpSpPr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7AAE8D07-4F5A-4868-B05B-01C1B8CEA626}"/>
                </a:ext>
              </a:extLst>
            </p:cNvPr>
            <p:cNvSpPr/>
            <p:nvPr/>
          </p:nvSpPr>
          <p:spPr>
            <a:xfrm>
              <a:off x="1656960" y="1596295"/>
              <a:ext cx="598714" cy="338403"/>
            </a:xfrm>
            <a:custGeom>
              <a:avLst/>
              <a:gdLst>
                <a:gd name="connsiteX0" fmla="*/ 599350 w 598713"/>
                <a:gd name="connsiteY0" fmla="*/ 254040 h 338403"/>
                <a:gd name="connsiteX1" fmla="*/ 570716 w 598713"/>
                <a:gd name="connsiteY1" fmla="*/ 191566 h 338403"/>
                <a:gd name="connsiteX2" fmla="*/ 503903 w 598713"/>
                <a:gd name="connsiteY2" fmla="*/ 173344 h 338403"/>
                <a:gd name="connsiteX3" fmla="*/ 503903 w 598713"/>
                <a:gd name="connsiteY3" fmla="*/ 171609 h 338403"/>
                <a:gd name="connsiteX4" fmla="*/ 460518 w 598713"/>
                <a:gd name="connsiteY4" fmla="*/ 87442 h 338403"/>
                <a:gd name="connsiteX5" fmla="*/ 366806 w 598713"/>
                <a:gd name="connsiteY5" fmla="*/ 72691 h 338403"/>
                <a:gd name="connsiteX6" fmla="*/ 226238 w 598713"/>
                <a:gd name="connsiteY6" fmla="*/ 10216 h 338403"/>
                <a:gd name="connsiteX7" fmla="*/ 129924 w 598713"/>
                <a:gd name="connsiteY7" fmla="*/ 129959 h 338403"/>
                <a:gd name="connsiteX8" fmla="*/ 29270 w 598713"/>
                <a:gd name="connsiteY8" fmla="*/ 168138 h 338403"/>
                <a:gd name="connsiteX9" fmla="*/ 15387 w 598713"/>
                <a:gd name="connsiteY9" fmla="*/ 274865 h 338403"/>
                <a:gd name="connsiteX10" fmla="*/ 103892 w 598713"/>
                <a:gd name="connsiteY10" fmla="*/ 336472 h 338403"/>
                <a:gd name="connsiteX11" fmla="*/ 103892 w 598713"/>
                <a:gd name="connsiteY11" fmla="*/ 336472 h 338403"/>
                <a:gd name="connsiteX12" fmla="*/ 520389 w 598713"/>
                <a:gd name="connsiteY12" fmla="*/ 336472 h 338403"/>
                <a:gd name="connsiteX13" fmla="*/ 599350 w 598713"/>
                <a:gd name="connsiteY13" fmla="*/ 254040 h 33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8713" h="338403">
                  <a:moveTo>
                    <a:pt x="599350" y="254040"/>
                  </a:moveTo>
                  <a:cubicBezTo>
                    <a:pt x="599350" y="229745"/>
                    <a:pt x="588937" y="207184"/>
                    <a:pt x="570716" y="191566"/>
                  </a:cubicBezTo>
                  <a:cubicBezTo>
                    <a:pt x="552494" y="175947"/>
                    <a:pt x="528198" y="169005"/>
                    <a:pt x="503903" y="173344"/>
                  </a:cubicBezTo>
                  <a:lnTo>
                    <a:pt x="503903" y="171609"/>
                  </a:lnTo>
                  <a:cubicBezTo>
                    <a:pt x="503903" y="138636"/>
                    <a:pt x="488284" y="106531"/>
                    <a:pt x="460518" y="87442"/>
                  </a:cubicBezTo>
                  <a:cubicBezTo>
                    <a:pt x="433619" y="67484"/>
                    <a:pt x="398911" y="62278"/>
                    <a:pt x="366806" y="72691"/>
                  </a:cubicBezTo>
                  <a:cubicBezTo>
                    <a:pt x="339907" y="22364"/>
                    <a:pt x="281771" y="-3667"/>
                    <a:pt x="226238" y="10216"/>
                  </a:cubicBezTo>
                  <a:cubicBezTo>
                    <a:pt x="170705" y="23232"/>
                    <a:pt x="130791" y="72691"/>
                    <a:pt x="129924" y="129959"/>
                  </a:cubicBezTo>
                  <a:cubicBezTo>
                    <a:pt x="91745" y="123017"/>
                    <a:pt x="52698" y="137768"/>
                    <a:pt x="29270" y="168138"/>
                  </a:cubicBezTo>
                  <a:cubicBezTo>
                    <a:pt x="4975" y="198507"/>
                    <a:pt x="-232" y="239289"/>
                    <a:pt x="15387" y="274865"/>
                  </a:cubicBezTo>
                  <a:cubicBezTo>
                    <a:pt x="31006" y="310441"/>
                    <a:pt x="64846" y="333869"/>
                    <a:pt x="103892" y="336472"/>
                  </a:cubicBezTo>
                  <a:lnTo>
                    <a:pt x="103892" y="336472"/>
                  </a:lnTo>
                  <a:lnTo>
                    <a:pt x="520389" y="336472"/>
                  </a:lnTo>
                  <a:cubicBezTo>
                    <a:pt x="565509" y="334736"/>
                    <a:pt x="599350" y="298293"/>
                    <a:pt x="599350" y="25404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FE26C39-0A9B-48A9-8DBF-4752619209D1}"/>
                </a:ext>
              </a:extLst>
            </p:cNvPr>
            <p:cNvSpPr/>
            <p:nvPr/>
          </p:nvSpPr>
          <p:spPr>
            <a:xfrm>
              <a:off x="1885367" y="1960967"/>
              <a:ext cx="147509" cy="216925"/>
            </a:xfrm>
            <a:custGeom>
              <a:avLst/>
              <a:gdLst>
                <a:gd name="connsiteX0" fmla="*/ 145340 w 147509"/>
                <a:gd name="connsiteY0" fmla="*/ 75924 h 216925"/>
                <a:gd name="connsiteX1" fmla="*/ 71585 w 147509"/>
                <a:gd name="connsiteY1" fmla="*/ 75924 h 216925"/>
                <a:gd name="connsiteX2" fmla="*/ 99352 w 147509"/>
                <a:gd name="connsiteY2" fmla="*/ 6508 h 216925"/>
                <a:gd name="connsiteX3" fmla="*/ 33407 w 147509"/>
                <a:gd name="connsiteY3" fmla="*/ 6508 h 216925"/>
                <a:gd name="connsiteX4" fmla="*/ 6508 w 147509"/>
                <a:gd name="connsiteY4" fmla="*/ 119309 h 216925"/>
                <a:gd name="connsiteX5" fmla="*/ 62041 w 147509"/>
                <a:gd name="connsiteY5" fmla="*/ 119309 h 216925"/>
                <a:gd name="connsiteX6" fmla="*/ 28200 w 147509"/>
                <a:gd name="connsiteY6" fmla="*/ 214756 h 21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509" h="216925">
                  <a:moveTo>
                    <a:pt x="145340" y="75924"/>
                  </a:moveTo>
                  <a:lnTo>
                    <a:pt x="71585" y="75924"/>
                  </a:lnTo>
                  <a:lnTo>
                    <a:pt x="99352" y="6508"/>
                  </a:lnTo>
                  <a:lnTo>
                    <a:pt x="33407" y="6508"/>
                  </a:lnTo>
                  <a:lnTo>
                    <a:pt x="6508" y="119309"/>
                  </a:lnTo>
                  <a:lnTo>
                    <a:pt x="62041" y="119309"/>
                  </a:lnTo>
                  <a:lnTo>
                    <a:pt x="28200" y="21475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F6F2BB9-0B15-4475-9285-E7B334FD8E72}"/>
                </a:ext>
              </a:extLst>
            </p:cNvPr>
            <p:cNvSpPr/>
            <p:nvPr/>
          </p:nvSpPr>
          <p:spPr>
            <a:xfrm>
              <a:off x="2050231" y="1960967"/>
              <a:ext cx="78093" cy="112801"/>
            </a:xfrm>
            <a:custGeom>
              <a:avLst/>
              <a:gdLst>
                <a:gd name="connsiteX0" fmla="*/ 75924 w 78093"/>
                <a:gd name="connsiteY0" fmla="*/ 41216 h 112801"/>
                <a:gd name="connsiteX1" fmla="*/ 38613 w 78093"/>
                <a:gd name="connsiteY1" fmla="*/ 41216 h 112801"/>
                <a:gd name="connsiteX2" fmla="*/ 52496 w 78093"/>
                <a:gd name="connsiteY2" fmla="*/ 6508 h 112801"/>
                <a:gd name="connsiteX3" fmla="*/ 20391 w 78093"/>
                <a:gd name="connsiteY3" fmla="*/ 6508 h 112801"/>
                <a:gd name="connsiteX4" fmla="*/ 6508 w 78093"/>
                <a:gd name="connsiteY4" fmla="*/ 62908 h 112801"/>
                <a:gd name="connsiteX5" fmla="*/ 34274 w 78093"/>
                <a:gd name="connsiteY5" fmla="*/ 62908 h 112801"/>
                <a:gd name="connsiteX6" fmla="*/ 16920 w 78093"/>
                <a:gd name="connsiteY6" fmla="*/ 110632 h 11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093" h="112801">
                  <a:moveTo>
                    <a:pt x="75924" y="41216"/>
                  </a:moveTo>
                  <a:lnTo>
                    <a:pt x="38613" y="41216"/>
                  </a:lnTo>
                  <a:lnTo>
                    <a:pt x="52496" y="6508"/>
                  </a:lnTo>
                  <a:lnTo>
                    <a:pt x="20391" y="6508"/>
                  </a:lnTo>
                  <a:lnTo>
                    <a:pt x="6508" y="62908"/>
                  </a:lnTo>
                  <a:lnTo>
                    <a:pt x="34274" y="62908"/>
                  </a:lnTo>
                  <a:lnTo>
                    <a:pt x="16920" y="11063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B067E502-6168-4DAF-B311-CF2DD8792A9B}"/>
                </a:ext>
              </a:extLst>
            </p:cNvPr>
            <p:cNvSpPr/>
            <p:nvPr/>
          </p:nvSpPr>
          <p:spPr>
            <a:xfrm>
              <a:off x="1798597" y="1960967"/>
              <a:ext cx="78093" cy="112801"/>
            </a:xfrm>
            <a:custGeom>
              <a:avLst/>
              <a:gdLst>
                <a:gd name="connsiteX0" fmla="*/ 75924 w 78093"/>
                <a:gd name="connsiteY0" fmla="*/ 41216 h 112801"/>
                <a:gd name="connsiteX1" fmla="*/ 38613 w 78093"/>
                <a:gd name="connsiteY1" fmla="*/ 41216 h 112801"/>
                <a:gd name="connsiteX2" fmla="*/ 52496 w 78093"/>
                <a:gd name="connsiteY2" fmla="*/ 6508 h 112801"/>
                <a:gd name="connsiteX3" fmla="*/ 20391 w 78093"/>
                <a:gd name="connsiteY3" fmla="*/ 6508 h 112801"/>
                <a:gd name="connsiteX4" fmla="*/ 6508 w 78093"/>
                <a:gd name="connsiteY4" fmla="*/ 62908 h 112801"/>
                <a:gd name="connsiteX5" fmla="*/ 34274 w 78093"/>
                <a:gd name="connsiteY5" fmla="*/ 62908 h 112801"/>
                <a:gd name="connsiteX6" fmla="*/ 16920 w 78093"/>
                <a:gd name="connsiteY6" fmla="*/ 110632 h 11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093" h="112801">
                  <a:moveTo>
                    <a:pt x="75924" y="41216"/>
                  </a:moveTo>
                  <a:lnTo>
                    <a:pt x="38613" y="41216"/>
                  </a:lnTo>
                  <a:lnTo>
                    <a:pt x="52496" y="6508"/>
                  </a:lnTo>
                  <a:lnTo>
                    <a:pt x="20391" y="6508"/>
                  </a:lnTo>
                  <a:lnTo>
                    <a:pt x="6508" y="62908"/>
                  </a:lnTo>
                  <a:lnTo>
                    <a:pt x="34274" y="62908"/>
                  </a:lnTo>
                  <a:lnTo>
                    <a:pt x="16920" y="11063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66" name="Graphic 152" descr="Snowflake">
            <a:extLst>
              <a:ext uri="{FF2B5EF4-FFF2-40B4-BE49-F238E27FC236}">
                <a16:creationId xmlns:a16="http://schemas.microsoft.com/office/drawing/2014/main" id="{E28F2A3F-2F42-4FDA-BE04-947C06782E3E}"/>
              </a:ext>
            </a:extLst>
          </p:cNvPr>
          <p:cNvSpPr/>
          <p:nvPr/>
        </p:nvSpPr>
        <p:spPr>
          <a:xfrm>
            <a:off x="2719623" y="1588465"/>
            <a:ext cx="520621" cy="598714"/>
          </a:xfrm>
          <a:custGeom>
            <a:avLst/>
            <a:gdLst>
              <a:gd name="connsiteX0" fmla="*/ 512703 w 520620"/>
              <a:gd name="connsiteY0" fmla="*/ 424997 h 598713"/>
              <a:gd name="connsiteX1" fmla="*/ 473657 w 520620"/>
              <a:gd name="connsiteY1" fmla="*/ 402437 h 598713"/>
              <a:gd name="connsiteX2" fmla="*/ 504026 w 520620"/>
              <a:gd name="connsiteY2" fmla="*/ 394628 h 598713"/>
              <a:gd name="connsiteX3" fmla="*/ 516174 w 520620"/>
              <a:gd name="connsiteY3" fmla="*/ 373803 h 598713"/>
              <a:gd name="connsiteX4" fmla="*/ 495349 w 520620"/>
              <a:gd name="connsiteY4" fmla="*/ 361655 h 598713"/>
              <a:gd name="connsiteX5" fmla="*/ 431139 w 520620"/>
              <a:gd name="connsiteY5" fmla="*/ 379009 h 598713"/>
              <a:gd name="connsiteX6" fmla="*/ 405976 w 520620"/>
              <a:gd name="connsiteY6" fmla="*/ 364258 h 598713"/>
              <a:gd name="connsiteX7" fmla="*/ 484069 w 520620"/>
              <a:gd name="connsiteY7" fmla="*/ 343433 h 598713"/>
              <a:gd name="connsiteX8" fmla="*/ 496217 w 520620"/>
              <a:gd name="connsiteY8" fmla="*/ 322609 h 598713"/>
              <a:gd name="connsiteX9" fmla="*/ 475392 w 520620"/>
              <a:gd name="connsiteY9" fmla="*/ 310461 h 598713"/>
              <a:gd name="connsiteX10" fmla="*/ 363459 w 520620"/>
              <a:gd name="connsiteY10" fmla="*/ 339963 h 598713"/>
              <a:gd name="connsiteX11" fmla="*/ 330486 w 520620"/>
              <a:gd name="connsiteY11" fmla="*/ 320873 h 598713"/>
              <a:gd name="connsiteX12" fmla="*/ 333089 w 520620"/>
              <a:gd name="connsiteY12" fmla="*/ 302651 h 598713"/>
              <a:gd name="connsiteX13" fmla="*/ 330486 w 520620"/>
              <a:gd name="connsiteY13" fmla="*/ 284430 h 598713"/>
              <a:gd name="connsiteX14" fmla="*/ 363459 w 520620"/>
              <a:gd name="connsiteY14" fmla="*/ 265340 h 598713"/>
              <a:gd name="connsiteX15" fmla="*/ 475392 w 520620"/>
              <a:gd name="connsiteY15" fmla="*/ 294842 h 598713"/>
              <a:gd name="connsiteX16" fmla="*/ 479731 w 520620"/>
              <a:gd name="connsiteY16" fmla="*/ 295710 h 598713"/>
              <a:gd name="connsiteX17" fmla="*/ 496217 w 520620"/>
              <a:gd name="connsiteY17" fmla="*/ 282694 h 598713"/>
              <a:gd name="connsiteX18" fmla="*/ 484069 w 520620"/>
              <a:gd name="connsiteY18" fmla="*/ 261869 h 598713"/>
              <a:gd name="connsiteX19" fmla="*/ 405976 w 520620"/>
              <a:gd name="connsiteY19" fmla="*/ 241045 h 598713"/>
              <a:gd name="connsiteX20" fmla="*/ 431139 w 520620"/>
              <a:gd name="connsiteY20" fmla="*/ 226294 h 598713"/>
              <a:gd name="connsiteX21" fmla="*/ 495349 w 520620"/>
              <a:gd name="connsiteY21" fmla="*/ 243648 h 598713"/>
              <a:gd name="connsiteX22" fmla="*/ 499688 w 520620"/>
              <a:gd name="connsiteY22" fmla="*/ 244515 h 598713"/>
              <a:gd name="connsiteX23" fmla="*/ 516174 w 520620"/>
              <a:gd name="connsiteY23" fmla="*/ 231500 h 598713"/>
              <a:gd name="connsiteX24" fmla="*/ 504026 w 520620"/>
              <a:gd name="connsiteY24" fmla="*/ 210675 h 598713"/>
              <a:gd name="connsiteX25" fmla="*/ 473657 w 520620"/>
              <a:gd name="connsiteY25" fmla="*/ 202866 h 598713"/>
              <a:gd name="connsiteX26" fmla="*/ 512703 w 520620"/>
              <a:gd name="connsiteY26" fmla="*/ 180306 h 598713"/>
              <a:gd name="connsiteX27" fmla="*/ 518777 w 520620"/>
              <a:gd name="connsiteY27" fmla="*/ 156878 h 598713"/>
              <a:gd name="connsiteX28" fmla="*/ 495349 w 520620"/>
              <a:gd name="connsiteY28" fmla="*/ 150804 h 598713"/>
              <a:gd name="connsiteX29" fmla="*/ 456303 w 520620"/>
              <a:gd name="connsiteY29" fmla="*/ 173364 h 598713"/>
              <a:gd name="connsiteX30" fmla="*/ 464112 w 520620"/>
              <a:gd name="connsiteY30" fmla="*/ 142994 h 598713"/>
              <a:gd name="connsiteX31" fmla="*/ 451964 w 520620"/>
              <a:gd name="connsiteY31" fmla="*/ 122170 h 598713"/>
              <a:gd name="connsiteX32" fmla="*/ 431139 w 520620"/>
              <a:gd name="connsiteY32" fmla="*/ 134317 h 598713"/>
              <a:gd name="connsiteX33" fmla="*/ 413785 w 520620"/>
              <a:gd name="connsiteY33" fmla="*/ 198527 h 598713"/>
              <a:gd name="connsiteX34" fmla="*/ 388622 w 520620"/>
              <a:gd name="connsiteY34" fmla="*/ 213278 h 598713"/>
              <a:gd name="connsiteX35" fmla="*/ 409447 w 520620"/>
              <a:gd name="connsiteY35" fmla="*/ 135185 h 598713"/>
              <a:gd name="connsiteX36" fmla="*/ 397299 w 520620"/>
              <a:gd name="connsiteY36" fmla="*/ 114360 h 598713"/>
              <a:gd name="connsiteX37" fmla="*/ 376474 w 520620"/>
              <a:gd name="connsiteY37" fmla="*/ 126508 h 598713"/>
              <a:gd name="connsiteX38" fmla="*/ 346972 w 520620"/>
              <a:gd name="connsiteY38" fmla="*/ 238442 h 598713"/>
              <a:gd name="connsiteX39" fmla="*/ 314000 w 520620"/>
              <a:gd name="connsiteY39" fmla="*/ 257531 h 598713"/>
              <a:gd name="connsiteX40" fmla="*/ 281895 w 520620"/>
              <a:gd name="connsiteY40" fmla="*/ 239309 h 598713"/>
              <a:gd name="connsiteX41" fmla="*/ 281895 w 520620"/>
              <a:gd name="connsiteY41" fmla="*/ 201130 h 598713"/>
              <a:gd name="connsiteX42" fmla="*/ 363459 w 520620"/>
              <a:gd name="connsiteY42" fmla="*/ 119566 h 598713"/>
              <a:gd name="connsiteX43" fmla="*/ 363459 w 520620"/>
              <a:gd name="connsiteY43" fmla="*/ 95271 h 598713"/>
              <a:gd name="connsiteX44" fmla="*/ 339163 w 520620"/>
              <a:gd name="connsiteY44" fmla="*/ 95271 h 598713"/>
              <a:gd name="connsiteX45" fmla="*/ 281027 w 520620"/>
              <a:gd name="connsiteY45" fmla="*/ 146465 h 598713"/>
              <a:gd name="connsiteX46" fmla="*/ 281027 w 520620"/>
              <a:gd name="connsiteY46" fmla="*/ 117831 h 598713"/>
              <a:gd name="connsiteX47" fmla="*/ 327883 w 520620"/>
              <a:gd name="connsiteY47" fmla="*/ 70975 h 598713"/>
              <a:gd name="connsiteX48" fmla="*/ 327883 w 520620"/>
              <a:gd name="connsiteY48" fmla="*/ 46680 h 598713"/>
              <a:gd name="connsiteX49" fmla="*/ 303587 w 520620"/>
              <a:gd name="connsiteY49" fmla="*/ 46680 h 598713"/>
              <a:gd name="connsiteX50" fmla="*/ 281027 w 520620"/>
              <a:gd name="connsiteY50" fmla="*/ 68372 h 598713"/>
              <a:gd name="connsiteX51" fmla="*/ 281027 w 520620"/>
              <a:gd name="connsiteY51" fmla="*/ 23252 h 598713"/>
              <a:gd name="connsiteX52" fmla="*/ 263673 w 520620"/>
              <a:gd name="connsiteY52" fmla="*/ 5898 h 598713"/>
              <a:gd name="connsiteX53" fmla="*/ 246319 w 520620"/>
              <a:gd name="connsiteY53" fmla="*/ 23252 h 598713"/>
              <a:gd name="connsiteX54" fmla="*/ 246319 w 520620"/>
              <a:gd name="connsiteY54" fmla="*/ 68372 h 598713"/>
              <a:gd name="connsiteX55" fmla="*/ 223759 w 520620"/>
              <a:gd name="connsiteY55" fmla="*/ 45812 h 598713"/>
              <a:gd name="connsiteX56" fmla="*/ 199463 w 520620"/>
              <a:gd name="connsiteY56" fmla="*/ 45812 h 598713"/>
              <a:gd name="connsiteX57" fmla="*/ 199463 w 520620"/>
              <a:gd name="connsiteY57" fmla="*/ 70108 h 598713"/>
              <a:gd name="connsiteX58" fmla="*/ 246319 w 520620"/>
              <a:gd name="connsiteY58" fmla="*/ 116963 h 598713"/>
              <a:gd name="connsiteX59" fmla="*/ 246319 w 520620"/>
              <a:gd name="connsiteY59" fmla="*/ 145598 h 598713"/>
              <a:gd name="connsiteX60" fmla="*/ 189051 w 520620"/>
              <a:gd name="connsiteY60" fmla="*/ 88329 h 598713"/>
              <a:gd name="connsiteX61" fmla="*/ 164755 w 520620"/>
              <a:gd name="connsiteY61" fmla="*/ 88329 h 598713"/>
              <a:gd name="connsiteX62" fmla="*/ 164755 w 520620"/>
              <a:gd name="connsiteY62" fmla="*/ 112625 h 598713"/>
              <a:gd name="connsiteX63" fmla="*/ 246319 w 520620"/>
              <a:gd name="connsiteY63" fmla="*/ 194189 h 598713"/>
              <a:gd name="connsiteX64" fmla="*/ 246319 w 520620"/>
              <a:gd name="connsiteY64" fmla="*/ 232368 h 598713"/>
              <a:gd name="connsiteX65" fmla="*/ 214214 w 520620"/>
              <a:gd name="connsiteY65" fmla="*/ 250589 h 598713"/>
              <a:gd name="connsiteX66" fmla="*/ 181241 w 520620"/>
              <a:gd name="connsiteY66" fmla="*/ 231500 h 598713"/>
              <a:gd name="connsiteX67" fmla="*/ 150872 w 520620"/>
              <a:gd name="connsiteY67" fmla="*/ 121302 h 598713"/>
              <a:gd name="connsiteX68" fmla="*/ 130047 w 520620"/>
              <a:gd name="connsiteY68" fmla="*/ 109154 h 598713"/>
              <a:gd name="connsiteX69" fmla="*/ 117899 w 520620"/>
              <a:gd name="connsiteY69" fmla="*/ 129979 h 598713"/>
              <a:gd name="connsiteX70" fmla="*/ 138724 w 520620"/>
              <a:gd name="connsiteY70" fmla="*/ 208072 h 598713"/>
              <a:gd name="connsiteX71" fmla="*/ 113561 w 520620"/>
              <a:gd name="connsiteY71" fmla="*/ 193321 h 598713"/>
              <a:gd name="connsiteX72" fmla="*/ 96207 w 520620"/>
              <a:gd name="connsiteY72" fmla="*/ 129111 h 598713"/>
              <a:gd name="connsiteX73" fmla="*/ 75382 w 520620"/>
              <a:gd name="connsiteY73" fmla="*/ 116963 h 598713"/>
              <a:gd name="connsiteX74" fmla="*/ 63234 w 520620"/>
              <a:gd name="connsiteY74" fmla="*/ 137788 h 598713"/>
              <a:gd name="connsiteX75" fmla="*/ 71043 w 520620"/>
              <a:gd name="connsiteY75" fmla="*/ 168158 h 598713"/>
              <a:gd name="connsiteX76" fmla="*/ 31997 w 520620"/>
              <a:gd name="connsiteY76" fmla="*/ 145598 h 598713"/>
              <a:gd name="connsiteX77" fmla="*/ 8569 w 520620"/>
              <a:gd name="connsiteY77" fmla="*/ 151671 h 598713"/>
              <a:gd name="connsiteX78" fmla="*/ 14643 w 520620"/>
              <a:gd name="connsiteY78" fmla="*/ 175099 h 598713"/>
              <a:gd name="connsiteX79" fmla="*/ 53689 w 520620"/>
              <a:gd name="connsiteY79" fmla="*/ 197660 h 598713"/>
              <a:gd name="connsiteX80" fmla="*/ 23320 w 520620"/>
              <a:gd name="connsiteY80" fmla="*/ 205469 h 598713"/>
              <a:gd name="connsiteX81" fmla="*/ 11172 w 520620"/>
              <a:gd name="connsiteY81" fmla="*/ 226294 h 598713"/>
              <a:gd name="connsiteX82" fmla="*/ 27658 w 520620"/>
              <a:gd name="connsiteY82" fmla="*/ 239309 h 598713"/>
              <a:gd name="connsiteX83" fmla="*/ 31997 w 520620"/>
              <a:gd name="connsiteY83" fmla="*/ 238442 h 598713"/>
              <a:gd name="connsiteX84" fmla="*/ 96207 w 520620"/>
              <a:gd name="connsiteY84" fmla="*/ 221088 h 598713"/>
              <a:gd name="connsiteX85" fmla="*/ 121370 w 520620"/>
              <a:gd name="connsiteY85" fmla="*/ 235838 h 598713"/>
              <a:gd name="connsiteX86" fmla="*/ 43277 w 520620"/>
              <a:gd name="connsiteY86" fmla="*/ 256663 h 598713"/>
              <a:gd name="connsiteX87" fmla="*/ 31129 w 520620"/>
              <a:gd name="connsiteY87" fmla="*/ 277488 h 598713"/>
              <a:gd name="connsiteX88" fmla="*/ 47615 w 520620"/>
              <a:gd name="connsiteY88" fmla="*/ 290504 h 598713"/>
              <a:gd name="connsiteX89" fmla="*/ 51954 w 520620"/>
              <a:gd name="connsiteY89" fmla="*/ 289636 h 598713"/>
              <a:gd name="connsiteX90" fmla="*/ 163887 w 520620"/>
              <a:gd name="connsiteY90" fmla="*/ 260134 h 598713"/>
              <a:gd name="connsiteX91" fmla="*/ 196860 w 520620"/>
              <a:gd name="connsiteY91" fmla="*/ 279223 h 598713"/>
              <a:gd name="connsiteX92" fmla="*/ 194257 w 520620"/>
              <a:gd name="connsiteY92" fmla="*/ 300916 h 598713"/>
              <a:gd name="connsiteX93" fmla="*/ 196860 w 520620"/>
              <a:gd name="connsiteY93" fmla="*/ 319138 h 598713"/>
              <a:gd name="connsiteX94" fmla="*/ 163887 w 520620"/>
              <a:gd name="connsiteY94" fmla="*/ 338227 h 598713"/>
              <a:gd name="connsiteX95" fmla="*/ 51954 w 520620"/>
              <a:gd name="connsiteY95" fmla="*/ 308725 h 598713"/>
              <a:gd name="connsiteX96" fmla="*/ 31129 w 520620"/>
              <a:gd name="connsiteY96" fmla="*/ 320873 h 598713"/>
              <a:gd name="connsiteX97" fmla="*/ 43277 w 520620"/>
              <a:gd name="connsiteY97" fmla="*/ 341698 h 598713"/>
              <a:gd name="connsiteX98" fmla="*/ 121370 w 520620"/>
              <a:gd name="connsiteY98" fmla="*/ 362523 h 598713"/>
              <a:gd name="connsiteX99" fmla="*/ 96207 w 520620"/>
              <a:gd name="connsiteY99" fmla="*/ 377274 h 598713"/>
              <a:gd name="connsiteX100" fmla="*/ 31997 w 520620"/>
              <a:gd name="connsiteY100" fmla="*/ 359920 h 598713"/>
              <a:gd name="connsiteX101" fmla="*/ 11172 w 520620"/>
              <a:gd name="connsiteY101" fmla="*/ 372068 h 598713"/>
              <a:gd name="connsiteX102" fmla="*/ 23320 w 520620"/>
              <a:gd name="connsiteY102" fmla="*/ 392892 h 598713"/>
              <a:gd name="connsiteX103" fmla="*/ 53689 w 520620"/>
              <a:gd name="connsiteY103" fmla="*/ 400702 h 598713"/>
              <a:gd name="connsiteX104" fmla="*/ 14643 w 520620"/>
              <a:gd name="connsiteY104" fmla="*/ 423262 h 598713"/>
              <a:gd name="connsiteX105" fmla="*/ 8569 w 520620"/>
              <a:gd name="connsiteY105" fmla="*/ 446690 h 598713"/>
              <a:gd name="connsiteX106" fmla="*/ 23320 w 520620"/>
              <a:gd name="connsiteY106" fmla="*/ 455367 h 598713"/>
              <a:gd name="connsiteX107" fmla="*/ 31997 w 520620"/>
              <a:gd name="connsiteY107" fmla="*/ 452764 h 598713"/>
              <a:gd name="connsiteX108" fmla="*/ 71043 w 520620"/>
              <a:gd name="connsiteY108" fmla="*/ 430203 h 598713"/>
              <a:gd name="connsiteX109" fmla="*/ 63234 w 520620"/>
              <a:gd name="connsiteY109" fmla="*/ 460573 h 598713"/>
              <a:gd name="connsiteX110" fmla="*/ 75382 w 520620"/>
              <a:gd name="connsiteY110" fmla="*/ 481398 h 598713"/>
              <a:gd name="connsiteX111" fmla="*/ 79720 w 520620"/>
              <a:gd name="connsiteY111" fmla="*/ 482266 h 598713"/>
              <a:gd name="connsiteX112" fmla="*/ 96207 w 520620"/>
              <a:gd name="connsiteY112" fmla="*/ 469250 h 598713"/>
              <a:gd name="connsiteX113" fmla="*/ 113561 w 520620"/>
              <a:gd name="connsiteY113" fmla="*/ 405040 h 598713"/>
              <a:gd name="connsiteX114" fmla="*/ 138724 w 520620"/>
              <a:gd name="connsiteY114" fmla="*/ 390289 h 598713"/>
              <a:gd name="connsiteX115" fmla="*/ 117899 w 520620"/>
              <a:gd name="connsiteY115" fmla="*/ 468382 h 598713"/>
              <a:gd name="connsiteX116" fmla="*/ 130047 w 520620"/>
              <a:gd name="connsiteY116" fmla="*/ 489207 h 598713"/>
              <a:gd name="connsiteX117" fmla="*/ 134386 w 520620"/>
              <a:gd name="connsiteY117" fmla="*/ 490075 h 598713"/>
              <a:gd name="connsiteX118" fmla="*/ 150872 w 520620"/>
              <a:gd name="connsiteY118" fmla="*/ 477059 h 598713"/>
              <a:gd name="connsiteX119" fmla="*/ 180374 w 520620"/>
              <a:gd name="connsiteY119" fmla="*/ 365126 h 598713"/>
              <a:gd name="connsiteX120" fmla="*/ 213346 w 520620"/>
              <a:gd name="connsiteY120" fmla="*/ 346036 h 598713"/>
              <a:gd name="connsiteX121" fmla="*/ 245451 w 520620"/>
              <a:gd name="connsiteY121" fmla="*/ 364258 h 598713"/>
              <a:gd name="connsiteX122" fmla="*/ 245451 w 520620"/>
              <a:gd name="connsiteY122" fmla="*/ 402437 h 598713"/>
              <a:gd name="connsiteX123" fmla="*/ 163887 w 520620"/>
              <a:gd name="connsiteY123" fmla="*/ 484001 h 598713"/>
              <a:gd name="connsiteX124" fmla="*/ 163887 w 520620"/>
              <a:gd name="connsiteY124" fmla="*/ 508297 h 598713"/>
              <a:gd name="connsiteX125" fmla="*/ 188183 w 520620"/>
              <a:gd name="connsiteY125" fmla="*/ 508297 h 598713"/>
              <a:gd name="connsiteX126" fmla="*/ 245451 w 520620"/>
              <a:gd name="connsiteY126" fmla="*/ 451028 h 598713"/>
              <a:gd name="connsiteX127" fmla="*/ 245451 w 520620"/>
              <a:gd name="connsiteY127" fmla="*/ 479662 h 598713"/>
              <a:gd name="connsiteX128" fmla="*/ 198595 w 520620"/>
              <a:gd name="connsiteY128" fmla="*/ 526518 h 598713"/>
              <a:gd name="connsiteX129" fmla="*/ 198595 w 520620"/>
              <a:gd name="connsiteY129" fmla="*/ 550814 h 598713"/>
              <a:gd name="connsiteX130" fmla="*/ 222891 w 520620"/>
              <a:gd name="connsiteY130" fmla="*/ 550814 h 598713"/>
              <a:gd name="connsiteX131" fmla="*/ 245451 w 520620"/>
              <a:gd name="connsiteY131" fmla="*/ 528254 h 598713"/>
              <a:gd name="connsiteX132" fmla="*/ 245451 w 520620"/>
              <a:gd name="connsiteY132" fmla="*/ 578580 h 598713"/>
              <a:gd name="connsiteX133" fmla="*/ 262805 w 520620"/>
              <a:gd name="connsiteY133" fmla="*/ 595934 h 598713"/>
              <a:gd name="connsiteX134" fmla="*/ 280159 w 520620"/>
              <a:gd name="connsiteY134" fmla="*/ 578580 h 598713"/>
              <a:gd name="connsiteX135" fmla="*/ 280159 w 520620"/>
              <a:gd name="connsiteY135" fmla="*/ 533460 h 598713"/>
              <a:gd name="connsiteX136" fmla="*/ 302720 w 520620"/>
              <a:gd name="connsiteY136" fmla="*/ 556020 h 598713"/>
              <a:gd name="connsiteX137" fmla="*/ 315735 w 520620"/>
              <a:gd name="connsiteY137" fmla="*/ 561226 h 598713"/>
              <a:gd name="connsiteX138" fmla="*/ 327883 w 520620"/>
              <a:gd name="connsiteY138" fmla="*/ 556020 h 598713"/>
              <a:gd name="connsiteX139" fmla="*/ 327883 w 520620"/>
              <a:gd name="connsiteY139" fmla="*/ 531725 h 598713"/>
              <a:gd name="connsiteX140" fmla="*/ 281027 w 520620"/>
              <a:gd name="connsiteY140" fmla="*/ 484869 h 598713"/>
              <a:gd name="connsiteX141" fmla="*/ 281027 w 520620"/>
              <a:gd name="connsiteY141" fmla="*/ 456235 h 598713"/>
              <a:gd name="connsiteX142" fmla="*/ 338295 w 520620"/>
              <a:gd name="connsiteY142" fmla="*/ 513503 h 598713"/>
              <a:gd name="connsiteX143" fmla="*/ 350443 w 520620"/>
              <a:gd name="connsiteY143" fmla="*/ 517841 h 598713"/>
              <a:gd name="connsiteX144" fmla="*/ 362591 w 520620"/>
              <a:gd name="connsiteY144" fmla="*/ 512635 h 598713"/>
              <a:gd name="connsiteX145" fmla="*/ 362591 w 520620"/>
              <a:gd name="connsiteY145" fmla="*/ 488339 h 598713"/>
              <a:gd name="connsiteX146" fmla="*/ 281027 w 520620"/>
              <a:gd name="connsiteY146" fmla="*/ 406776 h 598713"/>
              <a:gd name="connsiteX147" fmla="*/ 281027 w 520620"/>
              <a:gd name="connsiteY147" fmla="*/ 368597 h 598713"/>
              <a:gd name="connsiteX148" fmla="*/ 313132 w 520620"/>
              <a:gd name="connsiteY148" fmla="*/ 350375 h 598713"/>
              <a:gd name="connsiteX149" fmla="*/ 346105 w 520620"/>
              <a:gd name="connsiteY149" fmla="*/ 369464 h 598713"/>
              <a:gd name="connsiteX150" fmla="*/ 376474 w 520620"/>
              <a:gd name="connsiteY150" fmla="*/ 480530 h 598713"/>
              <a:gd name="connsiteX151" fmla="*/ 392960 w 520620"/>
              <a:gd name="connsiteY151" fmla="*/ 493546 h 598713"/>
              <a:gd name="connsiteX152" fmla="*/ 397299 w 520620"/>
              <a:gd name="connsiteY152" fmla="*/ 492678 h 598713"/>
              <a:gd name="connsiteX153" fmla="*/ 409447 w 520620"/>
              <a:gd name="connsiteY153" fmla="*/ 471853 h 598713"/>
              <a:gd name="connsiteX154" fmla="*/ 388622 w 520620"/>
              <a:gd name="connsiteY154" fmla="*/ 393760 h 598713"/>
              <a:gd name="connsiteX155" fmla="*/ 413785 w 520620"/>
              <a:gd name="connsiteY155" fmla="*/ 408511 h 598713"/>
              <a:gd name="connsiteX156" fmla="*/ 431139 w 520620"/>
              <a:gd name="connsiteY156" fmla="*/ 472721 h 598713"/>
              <a:gd name="connsiteX157" fmla="*/ 447626 w 520620"/>
              <a:gd name="connsiteY157" fmla="*/ 485736 h 598713"/>
              <a:gd name="connsiteX158" fmla="*/ 451964 w 520620"/>
              <a:gd name="connsiteY158" fmla="*/ 484869 h 598713"/>
              <a:gd name="connsiteX159" fmla="*/ 464112 w 520620"/>
              <a:gd name="connsiteY159" fmla="*/ 464044 h 598713"/>
              <a:gd name="connsiteX160" fmla="*/ 456303 w 520620"/>
              <a:gd name="connsiteY160" fmla="*/ 433674 h 598713"/>
              <a:gd name="connsiteX161" fmla="*/ 495349 w 520620"/>
              <a:gd name="connsiteY161" fmla="*/ 456235 h 598713"/>
              <a:gd name="connsiteX162" fmla="*/ 504026 w 520620"/>
              <a:gd name="connsiteY162" fmla="*/ 458838 h 598713"/>
              <a:gd name="connsiteX163" fmla="*/ 518777 w 520620"/>
              <a:gd name="connsiteY163" fmla="*/ 450161 h 598713"/>
              <a:gd name="connsiteX164" fmla="*/ 512703 w 520620"/>
              <a:gd name="connsiteY164" fmla="*/ 424997 h 59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520620" h="598713">
                <a:moveTo>
                  <a:pt x="512703" y="424997"/>
                </a:moveTo>
                <a:lnTo>
                  <a:pt x="473657" y="402437"/>
                </a:lnTo>
                <a:lnTo>
                  <a:pt x="504026" y="394628"/>
                </a:lnTo>
                <a:cubicBezTo>
                  <a:pt x="513571" y="392025"/>
                  <a:pt x="518777" y="382480"/>
                  <a:pt x="516174" y="373803"/>
                </a:cubicBezTo>
                <a:cubicBezTo>
                  <a:pt x="513571" y="365126"/>
                  <a:pt x="504026" y="359052"/>
                  <a:pt x="495349" y="361655"/>
                </a:cubicBezTo>
                <a:lnTo>
                  <a:pt x="431139" y="379009"/>
                </a:lnTo>
                <a:lnTo>
                  <a:pt x="405976" y="364258"/>
                </a:lnTo>
                <a:lnTo>
                  <a:pt x="484069" y="343433"/>
                </a:lnTo>
                <a:cubicBezTo>
                  <a:pt x="493614" y="340830"/>
                  <a:pt x="498820" y="331286"/>
                  <a:pt x="496217" y="322609"/>
                </a:cubicBezTo>
                <a:cubicBezTo>
                  <a:pt x="493614" y="313932"/>
                  <a:pt x="484069" y="307858"/>
                  <a:pt x="475392" y="310461"/>
                </a:cubicBezTo>
                <a:lnTo>
                  <a:pt x="363459" y="339963"/>
                </a:lnTo>
                <a:lnTo>
                  <a:pt x="330486" y="320873"/>
                </a:lnTo>
                <a:cubicBezTo>
                  <a:pt x="332221" y="314799"/>
                  <a:pt x="333089" y="308725"/>
                  <a:pt x="333089" y="302651"/>
                </a:cubicBezTo>
                <a:cubicBezTo>
                  <a:pt x="333089" y="296578"/>
                  <a:pt x="332221" y="289636"/>
                  <a:pt x="330486" y="284430"/>
                </a:cubicBezTo>
                <a:lnTo>
                  <a:pt x="363459" y="265340"/>
                </a:lnTo>
                <a:lnTo>
                  <a:pt x="475392" y="294842"/>
                </a:lnTo>
                <a:cubicBezTo>
                  <a:pt x="477127" y="294842"/>
                  <a:pt x="477995" y="295710"/>
                  <a:pt x="479731" y="295710"/>
                </a:cubicBezTo>
                <a:cubicBezTo>
                  <a:pt x="487540" y="295710"/>
                  <a:pt x="494481" y="290504"/>
                  <a:pt x="496217" y="282694"/>
                </a:cubicBezTo>
                <a:cubicBezTo>
                  <a:pt x="498820" y="273150"/>
                  <a:pt x="493614" y="263605"/>
                  <a:pt x="484069" y="261869"/>
                </a:cubicBezTo>
                <a:lnTo>
                  <a:pt x="405976" y="241045"/>
                </a:lnTo>
                <a:lnTo>
                  <a:pt x="431139" y="226294"/>
                </a:lnTo>
                <a:lnTo>
                  <a:pt x="495349" y="243648"/>
                </a:lnTo>
                <a:cubicBezTo>
                  <a:pt x="497085" y="243648"/>
                  <a:pt x="497952" y="244515"/>
                  <a:pt x="499688" y="244515"/>
                </a:cubicBezTo>
                <a:cubicBezTo>
                  <a:pt x="507497" y="244515"/>
                  <a:pt x="514439" y="239309"/>
                  <a:pt x="516174" y="231500"/>
                </a:cubicBezTo>
                <a:cubicBezTo>
                  <a:pt x="518777" y="221955"/>
                  <a:pt x="513571" y="212411"/>
                  <a:pt x="504026" y="210675"/>
                </a:cubicBezTo>
                <a:lnTo>
                  <a:pt x="473657" y="202866"/>
                </a:lnTo>
                <a:lnTo>
                  <a:pt x="512703" y="180306"/>
                </a:lnTo>
                <a:cubicBezTo>
                  <a:pt x="521380" y="175099"/>
                  <a:pt x="523983" y="164687"/>
                  <a:pt x="518777" y="156878"/>
                </a:cubicBezTo>
                <a:cubicBezTo>
                  <a:pt x="513571" y="148201"/>
                  <a:pt x="503158" y="145598"/>
                  <a:pt x="495349" y="150804"/>
                </a:cubicBezTo>
                <a:lnTo>
                  <a:pt x="456303" y="173364"/>
                </a:lnTo>
                <a:lnTo>
                  <a:pt x="464112" y="142994"/>
                </a:lnTo>
                <a:cubicBezTo>
                  <a:pt x="466715" y="133450"/>
                  <a:pt x="461509" y="123905"/>
                  <a:pt x="451964" y="122170"/>
                </a:cubicBezTo>
                <a:cubicBezTo>
                  <a:pt x="442419" y="119566"/>
                  <a:pt x="432875" y="124773"/>
                  <a:pt x="431139" y="134317"/>
                </a:cubicBezTo>
                <a:lnTo>
                  <a:pt x="413785" y="198527"/>
                </a:lnTo>
                <a:lnTo>
                  <a:pt x="388622" y="213278"/>
                </a:lnTo>
                <a:lnTo>
                  <a:pt x="409447" y="135185"/>
                </a:lnTo>
                <a:cubicBezTo>
                  <a:pt x="412050" y="125640"/>
                  <a:pt x="406844" y="116096"/>
                  <a:pt x="397299" y="114360"/>
                </a:cubicBezTo>
                <a:cubicBezTo>
                  <a:pt x="387754" y="111757"/>
                  <a:pt x="378210" y="116963"/>
                  <a:pt x="376474" y="126508"/>
                </a:cubicBezTo>
                <a:lnTo>
                  <a:pt x="346972" y="238442"/>
                </a:lnTo>
                <a:lnTo>
                  <a:pt x="314000" y="257531"/>
                </a:lnTo>
                <a:cubicBezTo>
                  <a:pt x="305323" y="248854"/>
                  <a:pt x="294043" y="241912"/>
                  <a:pt x="281895" y="239309"/>
                </a:cubicBezTo>
                <a:lnTo>
                  <a:pt x="281895" y="201130"/>
                </a:lnTo>
                <a:lnTo>
                  <a:pt x="363459" y="119566"/>
                </a:lnTo>
                <a:cubicBezTo>
                  <a:pt x="370400" y="112625"/>
                  <a:pt x="370400" y="102212"/>
                  <a:pt x="363459" y="95271"/>
                </a:cubicBezTo>
                <a:cubicBezTo>
                  <a:pt x="356517" y="88329"/>
                  <a:pt x="346105" y="88329"/>
                  <a:pt x="339163" y="95271"/>
                </a:cubicBezTo>
                <a:lnTo>
                  <a:pt x="281027" y="146465"/>
                </a:lnTo>
                <a:lnTo>
                  <a:pt x="281027" y="117831"/>
                </a:lnTo>
                <a:lnTo>
                  <a:pt x="327883" y="70975"/>
                </a:lnTo>
                <a:cubicBezTo>
                  <a:pt x="334825" y="64034"/>
                  <a:pt x="334825" y="53621"/>
                  <a:pt x="327883" y="46680"/>
                </a:cubicBezTo>
                <a:cubicBezTo>
                  <a:pt x="320941" y="39738"/>
                  <a:pt x="310529" y="39738"/>
                  <a:pt x="303587" y="46680"/>
                </a:cubicBezTo>
                <a:lnTo>
                  <a:pt x="281027" y="68372"/>
                </a:lnTo>
                <a:lnTo>
                  <a:pt x="281027" y="23252"/>
                </a:lnTo>
                <a:cubicBezTo>
                  <a:pt x="281027" y="13707"/>
                  <a:pt x="273218" y="5898"/>
                  <a:pt x="263673" y="5898"/>
                </a:cubicBezTo>
                <a:cubicBezTo>
                  <a:pt x="254128" y="5898"/>
                  <a:pt x="246319" y="13707"/>
                  <a:pt x="246319" y="23252"/>
                </a:cubicBezTo>
                <a:lnTo>
                  <a:pt x="246319" y="68372"/>
                </a:lnTo>
                <a:lnTo>
                  <a:pt x="223759" y="45812"/>
                </a:lnTo>
                <a:cubicBezTo>
                  <a:pt x="216817" y="38870"/>
                  <a:pt x="206405" y="38870"/>
                  <a:pt x="199463" y="45812"/>
                </a:cubicBezTo>
                <a:cubicBezTo>
                  <a:pt x="192522" y="52754"/>
                  <a:pt x="192522" y="63166"/>
                  <a:pt x="199463" y="70108"/>
                </a:cubicBezTo>
                <a:lnTo>
                  <a:pt x="246319" y="116963"/>
                </a:lnTo>
                <a:lnTo>
                  <a:pt x="246319" y="145598"/>
                </a:lnTo>
                <a:lnTo>
                  <a:pt x="189051" y="88329"/>
                </a:lnTo>
                <a:cubicBezTo>
                  <a:pt x="182109" y="81388"/>
                  <a:pt x="171697" y="81388"/>
                  <a:pt x="164755" y="88329"/>
                </a:cubicBezTo>
                <a:cubicBezTo>
                  <a:pt x="157813" y="95271"/>
                  <a:pt x="157813" y="105683"/>
                  <a:pt x="164755" y="112625"/>
                </a:cubicBezTo>
                <a:lnTo>
                  <a:pt x="246319" y="194189"/>
                </a:lnTo>
                <a:lnTo>
                  <a:pt x="246319" y="232368"/>
                </a:lnTo>
                <a:cubicBezTo>
                  <a:pt x="234171" y="235838"/>
                  <a:pt x="222891" y="241912"/>
                  <a:pt x="214214" y="250589"/>
                </a:cubicBezTo>
                <a:lnTo>
                  <a:pt x="181241" y="231500"/>
                </a:lnTo>
                <a:lnTo>
                  <a:pt x="150872" y="121302"/>
                </a:lnTo>
                <a:cubicBezTo>
                  <a:pt x="148269" y="111757"/>
                  <a:pt x="138724" y="106551"/>
                  <a:pt x="130047" y="109154"/>
                </a:cubicBezTo>
                <a:cubicBezTo>
                  <a:pt x="120502" y="111757"/>
                  <a:pt x="115296" y="121302"/>
                  <a:pt x="117899" y="129979"/>
                </a:cubicBezTo>
                <a:lnTo>
                  <a:pt x="138724" y="208072"/>
                </a:lnTo>
                <a:lnTo>
                  <a:pt x="113561" y="193321"/>
                </a:lnTo>
                <a:lnTo>
                  <a:pt x="96207" y="129111"/>
                </a:lnTo>
                <a:cubicBezTo>
                  <a:pt x="93604" y="119566"/>
                  <a:pt x="84059" y="114360"/>
                  <a:pt x="75382" y="116963"/>
                </a:cubicBezTo>
                <a:cubicBezTo>
                  <a:pt x="65837" y="119566"/>
                  <a:pt x="60631" y="129111"/>
                  <a:pt x="63234" y="137788"/>
                </a:cubicBezTo>
                <a:lnTo>
                  <a:pt x="71043" y="168158"/>
                </a:lnTo>
                <a:lnTo>
                  <a:pt x="31997" y="145598"/>
                </a:lnTo>
                <a:cubicBezTo>
                  <a:pt x="23320" y="140391"/>
                  <a:pt x="12907" y="143862"/>
                  <a:pt x="8569" y="151671"/>
                </a:cubicBezTo>
                <a:cubicBezTo>
                  <a:pt x="3363" y="160348"/>
                  <a:pt x="6833" y="170761"/>
                  <a:pt x="14643" y="175099"/>
                </a:cubicBezTo>
                <a:lnTo>
                  <a:pt x="53689" y="197660"/>
                </a:lnTo>
                <a:lnTo>
                  <a:pt x="23320" y="205469"/>
                </a:lnTo>
                <a:cubicBezTo>
                  <a:pt x="13775" y="208072"/>
                  <a:pt x="8569" y="217617"/>
                  <a:pt x="11172" y="226294"/>
                </a:cubicBezTo>
                <a:cubicBezTo>
                  <a:pt x="12907" y="234103"/>
                  <a:pt x="19849" y="239309"/>
                  <a:pt x="27658" y="239309"/>
                </a:cubicBezTo>
                <a:cubicBezTo>
                  <a:pt x="29394" y="239309"/>
                  <a:pt x="30261" y="239309"/>
                  <a:pt x="31997" y="238442"/>
                </a:cubicBezTo>
                <a:lnTo>
                  <a:pt x="96207" y="221088"/>
                </a:lnTo>
                <a:lnTo>
                  <a:pt x="121370" y="235838"/>
                </a:lnTo>
                <a:lnTo>
                  <a:pt x="43277" y="256663"/>
                </a:lnTo>
                <a:cubicBezTo>
                  <a:pt x="33732" y="259266"/>
                  <a:pt x="28526" y="268811"/>
                  <a:pt x="31129" y="277488"/>
                </a:cubicBezTo>
                <a:cubicBezTo>
                  <a:pt x="32865" y="285297"/>
                  <a:pt x="39806" y="290504"/>
                  <a:pt x="47615" y="290504"/>
                </a:cubicBezTo>
                <a:cubicBezTo>
                  <a:pt x="49351" y="290504"/>
                  <a:pt x="50219" y="290504"/>
                  <a:pt x="51954" y="289636"/>
                </a:cubicBezTo>
                <a:lnTo>
                  <a:pt x="163887" y="260134"/>
                </a:lnTo>
                <a:lnTo>
                  <a:pt x="196860" y="279223"/>
                </a:lnTo>
                <a:cubicBezTo>
                  <a:pt x="195125" y="287901"/>
                  <a:pt x="194257" y="294842"/>
                  <a:pt x="194257" y="300916"/>
                </a:cubicBezTo>
                <a:cubicBezTo>
                  <a:pt x="194257" y="306990"/>
                  <a:pt x="195125" y="313932"/>
                  <a:pt x="196860" y="319138"/>
                </a:cubicBezTo>
                <a:lnTo>
                  <a:pt x="163887" y="338227"/>
                </a:lnTo>
                <a:lnTo>
                  <a:pt x="51954" y="308725"/>
                </a:lnTo>
                <a:cubicBezTo>
                  <a:pt x="42409" y="306122"/>
                  <a:pt x="32865" y="311328"/>
                  <a:pt x="31129" y="320873"/>
                </a:cubicBezTo>
                <a:cubicBezTo>
                  <a:pt x="29394" y="330418"/>
                  <a:pt x="33732" y="339963"/>
                  <a:pt x="43277" y="341698"/>
                </a:cubicBezTo>
                <a:lnTo>
                  <a:pt x="121370" y="362523"/>
                </a:lnTo>
                <a:lnTo>
                  <a:pt x="96207" y="377274"/>
                </a:lnTo>
                <a:lnTo>
                  <a:pt x="31997" y="359920"/>
                </a:lnTo>
                <a:cubicBezTo>
                  <a:pt x="22452" y="357317"/>
                  <a:pt x="12907" y="362523"/>
                  <a:pt x="11172" y="372068"/>
                </a:cubicBezTo>
                <a:cubicBezTo>
                  <a:pt x="9437" y="381612"/>
                  <a:pt x="13775" y="391157"/>
                  <a:pt x="23320" y="392892"/>
                </a:cubicBezTo>
                <a:lnTo>
                  <a:pt x="53689" y="400702"/>
                </a:lnTo>
                <a:lnTo>
                  <a:pt x="14643" y="423262"/>
                </a:lnTo>
                <a:cubicBezTo>
                  <a:pt x="5966" y="428468"/>
                  <a:pt x="3363" y="438881"/>
                  <a:pt x="8569" y="446690"/>
                </a:cubicBezTo>
                <a:cubicBezTo>
                  <a:pt x="12040" y="451896"/>
                  <a:pt x="17246" y="455367"/>
                  <a:pt x="23320" y="455367"/>
                </a:cubicBezTo>
                <a:cubicBezTo>
                  <a:pt x="25923" y="455367"/>
                  <a:pt x="29394" y="454499"/>
                  <a:pt x="31997" y="452764"/>
                </a:cubicBezTo>
                <a:lnTo>
                  <a:pt x="71043" y="430203"/>
                </a:lnTo>
                <a:lnTo>
                  <a:pt x="63234" y="460573"/>
                </a:lnTo>
                <a:cubicBezTo>
                  <a:pt x="60631" y="470118"/>
                  <a:pt x="65837" y="479662"/>
                  <a:pt x="75382" y="481398"/>
                </a:cubicBezTo>
                <a:cubicBezTo>
                  <a:pt x="77117" y="481398"/>
                  <a:pt x="77985" y="482266"/>
                  <a:pt x="79720" y="482266"/>
                </a:cubicBezTo>
                <a:cubicBezTo>
                  <a:pt x="87530" y="482266"/>
                  <a:pt x="94471" y="477059"/>
                  <a:pt x="96207" y="469250"/>
                </a:cubicBezTo>
                <a:lnTo>
                  <a:pt x="113561" y="405040"/>
                </a:lnTo>
                <a:lnTo>
                  <a:pt x="138724" y="390289"/>
                </a:lnTo>
                <a:lnTo>
                  <a:pt x="117899" y="468382"/>
                </a:lnTo>
                <a:cubicBezTo>
                  <a:pt x="115296" y="477927"/>
                  <a:pt x="120502" y="487472"/>
                  <a:pt x="130047" y="489207"/>
                </a:cubicBezTo>
                <a:cubicBezTo>
                  <a:pt x="131782" y="489207"/>
                  <a:pt x="132650" y="490075"/>
                  <a:pt x="134386" y="490075"/>
                </a:cubicBezTo>
                <a:cubicBezTo>
                  <a:pt x="142195" y="490075"/>
                  <a:pt x="149136" y="484869"/>
                  <a:pt x="150872" y="477059"/>
                </a:cubicBezTo>
                <a:lnTo>
                  <a:pt x="180374" y="365126"/>
                </a:lnTo>
                <a:lnTo>
                  <a:pt x="213346" y="346036"/>
                </a:lnTo>
                <a:cubicBezTo>
                  <a:pt x="222023" y="354713"/>
                  <a:pt x="233303" y="361655"/>
                  <a:pt x="245451" y="364258"/>
                </a:cubicBezTo>
                <a:lnTo>
                  <a:pt x="245451" y="402437"/>
                </a:lnTo>
                <a:lnTo>
                  <a:pt x="163887" y="484001"/>
                </a:lnTo>
                <a:cubicBezTo>
                  <a:pt x="156946" y="490943"/>
                  <a:pt x="156946" y="501355"/>
                  <a:pt x="163887" y="508297"/>
                </a:cubicBezTo>
                <a:cubicBezTo>
                  <a:pt x="170829" y="515238"/>
                  <a:pt x="181241" y="515238"/>
                  <a:pt x="188183" y="508297"/>
                </a:cubicBezTo>
                <a:lnTo>
                  <a:pt x="245451" y="451028"/>
                </a:lnTo>
                <a:lnTo>
                  <a:pt x="245451" y="479662"/>
                </a:lnTo>
                <a:lnTo>
                  <a:pt x="198595" y="526518"/>
                </a:lnTo>
                <a:cubicBezTo>
                  <a:pt x="191654" y="533460"/>
                  <a:pt x="191654" y="543872"/>
                  <a:pt x="198595" y="550814"/>
                </a:cubicBezTo>
                <a:cubicBezTo>
                  <a:pt x="205537" y="557756"/>
                  <a:pt x="215949" y="557756"/>
                  <a:pt x="222891" y="550814"/>
                </a:cubicBezTo>
                <a:lnTo>
                  <a:pt x="245451" y="528254"/>
                </a:lnTo>
                <a:lnTo>
                  <a:pt x="245451" y="578580"/>
                </a:lnTo>
                <a:cubicBezTo>
                  <a:pt x="245451" y="588125"/>
                  <a:pt x="253261" y="595934"/>
                  <a:pt x="262805" y="595934"/>
                </a:cubicBezTo>
                <a:cubicBezTo>
                  <a:pt x="272350" y="595934"/>
                  <a:pt x="280159" y="588125"/>
                  <a:pt x="280159" y="578580"/>
                </a:cubicBezTo>
                <a:lnTo>
                  <a:pt x="280159" y="533460"/>
                </a:lnTo>
                <a:lnTo>
                  <a:pt x="302720" y="556020"/>
                </a:lnTo>
                <a:cubicBezTo>
                  <a:pt x="307058" y="559491"/>
                  <a:pt x="311397" y="561226"/>
                  <a:pt x="315735" y="561226"/>
                </a:cubicBezTo>
                <a:cubicBezTo>
                  <a:pt x="320074" y="561226"/>
                  <a:pt x="324412" y="559491"/>
                  <a:pt x="327883" y="556020"/>
                </a:cubicBezTo>
                <a:cubicBezTo>
                  <a:pt x="334825" y="549079"/>
                  <a:pt x="334825" y="538666"/>
                  <a:pt x="327883" y="531725"/>
                </a:cubicBezTo>
                <a:lnTo>
                  <a:pt x="281027" y="484869"/>
                </a:lnTo>
                <a:lnTo>
                  <a:pt x="281027" y="456235"/>
                </a:lnTo>
                <a:lnTo>
                  <a:pt x="338295" y="513503"/>
                </a:lnTo>
                <a:cubicBezTo>
                  <a:pt x="341766" y="516106"/>
                  <a:pt x="346105" y="517841"/>
                  <a:pt x="350443" y="517841"/>
                </a:cubicBezTo>
                <a:cubicBezTo>
                  <a:pt x="354782" y="517841"/>
                  <a:pt x="359120" y="516106"/>
                  <a:pt x="362591" y="512635"/>
                </a:cubicBezTo>
                <a:cubicBezTo>
                  <a:pt x="369533" y="505693"/>
                  <a:pt x="369533" y="495281"/>
                  <a:pt x="362591" y="488339"/>
                </a:cubicBezTo>
                <a:lnTo>
                  <a:pt x="281027" y="406776"/>
                </a:lnTo>
                <a:lnTo>
                  <a:pt x="281027" y="368597"/>
                </a:lnTo>
                <a:cubicBezTo>
                  <a:pt x="293175" y="365126"/>
                  <a:pt x="304455" y="359052"/>
                  <a:pt x="313132" y="350375"/>
                </a:cubicBezTo>
                <a:lnTo>
                  <a:pt x="346105" y="369464"/>
                </a:lnTo>
                <a:lnTo>
                  <a:pt x="376474" y="480530"/>
                </a:lnTo>
                <a:cubicBezTo>
                  <a:pt x="378210" y="488339"/>
                  <a:pt x="385151" y="493546"/>
                  <a:pt x="392960" y="493546"/>
                </a:cubicBezTo>
                <a:cubicBezTo>
                  <a:pt x="394696" y="493546"/>
                  <a:pt x="395564" y="493546"/>
                  <a:pt x="397299" y="492678"/>
                </a:cubicBezTo>
                <a:cubicBezTo>
                  <a:pt x="406844" y="490075"/>
                  <a:pt x="412050" y="480530"/>
                  <a:pt x="409447" y="471853"/>
                </a:cubicBezTo>
                <a:lnTo>
                  <a:pt x="388622" y="393760"/>
                </a:lnTo>
                <a:lnTo>
                  <a:pt x="413785" y="408511"/>
                </a:lnTo>
                <a:lnTo>
                  <a:pt x="431139" y="472721"/>
                </a:lnTo>
                <a:cubicBezTo>
                  <a:pt x="432875" y="480530"/>
                  <a:pt x="439816" y="485736"/>
                  <a:pt x="447626" y="485736"/>
                </a:cubicBezTo>
                <a:cubicBezTo>
                  <a:pt x="449361" y="485736"/>
                  <a:pt x="450229" y="485736"/>
                  <a:pt x="451964" y="484869"/>
                </a:cubicBezTo>
                <a:cubicBezTo>
                  <a:pt x="461509" y="482266"/>
                  <a:pt x="466715" y="472721"/>
                  <a:pt x="464112" y="464044"/>
                </a:cubicBezTo>
                <a:lnTo>
                  <a:pt x="456303" y="433674"/>
                </a:lnTo>
                <a:lnTo>
                  <a:pt x="495349" y="456235"/>
                </a:lnTo>
                <a:cubicBezTo>
                  <a:pt x="497952" y="457970"/>
                  <a:pt x="501423" y="458838"/>
                  <a:pt x="504026" y="458838"/>
                </a:cubicBezTo>
                <a:cubicBezTo>
                  <a:pt x="510100" y="458838"/>
                  <a:pt x="516174" y="455367"/>
                  <a:pt x="518777" y="450161"/>
                </a:cubicBezTo>
                <a:cubicBezTo>
                  <a:pt x="523983" y="439748"/>
                  <a:pt x="521380" y="429336"/>
                  <a:pt x="512703" y="424997"/>
                </a:cubicBezTo>
                <a:close/>
              </a:path>
            </a:pathLst>
          </a:custGeom>
          <a:solidFill>
            <a:srgbClr val="000000"/>
          </a:solidFill>
          <a:ln w="86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268" name="Graphic 154" descr="Thermometer">
            <a:extLst>
              <a:ext uri="{FF2B5EF4-FFF2-40B4-BE49-F238E27FC236}">
                <a16:creationId xmlns:a16="http://schemas.microsoft.com/office/drawing/2014/main" id="{6224D54F-BC0F-43A2-B797-0242895BC904}"/>
              </a:ext>
            </a:extLst>
          </p:cNvPr>
          <p:cNvGrpSpPr/>
          <p:nvPr/>
        </p:nvGrpSpPr>
        <p:grpSpPr>
          <a:xfrm>
            <a:off x="3825984" y="1498482"/>
            <a:ext cx="355757" cy="780931"/>
            <a:chOff x="3825984" y="1498482"/>
            <a:chExt cx="355757" cy="780931"/>
          </a:xfrm>
        </p:grpSpPr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34D571F-7C71-40C8-A581-A720A0B7A362}"/>
                </a:ext>
              </a:extLst>
            </p:cNvPr>
            <p:cNvSpPr/>
            <p:nvPr/>
          </p:nvSpPr>
          <p:spPr>
            <a:xfrm>
              <a:off x="3825984" y="1498482"/>
              <a:ext cx="355757" cy="780931"/>
            </a:xfrm>
            <a:custGeom>
              <a:avLst/>
              <a:gdLst>
                <a:gd name="connsiteX0" fmla="*/ 180185 w 355757"/>
                <a:gd name="connsiteY0" fmla="*/ 723229 h 780930"/>
                <a:gd name="connsiteX1" fmla="*/ 62178 w 355757"/>
                <a:gd name="connsiteY1" fmla="*/ 628649 h 780930"/>
                <a:gd name="connsiteX2" fmla="*/ 128123 w 355757"/>
                <a:gd name="connsiteY2" fmla="*/ 492420 h 780930"/>
                <a:gd name="connsiteX3" fmla="*/ 128123 w 355757"/>
                <a:gd name="connsiteY3" fmla="*/ 110632 h 780930"/>
                <a:gd name="connsiteX4" fmla="*/ 180185 w 355757"/>
                <a:gd name="connsiteY4" fmla="*/ 58570 h 780930"/>
                <a:gd name="connsiteX5" fmla="*/ 232247 w 355757"/>
                <a:gd name="connsiteY5" fmla="*/ 110632 h 780930"/>
                <a:gd name="connsiteX6" fmla="*/ 232247 w 355757"/>
                <a:gd name="connsiteY6" fmla="*/ 492420 h 780930"/>
                <a:gd name="connsiteX7" fmla="*/ 298193 w 355757"/>
                <a:gd name="connsiteY7" fmla="*/ 628649 h 780930"/>
                <a:gd name="connsiteX8" fmla="*/ 180185 w 355757"/>
                <a:gd name="connsiteY8" fmla="*/ 723229 h 780930"/>
                <a:gd name="connsiteX9" fmla="*/ 180185 w 355757"/>
                <a:gd name="connsiteY9" fmla="*/ 723229 h 780930"/>
                <a:gd name="connsiteX10" fmla="*/ 284309 w 355757"/>
                <a:gd name="connsiteY10" fmla="*/ 462919 h 780930"/>
                <a:gd name="connsiteX11" fmla="*/ 284309 w 355757"/>
                <a:gd name="connsiteY11" fmla="*/ 110632 h 780930"/>
                <a:gd name="connsiteX12" fmla="*/ 180185 w 355757"/>
                <a:gd name="connsiteY12" fmla="*/ 6508 h 780930"/>
                <a:gd name="connsiteX13" fmla="*/ 76061 w 355757"/>
                <a:gd name="connsiteY13" fmla="*/ 110632 h 780930"/>
                <a:gd name="connsiteX14" fmla="*/ 76061 w 355757"/>
                <a:gd name="connsiteY14" fmla="*/ 462919 h 780930"/>
                <a:gd name="connsiteX15" fmla="*/ 15322 w 355757"/>
                <a:gd name="connsiteY15" fmla="*/ 656416 h 780930"/>
                <a:gd name="connsiteX16" fmla="*/ 180185 w 355757"/>
                <a:gd name="connsiteY16" fmla="*/ 775291 h 780930"/>
                <a:gd name="connsiteX17" fmla="*/ 345049 w 355757"/>
                <a:gd name="connsiteY17" fmla="*/ 656416 h 780930"/>
                <a:gd name="connsiteX18" fmla="*/ 284309 w 355757"/>
                <a:gd name="connsiteY18" fmla="*/ 462919 h 78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5757" h="780930">
                  <a:moveTo>
                    <a:pt x="180185" y="723229"/>
                  </a:moveTo>
                  <a:cubicBezTo>
                    <a:pt x="123785" y="723229"/>
                    <a:pt x="74326" y="683315"/>
                    <a:pt x="62178" y="628649"/>
                  </a:cubicBezTo>
                  <a:cubicBezTo>
                    <a:pt x="49162" y="573117"/>
                    <a:pt x="76929" y="516716"/>
                    <a:pt x="128123" y="492420"/>
                  </a:cubicBezTo>
                  <a:lnTo>
                    <a:pt x="128123" y="110632"/>
                  </a:lnTo>
                  <a:cubicBezTo>
                    <a:pt x="128123" y="81998"/>
                    <a:pt x="151551" y="58570"/>
                    <a:pt x="180185" y="58570"/>
                  </a:cubicBezTo>
                  <a:cubicBezTo>
                    <a:pt x="208819" y="58570"/>
                    <a:pt x="232247" y="81998"/>
                    <a:pt x="232247" y="110632"/>
                  </a:cubicBezTo>
                  <a:lnTo>
                    <a:pt x="232247" y="492420"/>
                  </a:lnTo>
                  <a:cubicBezTo>
                    <a:pt x="283442" y="516716"/>
                    <a:pt x="310340" y="573117"/>
                    <a:pt x="298193" y="628649"/>
                  </a:cubicBezTo>
                  <a:cubicBezTo>
                    <a:pt x="285177" y="683315"/>
                    <a:pt x="236586" y="722361"/>
                    <a:pt x="180185" y="723229"/>
                  </a:cubicBezTo>
                  <a:lnTo>
                    <a:pt x="180185" y="723229"/>
                  </a:lnTo>
                  <a:close/>
                  <a:moveTo>
                    <a:pt x="284309" y="462919"/>
                  </a:moveTo>
                  <a:lnTo>
                    <a:pt x="284309" y="110632"/>
                  </a:lnTo>
                  <a:cubicBezTo>
                    <a:pt x="284309" y="53364"/>
                    <a:pt x="237454" y="6508"/>
                    <a:pt x="180185" y="6508"/>
                  </a:cubicBezTo>
                  <a:cubicBezTo>
                    <a:pt x="122917" y="6508"/>
                    <a:pt x="76061" y="52496"/>
                    <a:pt x="76061" y="110632"/>
                  </a:cubicBezTo>
                  <a:lnTo>
                    <a:pt x="76061" y="462919"/>
                  </a:lnTo>
                  <a:cubicBezTo>
                    <a:pt x="16190" y="508039"/>
                    <a:pt x="-8106" y="586132"/>
                    <a:pt x="15322" y="656416"/>
                  </a:cubicBezTo>
                  <a:cubicBezTo>
                    <a:pt x="38750" y="727567"/>
                    <a:pt x="105563" y="775291"/>
                    <a:pt x="180185" y="775291"/>
                  </a:cubicBezTo>
                  <a:cubicBezTo>
                    <a:pt x="254808" y="775291"/>
                    <a:pt x="321621" y="727567"/>
                    <a:pt x="345049" y="656416"/>
                  </a:cubicBezTo>
                  <a:cubicBezTo>
                    <a:pt x="368476" y="586132"/>
                    <a:pt x="344181" y="508039"/>
                    <a:pt x="284309" y="46291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E648726D-75C7-40F6-819B-CD4CF32546C1}"/>
                </a:ext>
              </a:extLst>
            </p:cNvPr>
            <p:cNvSpPr/>
            <p:nvPr/>
          </p:nvSpPr>
          <p:spPr>
            <a:xfrm>
              <a:off x="3913179" y="1798707"/>
              <a:ext cx="182217" cy="390465"/>
            </a:xfrm>
            <a:custGeom>
              <a:avLst/>
              <a:gdLst>
                <a:gd name="connsiteX0" fmla="*/ 110345 w 182217"/>
                <a:gd name="connsiteY0" fmla="*/ 216491 h 390465"/>
                <a:gd name="connsiteX1" fmla="*/ 110345 w 182217"/>
                <a:gd name="connsiteY1" fmla="*/ 6508 h 390465"/>
                <a:gd name="connsiteX2" fmla="*/ 75637 w 182217"/>
                <a:gd name="connsiteY2" fmla="*/ 6508 h 390465"/>
                <a:gd name="connsiteX3" fmla="*/ 75637 w 182217"/>
                <a:gd name="connsiteY3" fmla="*/ 216491 h 390465"/>
                <a:gd name="connsiteX4" fmla="*/ 7088 w 182217"/>
                <a:gd name="connsiteY4" fmla="*/ 310203 h 390465"/>
                <a:gd name="connsiteX5" fmla="*/ 92991 w 182217"/>
                <a:gd name="connsiteY5" fmla="*/ 388296 h 390465"/>
                <a:gd name="connsiteX6" fmla="*/ 178893 w 182217"/>
                <a:gd name="connsiteY6" fmla="*/ 310203 h 390465"/>
                <a:gd name="connsiteX7" fmla="*/ 110345 w 182217"/>
                <a:gd name="connsiteY7" fmla="*/ 216491 h 39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217" h="390465">
                  <a:moveTo>
                    <a:pt x="110345" y="216491"/>
                  </a:moveTo>
                  <a:lnTo>
                    <a:pt x="110345" y="6508"/>
                  </a:lnTo>
                  <a:lnTo>
                    <a:pt x="75637" y="6508"/>
                  </a:lnTo>
                  <a:lnTo>
                    <a:pt x="75637" y="216491"/>
                  </a:lnTo>
                  <a:cubicBezTo>
                    <a:pt x="32252" y="225168"/>
                    <a:pt x="1882" y="265950"/>
                    <a:pt x="7088" y="310203"/>
                  </a:cubicBezTo>
                  <a:cubicBezTo>
                    <a:pt x="11427" y="354456"/>
                    <a:pt x="48738" y="388296"/>
                    <a:pt x="92991" y="388296"/>
                  </a:cubicBezTo>
                  <a:cubicBezTo>
                    <a:pt x="137243" y="388296"/>
                    <a:pt x="174555" y="354456"/>
                    <a:pt x="178893" y="310203"/>
                  </a:cubicBezTo>
                  <a:cubicBezTo>
                    <a:pt x="184099" y="265950"/>
                    <a:pt x="153730" y="225168"/>
                    <a:pt x="110345" y="21649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71" name="Graphic 156" descr="Beach umbrella">
            <a:extLst>
              <a:ext uri="{FF2B5EF4-FFF2-40B4-BE49-F238E27FC236}">
                <a16:creationId xmlns:a16="http://schemas.microsoft.com/office/drawing/2014/main" id="{1D999079-5C2E-4098-B950-6EAB8E44180D}"/>
              </a:ext>
            </a:extLst>
          </p:cNvPr>
          <p:cNvSpPr/>
          <p:nvPr/>
        </p:nvSpPr>
        <p:spPr>
          <a:xfrm>
            <a:off x="4711205" y="1572412"/>
            <a:ext cx="616068" cy="616068"/>
          </a:xfrm>
          <a:custGeom>
            <a:avLst/>
            <a:gdLst>
              <a:gd name="connsiteX0" fmla="*/ 283129 w 616067"/>
              <a:gd name="connsiteY0" fmla="*/ 283129 h 616067"/>
              <a:gd name="connsiteX1" fmla="*/ 242347 w 616067"/>
              <a:gd name="connsiteY1" fmla="*/ 340398 h 616067"/>
              <a:gd name="connsiteX2" fmla="*/ 136488 w 616067"/>
              <a:gd name="connsiteY2" fmla="*/ 160784 h 616067"/>
              <a:gd name="connsiteX3" fmla="*/ 148636 w 616067"/>
              <a:gd name="connsiteY3" fmla="*/ 147768 h 616067"/>
              <a:gd name="connsiteX4" fmla="*/ 161651 w 616067"/>
              <a:gd name="connsiteY4" fmla="*/ 135620 h 616067"/>
              <a:gd name="connsiteX5" fmla="*/ 341265 w 616067"/>
              <a:gd name="connsiteY5" fmla="*/ 242348 h 616067"/>
              <a:gd name="connsiteX6" fmla="*/ 283129 w 616067"/>
              <a:gd name="connsiteY6" fmla="*/ 283129 h 616067"/>
              <a:gd name="connsiteX7" fmla="*/ 144297 w 616067"/>
              <a:gd name="connsiteY7" fmla="*/ 438448 h 616067"/>
              <a:gd name="connsiteX8" fmla="*/ 87029 w 616067"/>
              <a:gd name="connsiteY8" fmla="*/ 479230 h 616067"/>
              <a:gd name="connsiteX9" fmla="*/ 85294 w 616067"/>
              <a:gd name="connsiteY9" fmla="*/ 480965 h 616067"/>
              <a:gd name="connsiteX10" fmla="*/ 104383 w 616067"/>
              <a:gd name="connsiteY10" fmla="*/ 202433 h 616067"/>
              <a:gd name="connsiteX11" fmla="*/ 144297 w 616067"/>
              <a:gd name="connsiteY11" fmla="*/ 438448 h 616067"/>
              <a:gd name="connsiteX12" fmla="*/ 144297 w 616067"/>
              <a:gd name="connsiteY12" fmla="*/ 438448 h 616067"/>
              <a:gd name="connsiteX13" fmla="*/ 481833 w 616067"/>
              <a:gd name="connsiteY13" fmla="*/ 84426 h 616067"/>
              <a:gd name="connsiteX14" fmla="*/ 480098 w 616067"/>
              <a:gd name="connsiteY14" fmla="*/ 86161 h 616067"/>
              <a:gd name="connsiteX15" fmla="*/ 439316 w 616067"/>
              <a:gd name="connsiteY15" fmla="*/ 143430 h 616067"/>
              <a:gd name="connsiteX16" fmla="*/ 439316 w 616067"/>
              <a:gd name="connsiteY16" fmla="*/ 143430 h 616067"/>
              <a:gd name="connsiteX17" fmla="*/ 203301 w 616067"/>
              <a:gd name="connsiteY17" fmla="*/ 103515 h 616067"/>
              <a:gd name="connsiteX18" fmla="*/ 481833 w 616067"/>
              <a:gd name="connsiteY18" fmla="*/ 84426 h 616067"/>
              <a:gd name="connsiteX19" fmla="*/ 605047 w 616067"/>
              <a:gd name="connsiteY19" fmla="*/ 567735 h 616067"/>
              <a:gd name="connsiteX20" fmla="*/ 344736 w 616067"/>
              <a:gd name="connsiteY20" fmla="*/ 307425 h 616067"/>
              <a:gd name="connsiteX21" fmla="*/ 339530 w 616067"/>
              <a:gd name="connsiteY21" fmla="*/ 303087 h 616067"/>
              <a:gd name="connsiteX22" fmla="*/ 382047 w 616067"/>
              <a:gd name="connsiteY22" fmla="*/ 283997 h 616067"/>
              <a:gd name="connsiteX23" fmla="*/ 417623 w 616067"/>
              <a:gd name="connsiteY23" fmla="*/ 221523 h 616067"/>
              <a:gd name="connsiteX24" fmla="*/ 480098 w 616067"/>
              <a:gd name="connsiteY24" fmla="*/ 185947 h 616067"/>
              <a:gd name="connsiteX25" fmla="*/ 515673 w 616067"/>
              <a:gd name="connsiteY25" fmla="*/ 123472 h 616067"/>
              <a:gd name="connsiteX26" fmla="*/ 577280 w 616067"/>
              <a:gd name="connsiteY26" fmla="*/ 87897 h 616067"/>
              <a:gd name="connsiteX27" fmla="*/ 135620 w 616067"/>
              <a:gd name="connsiteY27" fmla="*/ 87897 h 616067"/>
              <a:gd name="connsiteX28" fmla="*/ 92235 w 616067"/>
              <a:gd name="connsiteY28" fmla="*/ 92235 h 616067"/>
              <a:gd name="connsiteX29" fmla="*/ 87897 w 616067"/>
              <a:gd name="connsiteY29" fmla="*/ 135620 h 616067"/>
              <a:gd name="connsiteX30" fmla="*/ 87897 w 616067"/>
              <a:gd name="connsiteY30" fmla="*/ 578148 h 616067"/>
              <a:gd name="connsiteX31" fmla="*/ 123472 w 616067"/>
              <a:gd name="connsiteY31" fmla="*/ 516541 h 616067"/>
              <a:gd name="connsiteX32" fmla="*/ 185947 w 616067"/>
              <a:gd name="connsiteY32" fmla="*/ 480965 h 616067"/>
              <a:gd name="connsiteX33" fmla="*/ 221523 w 616067"/>
              <a:gd name="connsiteY33" fmla="*/ 418491 h 616067"/>
              <a:gd name="connsiteX34" fmla="*/ 283997 w 616067"/>
              <a:gd name="connsiteY34" fmla="*/ 382915 h 616067"/>
              <a:gd name="connsiteX35" fmla="*/ 303954 w 616067"/>
              <a:gd name="connsiteY35" fmla="*/ 338662 h 616067"/>
              <a:gd name="connsiteX36" fmla="*/ 308293 w 616067"/>
              <a:gd name="connsiteY36" fmla="*/ 343869 h 616067"/>
              <a:gd name="connsiteX37" fmla="*/ 568603 w 616067"/>
              <a:gd name="connsiteY37" fmla="*/ 604179 h 616067"/>
              <a:gd name="connsiteX38" fmla="*/ 586825 w 616067"/>
              <a:gd name="connsiteY38" fmla="*/ 611988 h 616067"/>
              <a:gd name="connsiteX39" fmla="*/ 605047 w 616067"/>
              <a:gd name="connsiteY39" fmla="*/ 604179 h 616067"/>
              <a:gd name="connsiteX40" fmla="*/ 605047 w 616067"/>
              <a:gd name="connsiteY40" fmla="*/ 567735 h 61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6067" h="616067">
                <a:moveTo>
                  <a:pt x="283129" y="283129"/>
                </a:moveTo>
                <a:cubicBezTo>
                  <a:pt x="264908" y="301351"/>
                  <a:pt x="251024" y="321308"/>
                  <a:pt x="242347" y="340398"/>
                </a:cubicBezTo>
                <a:cubicBezTo>
                  <a:pt x="178138" y="264040"/>
                  <a:pt x="137356" y="196359"/>
                  <a:pt x="136488" y="160784"/>
                </a:cubicBezTo>
                <a:cubicBezTo>
                  <a:pt x="139959" y="156445"/>
                  <a:pt x="144297" y="152107"/>
                  <a:pt x="148636" y="147768"/>
                </a:cubicBezTo>
                <a:cubicBezTo>
                  <a:pt x="152974" y="143430"/>
                  <a:pt x="157313" y="139959"/>
                  <a:pt x="161651" y="135620"/>
                </a:cubicBezTo>
                <a:cubicBezTo>
                  <a:pt x="196359" y="137356"/>
                  <a:pt x="264040" y="177270"/>
                  <a:pt x="341265" y="242348"/>
                </a:cubicBezTo>
                <a:cubicBezTo>
                  <a:pt x="321308" y="251025"/>
                  <a:pt x="301351" y="264908"/>
                  <a:pt x="283129" y="283129"/>
                </a:cubicBezTo>
                <a:close/>
                <a:moveTo>
                  <a:pt x="144297" y="438448"/>
                </a:moveTo>
                <a:cubicBezTo>
                  <a:pt x="124340" y="447125"/>
                  <a:pt x="105251" y="461008"/>
                  <a:pt x="87029" y="479230"/>
                </a:cubicBezTo>
                <a:cubicBezTo>
                  <a:pt x="86161" y="480098"/>
                  <a:pt x="86161" y="480098"/>
                  <a:pt x="85294" y="480965"/>
                </a:cubicBezTo>
                <a:cubicBezTo>
                  <a:pt x="43644" y="394195"/>
                  <a:pt x="50586" y="288336"/>
                  <a:pt x="104383" y="202433"/>
                </a:cubicBezTo>
                <a:cubicBezTo>
                  <a:pt x="80955" y="270114"/>
                  <a:pt x="96574" y="356884"/>
                  <a:pt x="144297" y="438448"/>
                </a:cubicBezTo>
                <a:lnTo>
                  <a:pt x="144297" y="438448"/>
                </a:lnTo>
                <a:close/>
                <a:moveTo>
                  <a:pt x="481833" y="84426"/>
                </a:moveTo>
                <a:cubicBezTo>
                  <a:pt x="480965" y="85294"/>
                  <a:pt x="480965" y="85294"/>
                  <a:pt x="480098" y="86161"/>
                </a:cubicBezTo>
                <a:cubicBezTo>
                  <a:pt x="461876" y="104383"/>
                  <a:pt x="447993" y="124340"/>
                  <a:pt x="439316" y="143430"/>
                </a:cubicBezTo>
                <a:lnTo>
                  <a:pt x="439316" y="143430"/>
                </a:lnTo>
                <a:cubicBezTo>
                  <a:pt x="357752" y="95706"/>
                  <a:pt x="270114" y="80087"/>
                  <a:pt x="203301" y="103515"/>
                </a:cubicBezTo>
                <a:cubicBezTo>
                  <a:pt x="289203" y="49718"/>
                  <a:pt x="395063" y="42776"/>
                  <a:pt x="481833" y="84426"/>
                </a:cubicBezTo>
                <a:close/>
                <a:moveTo>
                  <a:pt x="605047" y="567735"/>
                </a:moveTo>
                <a:lnTo>
                  <a:pt x="344736" y="307425"/>
                </a:lnTo>
                <a:cubicBezTo>
                  <a:pt x="343001" y="305690"/>
                  <a:pt x="341265" y="304822"/>
                  <a:pt x="339530" y="303087"/>
                </a:cubicBezTo>
                <a:cubicBezTo>
                  <a:pt x="355149" y="291806"/>
                  <a:pt x="370767" y="284865"/>
                  <a:pt x="382047" y="283997"/>
                </a:cubicBezTo>
                <a:cubicBezTo>
                  <a:pt x="382915" y="266643"/>
                  <a:pt x="396798" y="243215"/>
                  <a:pt x="417623" y="221523"/>
                </a:cubicBezTo>
                <a:cubicBezTo>
                  <a:pt x="439316" y="199830"/>
                  <a:pt x="462744" y="186815"/>
                  <a:pt x="480098" y="185947"/>
                </a:cubicBezTo>
                <a:cubicBezTo>
                  <a:pt x="480965" y="168593"/>
                  <a:pt x="494849" y="145165"/>
                  <a:pt x="515673" y="123472"/>
                </a:cubicBezTo>
                <a:cubicBezTo>
                  <a:pt x="536498" y="102648"/>
                  <a:pt x="560794" y="89632"/>
                  <a:pt x="577280" y="87897"/>
                </a:cubicBezTo>
                <a:cubicBezTo>
                  <a:pt x="455802" y="-22301"/>
                  <a:pt x="267511" y="-20566"/>
                  <a:pt x="135620" y="87897"/>
                </a:cubicBezTo>
                <a:cubicBezTo>
                  <a:pt x="122605" y="79220"/>
                  <a:pt x="104383" y="80955"/>
                  <a:pt x="92235" y="92235"/>
                </a:cubicBezTo>
                <a:cubicBezTo>
                  <a:pt x="80955" y="103515"/>
                  <a:pt x="79220" y="121737"/>
                  <a:pt x="87897" y="135620"/>
                </a:cubicBezTo>
                <a:cubicBezTo>
                  <a:pt x="-20566" y="267511"/>
                  <a:pt x="-22301" y="455802"/>
                  <a:pt x="87897" y="578148"/>
                </a:cubicBezTo>
                <a:cubicBezTo>
                  <a:pt x="89632" y="560794"/>
                  <a:pt x="102648" y="537366"/>
                  <a:pt x="123472" y="516541"/>
                </a:cubicBezTo>
                <a:cubicBezTo>
                  <a:pt x="145165" y="494848"/>
                  <a:pt x="168593" y="481833"/>
                  <a:pt x="185947" y="480965"/>
                </a:cubicBezTo>
                <a:cubicBezTo>
                  <a:pt x="186815" y="463611"/>
                  <a:pt x="200698" y="440183"/>
                  <a:pt x="221523" y="418491"/>
                </a:cubicBezTo>
                <a:cubicBezTo>
                  <a:pt x="243215" y="396798"/>
                  <a:pt x="266643" y="383783"/>
                  <a:pt x="283997" y="382915"/>
                </a:cubicBezTo>
                <a:cubicBezTo>
                  <a:pt x="284865" y="370767"/>
                  <a:pt x="291806" y="355149"/>
                  <a:pt x="303954" y="338662"/>
                </a:cubicBezTo>
                <a:cubicBezTo>
                  <a:pt x="304822" y="340398"/>
                  <a:pt x="306557" y="342133"/>
                  <a:pt x="308293" y="343869"/>
                </a:cubicBezTo>
                <a:lnTo>
                  <a:pt x="568603" y="604179"/>
                </a:lnTo>
                <a:cubicBezTo>
                  <a:pt x="573809" y="609385"/>
                  <a:pt x="580751" y="611988"/>
                  <a:pt x="586825" y="611988"/>
                </a:cubicBezTo>
                <a:cubicBezTo>
                  <a:pt x="592899" y="611988"/>
                  <a:pt x="599840" y="609385"/>
                  <a:pt x="605047" y="604179"/>
                </a:cubicBezTo>
                <a:cubicBezTo>
                  <a:pt x="615459" y="594634"/>
                  <a:pt x="615459" y="577280"/>
                  <a:pt x="605047" y="567735"/>
                </a:cubicBezTo>
                <a:close/>
              </a:path>
            </a:pathLst>
          </a:custGeom>
          <a:solidFill>
            <a:srgbClr val="000000"/>
          </a:solidFill>
          <a:ln w="86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272" name="Graphic 160" descr="Earth Globe Asia-Australia">
            <a:extLst>
              <a:ext uri="{FF2B5EF4-FFF2-40B4-BE49-F238E27FC236}">
                <a16:creationId xmlns:a16="http://schemas.microsoft.com/office/drawing/2014/main" id="{61FBC9CE-61FC-4268-AC63-7D1DA080DDDE}"/>
              </a:ext>
            </a:extLst>
          </p:cNvPr>
          <p:cNvGrpSpPr/>
          <p:nvPr/>
        </p:nvGrpSpPr>
        <p:grpSpPr>
          <a:xfrm>
            <a:off x="5715681" y="1553147"/>
            <a:ext cx="668130" cy="668130"/>
            <a:chOff x="5715681" y="1553147"/>
            <a:chExt cx="668130" cy="668130"/>
          </a:xfrm>
        </p:grpSpPr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13F90C1F-960C-4543-8B17-BF21AFC3EE1D}"/>
                </a:ext>
              </a:extLst>
            </p:cNvPr>
            <p:cNvSpPr/>
            <p:nvPr/>
          </p:nvSpPr>
          <p:spPr>
            <a:xfrm>
              <a:off x="5715681" y="1553147"/>
              <a:ext cx="668130" cy="668130"/>
            </a:xfrm>
            <a:custGeom>
              <a:avLst/>
              <a:gdLst>
                <a:gd name="connsiteX0" fmla="*/ 336234 w 668129"/>
                <a:gd name="connsiteY0" fmla="*/ 6508 h 668129"/>
                <a:gd name="connsiteX1" fmla="*/ 6508 w 668129"/>
                <a:gd name="connsiteY1" fmla="*/ 336234 h 668129"/>
                <a:gd name="connsiteX2" fmla="*/ 336234 w 668129"/>
                <a:gd name="connsiteY2" fmla="*/ 665961 h 668129"/>
                <a:gd name="connsiteX3" fmla="*/ 665961 w 668129"/>
                <a:gd name="connsiteY3" fmla="*/ 336234 h 668129"/>
                <a:gd name="connsiteX4" fmla="*/ 336234 w 668129"/>
                <a:gd name="connsiteY4" fmla="*/ 6508 h 668129"/>
                <a:gd name="connsiteX5" fmla="*/ 336234 w 668129"/>
                <a:gd name="connsiteY5" fmla="*/ 631253 h 668129"/>
                <a:gd name="connsiteX6" fmla="*/ 41216 w 668129"/>
                <a:gd name="connsiteY6" fmla="*/ 336234 h 668129"/>
                <a:gd name="connsiteX7" fmla="*/ 41216 w 668129"/>
                <a:gd name="connsiteY7" fmla="*/ 324086 h 668129"/>
                <a:gd name="connsiteX8" fmla="*/ 53364 w 668129"/>
                <a:gd name="connsiteY8" fmla="*/ 308468 h 668129"/>
                <a:gd name="connsiteX9" fmla="*/ 67247 w 668129"/>
                <a:gd name="connsiteY9" fmla="*/ 301526 h 668129"/>
                <a:gd name="connsiteX10" fmla="*/ 96749 w 668129"/>
                <a:gd name="connsiteY10" fmla="*/ 301526 h 668129"/>
                <a:gd name="connsiteX11" fmla="*/ 104558 w 668129"/>
                <a:gd name="connsiteY11" fmla="*/ 306732 h 668129"/>
                <a:gd name="connsiteX12" fmla="*/ 135795 w 668129"/>
                <a:gd name="connsiteY12" fmla="*/ 369207 h 668129"/>
                <a:gd name="connsiteX13" fmla="*/ 138398 w 668129"/>
                <a:gd name="connsiteY13" fmla="*/ 372678 h 668129"/>
                <a:gd name="connsiteX14" fmla="*/ 148811 w 668129"/>
                <a:gd name="connsiteY14" fmla="*/ 379619 h 668129"/>
                <a:gd name="connsiteX15" fmla="*/ 162694 w 668129"/>
                <a:gd name="connsiteY15" fmla="*/ 372678 h 668129"/>
                <a:gd name="connsiteX16" fmla="*/ 162694 w 668129"/>
                <a:gd name="connsiteY16" fmla="*/ 344043 h 668129"/>
                <a:gd name="connsiteX17" fmla="*/ 167900 w 668129"/>
                <a:gd name="connsiteY17" fmla="*/ 331896 h 668129"/>
                <a:gd name="connsiteX18" fmla="*/ 190460 w 668129"/>
                <a:gd name="connsiteY18" fmla="*/ 309335 h 668129"/>
                <a:gd name="connsiteX19" fmla="*/ 203476 w 668129"/>
                <a:gd name="connsiteY19" fmla="*/ 310203 h 668129"/>
                <a:gd name="connsiteX20" fmla="*/ 229507 w 668129"/>
                <a:gd name="connsiteY20" fmla="*/ 343176 h 668129"/>
                <a:gd name="connsiteX21" fmla="*/ 236449 w 668129"/>
                <a:gd name="connsiteY21" fmla="*/ 346647 h 668129"/>
                <a:gd name="connsiteX22" fmla="*/ 242522 w 668129"/>
                <a:gd name="connsiteY22" fmla="*/ 346647 h 668129"/>
                <a:gd name="connsiteX23" fmla="*/ 254670 w 668129"/>
                <a:gd name="connsiteY23" fmla="*/ 351853 h 668129"/>
                <a:gd name="connsiteX24" fmla="*/ 261612 w 668129"/>
                <a:gd name="connsiteY24" fmla="*/ 358794 h 668129"/>
                <a:gd name="connsiteX25" fmla="*/ 273760 w 668129"/>
                <a:gd name="connsiteY25" fmla="*/ 364001 h 668129"/>
                <a:gd name="connsiteX26" fmla="*/ 275495 w 668129"/>
                <a:gd name="connsiteY26" fmla="*/ 364001 h 668129"/>
                <a:gd name="connsiteX27" fmla="*/ 284172 w 668129"/>
                <a:gd name="connsiteY27" fmla="*/ 355324 h 668129"/>
                <a:gd name="connsiteX28" fmla="*/ 284172 w 668129"/>
                <a:gd name="connsiteY28" fmla="*/ 334499 h 668129"/>
                <a:gd name="connsiteX29" fmla="*/ 278966 w 668129"/>
                <a:gd name="connsiteY29" fmla="*/ 326689 h 668129"/>
                <a:gd name="connsiteX30" fmla="*/ 271157 w 668129"/>
                <a:gd name="connsiteY30" fmla="*/ 323219 h 668129"/>
                <a:gd name="connsiteX31" fmla="*/ 265950 w 668129"/>
                <a:gd name="connsiteY31" fmla="*/ 315409 h 668129"/>
                <a:gd name="connsiteX32" fmla="*/ 265950 w 668129"/>
                <a:gd name="connsiteY32" fmla="*/ 301526 h 668129"/>
                <a:gd name="connsiteX33" fmla="*/ 274627 w 668129"/>
                <a:gd name="connsiteY33" fmla="*/ 292849 h 668129"/>
                <a:gd name="connsiteX34" fmla="*/ 296320 w 668129"/>
                <a:gd name="connsiteY34" fmla="*/ 292849 h 668129"/>
                <a:gd name="connsiteX35" fmla="*/ 303262 w 668129"/>
                <a:gd name="connsiteY35" fmla="*/ 289378 h 668129"/>
                <a:gd name="connsiteX36" fmla="*/ 315409 w 668129"/>
                <a:gd name="connsiteY36" fmla="*/ 271157 h 668129"/>
                <a:gd name="connsiteX37" fmla="*/ 318012 w 668129"/>
                <a:gd name="connsiteY37" fmla="*/ 261612 h 668129"/>
                <a:gd name="connsiteX38" fmla="*/ 318012 w 668129"/>
                <a:gd name="connsiteY38" fmla="*/ 243390 h 668129"/>
                <a:gd name="connsiteX39" fmla="*/ 317145 w 668129"/>
                <a:gd name="connsiteY39" fmla="*/ 239052 h 668129"/>
                <a:gd name="connsiteX40" fmla="*/ 311071 w 668129"/>
                <a:gd name="connsiteY40" fmla="*/ 213021 h 668129"/>
                <a:gd name="connsiteX41" fmla="*/ 315409 w 668129"/>
                <a:gd name="connsiteY41" fmla="*/ 203476 h 668129"/>
                <a:gd name="connsiteX42" fmla="*/ 319748 w 668129"/>
                <a:gd name="connsiteY42" fmla="*/ 201740 h 668129"/>
                <a:gd name="connsiteX43" fmla="*/ 331028 w 668129"/>
                <a:gd name="connsiteY43" fmla="*/ 204344 h 668129"/>
                <a:gd name="connsiteX44" fmla="*/ 344043 w 668129"/>
                <a:gd name="connsiteY44" fmla="*/ 224301 h 668129"/>
                <a:gd name="connsiteX45" fmla="*/ 352721 w 668129"/>
                <a:gd name="connsiteY45" fmla="*/ 224301 h 668129"/>
                <a:gd name="connsiteX46" fmla="*/ 354456 w 668129"/>
                <a:gd name="connsiteY46" fmla="*/ 190460 h 668129"/>
                <a:gd name="connsiteX47" fmla="*/ 361398 w 668129"/>
                <a:gd name="connsiteY47" fmla="*/ 173974 h 668129"/>
                <a:gd name="connsiteX48" fmla="*/ 383958 w 668129"/>
                <a:gd name="connsiteY48" fmla="*/ 156620 h 668129"/>
                <a:gd name="connsiteX49" fmla="*/ 387429 w 668129"/>
                <a:gd name="connsiteY49" fmla="*/ 149678 h 668129"/>
                <a:gd name="connsiteX50" fmla="*/ 387429 w 668129"/>
                <a:gd name="connsiteY50" fmla="*/ 145340 h 668129"/>
                <a:gd name="connsiteX51" fmla="*/ 396106 w 668129"/>
                <a:gd name="connsiteY51" fmla="*/ 136663 h 668129"/>
                <a:gd name="connsiteX52" fmla="*/ 404783 w 668129"/>
                <a:gd name="connsiteY52" fmla="*/ 127986 h 668129"/>
                <a:gd name="connsiteX53" fmla="*/ 404783 w 668129"/>
                <a:gd name="connsiteY53" fmla="*/ 126250 h 668129"/>
                <a:gd name="connsiteX54" fmla="*/ 397841 w 668129"/>
                <a:gd name="connsiteY54" fmla="*/ 117573 h 668129"/>
                <a:gd name="connsiteX55" fmla="*/ 382222 w 668129"/>
                <a:gd name="connsiteY55" fmla="*/ 114103 h 668129"/>
                <a:gd name="connsiteX56" fmla="*/ 377016 w 668129"/>
                <a:gd name="connsiteY56" fmla="*/ 100219 h 668129"/>
                <a:gd name="connsiteX57" fmla="*/ 387429 w 668129"/>
                <a:gd name="connsiteY57" fmla="*/ 86336 h 668129"/>
                <a:gd name="connsiteX58" fmla="*/ 408253 w 668129"/>
                <a:gd name="connsiteY58" fmla="*/ 75924 h 668129"/>
                <a:gd name="connsiteX59" fmla="*/ 435152 w 668129"/>
                <a:gd name="connsiteY59" fmla="*/ 75924 h 668129"/>
                <a:gd name="connsiteX60" fmla="*/ 450771 w 668129"/>
                <a:gd name="connsiteY60" fmla="*/ 65511 h 668129"/>
                <a:gd name="connsiteX61" fmla="*/ 631253 w 668129"/>
                <a:gd name="connsiteY61" fmla="*/ 336234 h 668129"/>
                <a:gd name="connsiteX62" fmla="*/ 336234 w 668129"/>
                <a:gd name="connsiteY62" fmla="*/ 631253 h 66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68129" h="668129">
                  <a:moveTo>
                    <a:pt x="336234" y="6508"/>
                  </a:moveTo>
                  <a:cubicBezTo>
                    <a:pt x="154017" y="6508"/>
                    <a:pt x="6508" y="154017"/>
                    <a:pt x="6508" y="336234"/>
                  </a:cubicBezTo>
                  <a:cubicBezTo>
                    <a:pt x="6508" y="518451"/>
                    <a:pt x="154017" y="665961"/>
                    <a:pt x="336234" y="665961"/>
                  </a:cubicBezTo>
                  <a:cubicBezTo>
                    <a:pt x="518451" y="665961"/>
                    <a:pt x="665961" y="518451"/>
                    <a:pt x="665961" y="336234"/>
                  </a:cubicBezTo>
                  <a:cubicBezTo>
                    <a:pt x="665961" y="154017"/>
                    <a:pt x="518451" y="6508"/>
                    <a:pt x="336234" y="6508"/>
                  </a:cubicBezTo>
                  <a:close/>
                  <a:moveTo>
                    <a:pt x="336234" y="631253"/>
                  </a:moveTo>
                  <a:cubicBezTo>
                    <a:pt x="173974" y="631253"/>
                    <a:pt x="41216" y="498494"/>
                    <a:pt x="41216" y="336234"/>
                  </a:cubicBezTo>
                  <a:cubicBezTo>
                    <a:pt x="41216" y="331896"/>
                    <a:pt x="41216" y="328425"/>
                    <a:pt x="41216" y="324086"/>
                  </a:cubicBezTo>
                  <a:lnTo>
                    <a:pt x="53364" y="308468"/>
                  </a:lnTo>
                  <a:cubicBezTo>
                    <a:pt x="56834" y="304129"/>
                    <a:pt x="62041" y="301526"/>
                    <a:pt x="67247" y="301526"/>
                  </a:cubicBezTo>
                  <a:lnTo>
                    <a:pt x="96749" y="301526"/>
                  </a:lnTo>
                  <a:cubicBezTo>
                    <a:pt x="100219" y="301526"/>
                    <a:pt x="102823" y="303262"/>
                    <a:pt x="104558" y="306732"/>
                  </a:cubicBezTo>
                  <a:lnTo>
                    <a:pt x="135795" y="369207"/>
                  </a:lnTo>
                  <a:cubicBezTo>
                    <a:pt x="136663" y="370942"/>
                    <a:pt x="137531" y="371810"/>
                    <a:pt x="138398" y="372678"/>
                  </a:cubicBezTo>
                  <a:lnTo>
                    <a:pt x="148811" y="379619"/>
                  </a:lnTo>
                  <a:cubicBezTo>
                    <a:pt x="154885" y="383090"/>
                    <a:pt x="162694" y="379619"/>
                    <a:pt x="162694" y="372678"/>
                  </a:cubicBezTo>
                  <a:lnTo>
                    <a:pt x="162694" y="344043"/>
                  </a:lnTo>
                  <a:cubicBezTo>
                    <a:pt x="162694" y="339705"/>
                    <a:pt x="164429" y="335366"/>
                    <a:pt x="167900" y="331896"/>
                  </a:cubicBezTo>
                  <a:lnTo>
                    <a:pt x="190460" y="309335"/>
                  </a:lnTo>
                  <a:cubicBezTo>
                    <a:pt x="193931" y="305865"/>
                    <a:pt x="200005" y="305865"/>
                    <a:pt x="203476" y="310203"/>
                  </a:cubicBezTo>
                  <a:lnTo>
                    <a:pt x="229507" y="343176"/>
                  </a:lnTo>
                  <a:cubicBezTo>
                    <a:pt x="231242" y="344911"/>
                    <a:pt x="233845" y="346647"/>
                    <a:pt x="236449" y="346647"/>
                  </a:cubicBezTo>
                  <a:lnTo>
                    <a:pt x="242522" y="346647"/>
                  </a:lnTo>
                  <a:cubicBezTo>
                    <a:pt x="246861" y="346647"/>
                    <a:pt x="251199" y="348382"/>
                    <a:pt x="254670" y="351853"/>
                  </a:cubicBezTo>
                  <a:lnTo>
                    <a:pt x="261612" y="358794"/>
                  </a:lnTo>
                  <a:cubicBezTo>
                    <a:pt x="265083" y="362265"/>
                    <a:pt x="269421" y="364001"/>
                    <a:pt x="273760" y="364001"/>
                  </a:cubicBezTo>
                  <a:lnTo>
                    <a:pt x="275495" y="364001"/>
                  </a:lnTo>
                  <a:cubicBezTo>
                    <a:pt x="280701" y="364001"/>
                    <a:pt x="284172" y="360530"/>
                    <a:pt x="284172" y="355324"/>
                  </a:cubicBezTo>
                  <a:lnTo>
                    <a:pt x="284172" y="334499"/>
                  </a:lnTo>
                  <a:cubicBezTo>
                    <a:pt x="284172" y="331028"/>
                    <a:pt x="282437" y="328425"/>
                    <a:pt x="278966" y="326689"/>
                  </a:cubicBezTo>
                  <a:lnTo>
                    <a:pt x="271157" y="323219"/>
                  </a:lnTo>
                  <a:cubicBezTo>
                    <a:pt x="268553" y="321483"/>
                    <a:pt x="265950" y="318880"/>
                    <a:pt x="265950" y="315409"/>
                  </a:cubicBezTo>
                  <a:lnTo>
                    <a:pt x="265950" y="301526"/>
                  </a:lnTo>
                  <a:cubicBezTo>
                    <a:pt x="265950" y="296320"/>
                    <a:pt x="269421" y="292849"/>
                    <a:pt x="274627" y="292849"/>
                  </a:cubicBezTo>
                  <a:lnTo>
                    <a:pt x="296320" y="292849"/>
                  </a:lnTo>
                  <a:cubicBezTo>
                    <a:pt x="298923" y="292849"/>
                    <a:pt x="301526" y="291114"/>
                    <a:pt x="303262" y="289378"/>
                  </a:cubicBezTo>
                  <a:lnTo>
                    <a:pt x="315409" y="271157"/>
                  </a:lnTo>
                  <a:cubicBezTo>
                    <a:pt x="317145" y="268553"/>
                    <a:pt x="318012" y="265083"/>
                    <a:pt x="318012" y="261612"/>
                  </a:cubicBezTo>
                  <a:lnTo>
                    <a:pt x="318012" y="243390"/>
                  </a:lnTo>
                  <a:cubicBezTo>
                    <a:pt x="318012" y="241655"/>
                    <a:pt x="318012" y="240787"/>
                    <a:pt x="317145" y="239052"/>
                  </a:cubicBezTo>
                  <a:lnTo>
                    <a:pt x="311071" y="213021"/>
                  </a:lnTo>
                  <a:cubicBezTo>
                    <a:pt x="310203" y="208682"/>
                    <a:pt x="311939" y="205211"/>
                    <a:pt x="315409" y="203476"/>
                  </a:cubicBezTo>
                  <a:lnTo>
                    <a:pt x="319748" y="201740"/>
                  </a:lnTo>
                  <a:cubicBezTo>
                    <a:pt x="324086" y="200005"/>
                    <a:pt x="328425" y="200873"/>
                    <a:pt x="331028" y="204344"/>
                  </a:cubicBezTo>
                  <a:cubicBezTo>
                    <a:pt x="331028" y="204344"/>
                    <a:pt x="338837" y="220830"/>
                    <a:pt x="344043" y="224301"/>
                  </a:cubicBezTo>
                  <a:cubicBezTo>
                    <a:pt x="345779" y="225168"/>
                    <a:pt x="350985" y="226036"/>
                    <a:pt x="352721" y="224301"/>
                  </a:cubicBezTo>
                  <a:cubicBezTo>
                    <a:pt x="357927" y="219095"/>
                    <a:pt x="356191" y="201740"/>
                    <a:pt x="354456" y="190460"/>
                  </a:cubicBezTo>
                  <a:cubicBezTo>
                    <a:pt x="353588" y="184386"/>
                    <a:pt x="356191" y="178313"/>
                    <a:pt x="361398" y="173974"/>
                  </a:cubicBezTo>
                  <a:lnTo>
                    <a:pt x="383958" y="156620"/>
                  </a:lnTo>
                  <a:cubicBezTo>
                    <a:pt x="386561" y="154885"/>
                    <a:pt x="387429" y="152282"/>
                    <a:pt x="387429" y="149678"/>
                  </a:cubicBezTo>
                  <a:lnTo>
                    <a:pt x="387429" y="145340"/>
                  </a:lnTo>
                  <a:cubicBezTo>
                    <a:pt x="387429" y="140134"/>
                    <a:pt x="390899" y="136663"/>
                    <a:pt x="396106" y="136663"/>
                  </a:cubicBezTo>
                  <a:cubicBezTo>
                    <a:pt x="401312" y="136663"/>
                    <a:pt x="404783" y="133192"/>
                    <a:pt x="404783" y="127986"/>
                  </a:cubicBezTo>
                  <a:lnTo>
                    <a:pt x="404783" y="126250"/>
                  </a:lnTo>
                  <a:cubicBezTo>
                    <a:pt x="404783" y="121912"/>
                    <a:pt x="402179" y="118441"/>
                    <a:pt x="397841" y="117573"/>
                  </a:cubicBezTo>
                  <a:lnTo>
                    <a:pt x="382222" y="114103"/>
                  </a:lnTo>
                  <a:cubicBezTo>
                    <a:pt x="376148" y="112367"/>
                    <a:pt x="373545" y="105426"/>
                    <a:pt x="377016" y="100219"/>
                  </a:cubicBezTo>
                  <a:lnTo>
                    <a:pt x="387429" y="86336"/>
                  </a:lnTo>
                  <a:cubicBezTo>
                    <a:pt x="392635" y="79395"/>
                    <a:pt x="400444" y="75924"/>
                    <a:pt x="408253" y="75924"/>
                  </a:cubicBezTo>
                  <a:lnTo>
                    <a:pt x="435152" y="75924"/>
                  </a:lnTo>
                  <a:cubicBezTo>
                    <a:pt x="442094" y="75924"/>
                    <a:pt x="448168" y="71585"/>
                    <a:pt x="450771" y="65511"/>
                  </a:cubicBezTo>
                  <a:cubicBezTo>
                    <a:pt x="557498" y="110632"/>
                    <a:pt x="631253" y="214756"/>
                    <a:pt x="631253" y="336234"/>
                  </a:cubicBezTo>
                  <a:cubicBezTo>
                    <a:pt x="631253" y="498494"/>
                    <a:pt x="498494" y="631253"/>
                    <a:pt x="336234" y="63125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1320C125-3428-4FD6-B171-65EAE6735EC1}"/>
                </a:ext>
              </a:extLst>
            </p:cNvPr>
            <p:cNvSpPr/>
            <p:nvPr/>
          </p:nvSpPr>
          <p:spPr>
            <a:xfrm>
              <a:off x="6025894" y="1997193"/>
              <a:ext cx="182217" cy="130155"/>
            </a:xfrm>
            <a:custGeom>
              <a:avLst/>
              <a:gdLst>
                <a:gd name="connsiteX0" fmla="*/ 174398 w 182217"/>
                <a:gd name="connsiteY0" fmla="*/ 69199 h 130155"/>
                <a:gd name="connsiteX1" fmla="*/ 170927 w 182217"/>
                <a:gd name="connsiteY1" fmla="*/ 63125 h 130155"/>
                <a:gd name="connsiteX2" fmla="*/ 137087 w 182217"/>
                <a:gd name="connsiteY2" fmla="*/ 11931 h 130155"/>
                <a:gd name="connsiteX3" fmla="*/ 121468 w 182217"/>
                <a:gd name="connsiteY3" fmla="*/ 16269 h 130155"/>
                <a:gd name="connsiteX4" fmla="*/ 121468 w 182217"/>
                <a:gd name="connsiteY4" fmla="*/ 22343 h 130155"/>
                <a:gd name="connsiteX5" fmla="*/ 112791 w 182217"/>
                <a:gd name="connsiteY5" fmla="*/ 31020 h 130155"/>
                <a:gd name="connsiteX6" fmla="*/ 109320 w 182217"/>
                <a:gd name="connsiteY6" fmla="*/ 31020 h 130155"/>
                <a:gd name="connsiteX7" fmla="*/ 101511 w 182217"/>
                <a:gd name="connsiteY7" fmla="*/ 25814 h 130155"/>
                <a:gd name="connsiteX8" fmla="*/ 94570 w 182217"/>
                <a:gd name="connsiteY8" fmla="*/ 11063 h 130155"/>
                <a:gd name="connsiteX9" fmla="*/ 78951 w 182217"/>
                <a:gd name="connsiteY9" fmla="*/ 11063 h 130155"/>
                <a:gd name="connsiteX10" fmla="*/ 72009 w 182217"/>
                <a:gd name="connsiteY10" fmla="*/ 18872 h 130155"/>
                <a:gd name="connsiteX11" fmla="*/ 65935 w 182217"/>
                <a:gd name="connsiteY11" fmla="*/ 21476 h 130155"/>
                <a:gd name="connsiteX12" fmla="*/ 59862 w 182217"/>
                <a:gd name="connsiteY12" fmla="*/ 21476 h 130155"/>
                <a:gd name="connsiteX13" fmla="*/ 47714 w 182217"/>
                <a:gd name="connsiteY13" fmla="*/ 26682 h 130155"/>
                <a:gd name="connsiteX14" fmla="*/ 13006 w 182217"/>
                <a:gd name="connsiteY14" fmla="*/ 54448 h 130155"/>
                <a:gd name="connsiteX15" fmla="*/ 9535 w 182217"/>
                <a:gd name="connsiteY15" fmla="*/ 77876 h 130155"/>
                <a:gd name="connsiteX16" fmla="*/ 32095 w 182217"/>
                <a:gd name="connsiteY16" fmla="*/ 115187 h 130155"/>
                <a:gd name="connsiteX17" fmla="*/ 58994 w 182217"/>
                <a:gd name="connsiteY17" fmla="*/ 118658 h 130155"/>
                <a:gd name="connsiteX18" fmla="*/ 75480 w 182217"/>
                <a:gd name="connsiteY18" fmla="*/ 102172 h 130155"/>
                <a:gd name="connsiteX19" fmla="*/ 98908 w 182217"/>
                <a:gd name="connsiteY19" fmla="*/ 101304 h 130155"/>
                <a:gd name="connsiteX20" fmla="*/ 127542 w 182217"/>
                <a:gd name="connsiteY20" fmla="*/ 124732 h 130155"/>
                <a:gd name="connsiteX21" fmla="*/ 132748 w 182217"/>
                <a:gd name="connsiteY21" fmla="*/ 126467 h 130155"/>
                <a:gd name="connsiteX22" fmla="*/ 156176 w 182217"/>
                <a:gd name="connsiteY22" fmla="*/ 126467 h 130155"/>
                <a:gd name="connsiteX23" fmla="*/ 164853 w 182217"/>
                <a:gd name="connsiteY23" fmla="*/ 117790 h 130155"/>
                <a:gd name="connsiteX24" fmla="*/ 164853 w 182217"/>
                <a:gd name="connsiteY24" fmla="*/ 105643 h 130155"/>
                <a:gd name="connsiteX25" fmla="*/ 170060 w 182217"/>
                <a:gd name="connsiteY25" fmla="*/ 97833 h 130155"/>
                <a:gd name="connsiteX26" fmla="*/ 176134 w 182217"/>
                <a:gd name="connsiteY26" fmla="*/ 95230 h 130155"/>
                <a:gd name="connsiteX27" fmla="*/ 180472 w 182217"/>
                <a:gd name="connsiteY27" fmla="*/ 84818 h 130155"/>
                <a:gd name="connsiteX28" fmla="*/ 174398 w 182217"/>
                <a:gd name="connsiteY28" fmla="*/ 69199 h 13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2217" h="130155">
                  <a:moveTo>
                    <a:pt x="174398" y="69199"/>
                  </a:moveTo>
                  <a:cubicBezTo>
                    <a:pt x="173530" y="67464"/>
                    <a:pt x="172663" y="64861"/>
                    <a:pt x="170927" y="63125"/>
                  </a:cubicBezTo>
                  <a:lnTo>
                    <a:pt x="137087" y="11931"/>
                  </a:lnTo>
                  <a:cubicBezTo>
                    <a:pt x="132748" y="4989"/>
                    <a:pt x="121468" y="7592"/>
                    <a:pt x="121468" y="16269"/>
                  </a:cubicBezTo>
                  <a:lnTo>
                    <a:pt x="121468" y="22343"/>
                  </a:lnTo>
                  <a:cubicBezTo>
                    <a:pt x="121468" y="27549"/>
                    <a:pt x="117997" y="31020"/>
                    <a:pt x="112791" y="31020"/>
                  </a:cubicBezTo>
                  <a:lnTo>
                    <a:pt x="109320" y="31020"/>
                  </a:lnTo>
                  <a:cubicBezTo>
                    <a:pt x="105850" y="31020"/>
                    <a:pt x="103247" y="29285"/>
                    <a:pt x="101511" y="25814"/>
                  </a:cubicBezTo>
                  <a:lnTo>
                    <a:pt x="94570" y="11063"/>
                  </a:lnTo>
                  <a:cubicBezTo>
                    <a:pt x="91099" y="4989"/>
                    <a:pt x="82422" y="4989"/>
                    <a:pt x="78951" y="11063"/>
                  </a:cubicBezTo>
                  <a:lnTo>
                    <a:pt x="72009" y="18872"/>
                  </a:lnTo>
                  <a:cubicBezTo>
                    <a:pt x="70274" y="20608"/>
                    <a:pt x="67671" y="21476"/>
                    <a:pt x="65935" y="21476"/>
                  </a:cubicBezTo>
                  <a:lnTo>
                    <a:pt x="59862" y="21476"/>
                  </a:lnTo>
                  <a:cubicBezTo>
                    <a:pt x="55523" y="21476"/>
                    <a:pt x="51185" y="23211"/>
                    <a:pt x="47714" y="26682"/>
                  </a:cubicBezTo>
                  <a:lnTo>
                    <a:pt x="13006" y="54448"/>
                  </a:lnTo>
                  <a:cubicBezTo>
                    <a:pt x="6064" y="60522"/>
                    <a:pt x="4329" y="70935"/>
                    <a:pt x="9535" y="77876"/>
                  </a:cubicBezTo>
                  <a:lnTo>
                    <a:pt x="32095" y="115187"/>
                  </a:lnTo>
                  <a:cubicBezTo>
                    <a:pt x="38169" y="124732"/>
                    <a:pt x="51185" y="126467"/>
                    <a:pt x="58994" y="118658"/>
                  </a:cubicBezTo>
                  <a:lnTo>
                    <a:pt x="75480" y="102172"/>
                  </a:lnTo>
                  <a:cubicBezTo>
                    <a:pt x="81554" y="96098"/>
                    <a:pt x="91966" y="95230"/>
                    <a:pt x="98908" y="101304"/>
                  </a:cubicBezTo>
                  <a:lnTo>
                    <a:pt x="127542" y="124732"/>
                  </a:lnTo>
                  <a:cubicBezTo>
                    <a:pt x="129278" y="125600"/>
                    <a:pt x="131013" y="126467"/>
                    <a:pt x="132748" y="126467"/>
                  </a:cubicBezTo>
                  <a:lnTo>
                    <a:pt x="156176" y="126467"/>
                  </a:lnTo>
                  <a:cubicBezTo>
                    <a:pt x="161383" y="126467"/>
                    <a:pt x="164853" y="122997"/>
                    <a:pt x="164853" y="117790"/>
                  </a:cubicBezTo>
                  <a:lnTo>
                    <a:pt x="164853" y="105643"/>
                  </a:lnTo>
                  <a:cubicBezTo>
                    <a:pt x="164853" y="102172"/>
                    <a:pt x="166589" y="99569"/>
                    <a:pt x="170060" y="97833"/>
                  </a:cubicBezTo>
                  <a:lnTo>
                    <a:pt x="176134" y="95230"/>
                  </a:lnTo>
                  <a:cubicBezTo>
                    <a:pt x="179604" y="93495"/>
                    <a:pt x="182207" y="89156"/>
                    <a:pt x="180472" y="84818"/>
                  </a:cubicBezTo>
                  <a:lnTo>
                    <a:pt x="174398" y="6919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057CDECF-0A31-4861-A64C-F766486835BA}"/>
                </a:ext>
              </a:extLst>
            </p:cNvPr>
            <p:cNvSpPr/>
            <p:nvPr/>
          </p:nvSpPr>
          <p:spPr>
            <a:xfrm>
              <a:off x="6097470" y="1934936"/>
              <a:ext cx="78093" cy="52062"/>
            </a:xfrm>
            <a:custGeom>
              <a:avLst/>
              <a:gdLst>
                <a:gd name="connsiteX0" fmla="*/ 6508 w 78093"/>
                <a:gd name="connsiteY0" fmla="*/ 15185 h 52062"/>
                <a:gd name="connsiteX1" fmla="*/ 28200 w 78093"/>
                <a:gd name="connsiteY1" fmla="*/ 43819 h 52062"/>
                <a:gd name="connsiteX2" fmla="*/ 38613 w 78093"/>
                <a:gd name="connsiteY2" fmla="*/ 46422 h 52062"/>
                <a:gd name="connsiteX3" fmla="*/ 49893 w 78093"/>
                <a:gd name="connsiteY3" fmla="*/ 41216 h 52062"/>
                <a:gd name="connsiteX4" fmla="*/ 64644 w 78093"/>
                <a:gd name="connsiteY4" fmla="*/ 46422 h 52062"/>
                <a:gd name="connsiteX5" fmla="*/ 75924 w 78093"/>
                <a:gd name="connsiteY5" fmla="*/ 38613 h 52062"/>
                <a:gd name="connsiteX6" fmla="*/ 75924 w 78093"/>
                <a:gd name="connsiteY6" fmla="*/ 38613 h 52062"/>
                <a:gd name="connsiteX7" fmla="*/ 71585 w 78093"/>
                <a:gd name="connsiteY7" fmla="*/ 30803 h 52062"/>
                <a:gd name="connsiteX8" fmla="*/ 34274 w 78093"/>
                <a:gd name="connsiteY8" fmla="*/ 8243 h 52062"/>
                <a:gd name="connsiteX9" fmla="*/ 29936 w 78093"/>
                <a:gd name="connsiteY9" fmla="*/ 6508 h 52062"/>
                <a:gd name="connsiteX10" fmla="*/ 6508 w 78093"/>
                <a:gd name="connsiteY10" fmla="*/ 6508 h 52062"/>
                <a:gd name="connsiteX11" fmla="*/ 6508 w 78093"/>
                <a:gd name="connsiteY11" fmla="*/ 15185 h 5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093" h="52062">
                  <a:moveTo>
                    <a:pt x="6508" y="15185"/>
                  </a:moveTo>
                  <a:lnTo>
                    <a:pt x="28200" y="43819"/>
                  </a:lnTo>
                  <a:cubicBezTo>
                    <a:pt x="30803" y="47290"/>
                    <a:pt x="35142" y="48157"/>
                    <a:pt x="38613" y="46422"/>
                  </a:cubicBezTo>
                  <a:lnTo>
                    <a:pt x="49893" y="41216"/>
                  </a:lnTo>
                  <a:lnTo>
                    <a:pt x="64644" y="46422"/>
                  </a:lnTo>
                  <a:cubicBezTo>
                    <a:pt x="69850" y="48157"/>
                    <a:pt x="75924" y="43819"/>
                    <a:pt x="75924" y="38613"/>
                  </a:cubicBezTo>
                  <a:lnTo>
                    <a:pt x="75924" y="38613"/>
                  </a:lnTo>
                  <a:cubicBezTo>
                    <a:pt x="75924" y="35142"/>
                    <a:pt x="74188" y="32539"/>
                    <a:pt x="71585" y="30803"/>
                  </a:cubicBezTo>
                  <a:lnTo>
                    <a:pt x="34274" y="8243"/>
                  </a:lnTo>
                  <a:cubicBezTo>
                    <a:pt x="33406" y="6508"/>
                    <a:pt x="31671" y="6508"/>
                    <a:pt x="29936" y="6508"/>
                  </a:cubicBezTo>
                  <a:lnTo>
                    <a:pt x="6508" y="6508"/>
                  </a:lnTo>
                  <a:lnTo>
                    <a:pt x="6508" y="1518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AA7EAA77-F1B5-4D81-A374-967CB8B02B12}"/>
                </a:ext>
              </a:extLst>
            </p:cNvPr>
            <p:cNvSpPr/>
            <p:nvPr/>
          </p:nvSpPr>
          <p:spPr>
            <a:xfrm>
              <a:off x="6001207" y="1921216"/>
              <a:ext cx="43385" cy="43385"/>
            </a:xfrm>
            <a:custGeom>
              <a:avLst/>
              <a:gdLst>
                <a:gd name="connsiteX0" fmla="*/ 35957 w 43385"/>
                <a:gd name="connsiteY0" fmla="*/ 35846 h 43385"/>
                <a:gd name="connsiteX1" fmla="*/ 41164 w 43385"/>
                <a:gd name="connsiteY1" fmla="*/ 16757 h 43385"/>
                <a:gd name="connsiteX2" fmla="*/ 38560 w 43385"/>
                <a:gd name="connsiteY2" fmla="*/ 8947 h 43385"/>
                <a:gd name="connsiteX3" fmla="*/ 27280 w 43385"/>
                <a:gd name="connsiteY3" fmla="*/ 8079 h 43385"/>
                <a:gd name="connsiteX4" fmla="*/ 9926 w 43385"/>
                <a:gd name="connsiteY4" fmla="*/ 21095 h 43385"/>
                <a:gd name="connsiteX5" fmla="*/ 11662 w 43385"/>
                <a:gd name="connsiteY5" fmla="*/ 35846 h 43385"/>
                <a:gd name="connsiteX6" fmla="*/ 23809 w 43385"/>
                <a:gd name="connsiteY6" fmla="*/ 41920 h 43385"/>
                <a:gd name="connsiteX7" fmla="*/ 35957 w 43385"/>
                <a:gd name="connsiteY7" fmla="*/ 35846 h 43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385" h="43385">
                  <a:moveTo>
                    <a:pt x="35957" y="35846"/>
                  </a:moveTo>
                  <a:lnTo>
                    <a:pt x="41164" y="16757"/>
                  </a:lnTo>
                  <a:cubicBezTo>
                    <a:pt x="42031" y="14153"/>
                    <a:pt x="41164" y="10683"/>
                    <a:pt x="38560" y="8947"/>
                  </a:cubicBezTo>
                  <a:cubicBezTo>
                    <a:pt x="35957" y="6344"/>
                    <a:pt x="30751" y="5476"/>
                    <a:pt x="27280" y="8079"/>
                  </a:cubicBezTo>
                  <a:lnTo>
                    <a:pt x="9926" y="21095"/>
                  </a:lnTo>
                  <a:cubicBezTo>
                    <a:pt x="4720" y="24566"/>
                    <a:pt x="5588" y="33243"/>
                    <a:pt x="11662" y="35846"/>
                  </a:cubicBezTo>
                  <a:lnTo>
                    <a:pt x="23809" y="41920"/>
                  </a:lnTo>
                  <a:cubicBezTo>
                    <a:pt x="29016" y="43655"/>
                    <a:pt x="34222" y="41052"/>
                    <a:pt x="35957" y="3584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6527135-DD03-4D23-B4B4-661076CA9685}"/>
                </a:ext>
              </a:extLst>
            </p:cNvPr>
            <p:cNvSpPr/>
            <p:nvPr/>
          </p:nvSpPr>
          <p:spPr>
            <a:xfrm>
              <a:off x="5932607" y="1929026"/>
              <a:ext cx="95447" cy="69416"/>
            </a:xfrm>
            <a:custGeom>
              <a:avLst/>
              <a:gdLst>
                <a:gd name="connsiteX0" fmla="*/ 21259 w 95447"/>
                <a:gd name="connsiteY0" fmla="*/ 8080 h 69416"/>
                <a:gd name="connsiteX1" fmla="*/ 9979 w 95447"/>
                <a:gd name="connsiteY1" fmla="*/ 8947 h 69416"/>
                <a:gd name="connsiteX2" fmla="*/ 6508 w 95447"/>
                <a:gd name="connsiteY2" fmla="*/ 12418 h 69416"/>
                <a:gd name="connsiteX3" fmla="*/ 57702 w 95447"/>
                <a:gd name="connsiteY3" fmla="*/ 54935 h 69416"/>
                <a:gd name="connsiteX4" fmla="*/ 60305 w 95447"/>
                <a:gd name="connsiteY4" fmla="*/ 56671 h 69416"/>
                <a:gd name="connsiteX5" fmla="*/ 79395 w 95447"/>
                <a:gd name="connsiteY5" fmla="*/ 62745 h 69416"/>
                <a:gd name="connsiteX6" fmla="*/ 88072 w 95447"/>
                <a:gd name="connsiteY6" fmla="*/ 61009 h 69416"/>
                <a:gd name="connsiteX7" fmla="*/ 93278 w 95447"/>
                <a:gd name="connsiteY7" fmla="*/ 55803 h 69416"/>
                <a:gd name="connsiteX8" fmla="*/ 21259 w 95447"/>
                <a:gd name="connsiteY8" fmla="*/ 8080 h 6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447" h="69416">
                  <a:moveTo>
                    <a:pt x="21259" y="8080"/>
                  </a:moveTo>
                  <a:cubicBezTo>
                    <a:pt x="17788" y="5476"/>
                    <a:pt x="13449" y="6344"/>
                    <a:pt x="9979" y="8947"/>
                  </a:cubicBezTo>
                  <a:lnTo>
                    <a:pt x="6508" y="12418"/>
                  </a:lnTo>
                  <a:lnTo>
                    <a:pt x="57702" y="54935"/>
                  </a:lnTo>
                  <a:cubicBezTo>
                    <a:pt x="58570" y="55803"/>
                    <a:pt x="59438" y="55803"/>
                    <a:pt x="60305" y="56671"/>
                  </a:cubicBezTo>
                  <a:lnTo>
                    <a:pt x="79395" y="62745"/>
                  </a:lnTo>
                  <a:cubicBezTo>
                    <a:pt x="82865" y="63612"/>
                    <a:pt x="86336" y="62745"/>
                    <a:pt x="88072" y="61009"/>
                  </a:cubicBezTo>
                  <a:lnTo>
                    <a:pt x="93278" y="55803"/>
                  </a:lnTo>
                  <a:cubicBezTo>
                    <a:pt x="56834" y="45391"/>
                    <a:pt x="21259" y="8080"/>
                    <a:pt x="21259" y="808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7321241F-0886-4D05-927A-9AAEC49BBE44}"/>
                </a:ext>
              </a:extLst>
            </p:cNvPr>
            <p:cNvSpPr/>
            <p:nvPr/>
          </p:nvSpPr>
          <p:spPr>
            <a:xfrm>
              <a:off x="6062488" y="1734063"/>
              <a:ext cx="60739" cy="69416"/>
            </a:xfrm>
            <a:custGeom>
              <a:avLst/>
              <a:gdLst>
                <a:gd name="connsiteX0" fmla="*/ 15459 w 60739"/>
                <a:gd name="connsiteY0" fmla="*/ 68548 h 69416"/>
                <a:gd name="connsiteX1" fmla="*/ 58844 w 60739"/>
                <a:gd name="connsiteY1" fmla="*/ 7809 h 69416"/>
                <a:gd name="connsiteX2" fmla="*/ 50167 w 60739"/>
                <a:gd name="connsiteY2" fmla="*/ 7809 h 69416"/>
                <a:gd name="connsiteX3" fmla="*/ 6782 w 60739"/>
                <a:gd name="connsiteY3" fmla="*/ 59871 h 69416"/>
                <a:gd name="connsiteX4" fmla="*/ 15459 w 60739"/>
                <a:gd name="connsiteY4" fmla="*/ 68548 h 6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39" h="69416">
                  <a:moveTo>
                    <a:pt x="15459" y="68548"/>
                  </a:moveTo>
                  <a:cubicBezTo>
                    <a:pt x="38887" y="52930"/>
                    <a:pt x="65785" y="34708"/>
                    <a:pt x="58844" y="7809"/>
                  </a:cubicBezTo>
                  <a:cubicBezTo>
                    <a:pt x="57976" y="6074"/>
                    <a:pt x="51034" y="6074"/>
                    <a:pt x="50167" y="7809"/>
                  </a:cubicBezTo>
                  <a:cubicBezTo>
                    <a:pt x="46696" y="23428"/>
                    <a:pt x="43225" y="36443"/>
                    <a:pt x="6782" y="59871"/>
                  </a:cubicBezTo>
                  <a:cubicBezTo>
                    <a:pt x="5046" y="61607"/>
                    <a:pt x="11988" y="70284"/>
                    <a:pt x="15459" y="6854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79" name="Graphic 162" descr="Map compass">
            <a:extLst>
              <a:ext uri="{FF2B5EF4-FFF2-40B4-BE49-F238E27FC236}">
                <a16:creationId xmlns:a16="http://schemas.microsoft.com/office/drawing/2014/main" id="{F3B65BAF-4ED8-492F-A07E-653B8BAD9AF6}"/>
              </a:ext>
            </a:extLst>
          </p:cNvPr>
          <p:cNvGrpSpPr/>
          <p:nvPr/>
        </p:nvGrpSpPr>
        <p:grpSpPr>
          <a:xfrm>
            <a:off x="6739164" y="1553757"/>
            <a:ext cx="668130" cy="668130"/>
            <a:chOff x="6739164" y="1553757"/>
            <a:chExt cx="668130" cy="668130"/>
          </a:xfrm>
        </p:grpSpPr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A22FC3B-ACED-4922-B1EB-8AD4FA35614D}"/>
                </a:ext>
              </a:extLst>
            </p:cNvPr>
            <p:cNvSpPr/>
            <p:nvPr/>
          </p:nvSpPr>
          <p:spPr>
            <a:xfrm>
              <a:off x="6739164" y="1553757"/>
              <a:ext cx="668130" cy="668130"/>
            </a:xfrm>
            <a:custGeom>
              <a:avLst/>
              <a:gdLst>
                <a:gd name="connsiteX0" fmla="*/ 335624 w 668129"/>
                <a:gd name="connsiteY0" fmla="*/ 387686 h 668129"/>
                <a:gd name="connsiteX1" fmla="*/ 283562 w 668129"/>
                <a:gd name="connsiteY1" fmla="*/ 335624 h 668129"/>
                <a:gd name="connsiteX2" fmla="*/ 335624 w 668129"/>
                <a:gd name="connsiteY2" fmla="*/ 283562 h 668129"/>
                <a:gd name="connsiteX3" fmla="*/ 387686 w 668129"/>
                <a:gd name="connsiteY3" fmla="*/ 335624 h 668129"/>
                <a:gd name="connsiteX4" fmla="*/ 335624 w 668129"/>
                <a:gd name="connsiteY4" fmla="*/ 387686 h 668129"/>
                <a:gd name="connsiteX5" fmla="*/ 630642 w 668129"/>
                <a:gd name="connsiteY5" fmla="*/ 324344 h 668129"/>
                <a:gd name="connsiteX6" fmla="*/ 576845 w 668129"/>
                <a:gd name="connsiteY6" fmla="*/ 307858 h 668129"/>
                <a:gd name="connsiteX7" fmla="*/ 444954 w 668129"/>
                <a:gd name="connsiteY7" fmla="*/ 266208 h 668129"/>
                <a:gd name="connsiteX8" fmla="*/ 487472 w 668129"/>
                <a:gd name="connsiteY8" fmla="*/ 183776 h 668129"/>
                <a:gd name="connsiteX9" fmla="*/ 405908 w 668129"/>
                <a:gd name="connsiteY9" fmla="*/ 226294 h 668129"/>
                <a:gd name="connsiteX10" fmla="*/ 363391 w 668129"/>
                <a:gd name="connsiteY10" fmla="*/ 93535 h 668129"/>
                <a:gd name="connsiteX11" fmla="*/ 346036 w 668129"/>
                <a:gd name="connsiteY11" fmla="*/ 39738 h 668129"/>
                <a:gd name="connsiteX12" fmla="*/ 335624 w 668129"/>
                <a:gd name="connsiteY12" fmla="*/ 5898 h 668129"/>
                <a:gd name="connsiteX13" fmla="*/ 324344 w 668129"/>
                <a:gd name="connsiteY13" fmla="*/ 40606 h 668129"/>
                <a:gd name="connsiteX14" fmla="*/ 307858 w 668129"/>
                <a:gd name="connsiteY14" fmla="*/ 94403 h 668129"/>
                <a:gd name="connsiteX15" fmla="*/ 267076 w 668129"/>
                <a:gd name="connsiteY15" fmla="*/ 226294 h 668129"/>
                <a:gd name="connsiteX16" fmla="*/ 184644 w 668129"/>
                <a:gd name="connsiteY16" fmla="*/ 183776 h 668129"/>
                <a:gd name="connsiteX17" fmla="*/ 227161 w 668129"/>
                <a:gd name="connsiteY17" fmla="*/ 265340 h 668129"/>
                <a:gd name="connsiteX18" fmla="*/ 95271 w 668129"/>
                <a:gd name="connsiteY18" fmla="*/ 306990 h 668129"/>
                <a:gd name="connsiteX19" fmla="*/ 40606 w 668129"/>
                <a:gd name="connsiteY19" fmla="*/ 323476 h 668129"/>
                <a:gd name="connsiteX20" fmla="*/ 5898 w 668129"/>
                <a:gd name="connsiteY20" fmla="*/ 334756 h 668129"/>
                <a:gd name="connsiteX21" fmla="*/ 40606 w 668129"/>
                <a:gd name="connsiteY21" fmla="*/ 346036 h 668129"/>
                <a:gd name="connsiteX22" fmla="*/ 93535 w 668129"/>
                <a:gd name="connsiteY22" fmla="*/ 363391 h 668129"/>
                <a:gd name="connsiteX23" fmla="*/ 226294 w 668129"/>
                <a:gd name="connsiteY23" fmla="*/ 405040 h 668129"/>
                <a:gd name="connsiteX24" fmla="*/ 183776 w 668129"/>
                <a:gd name="connsiteY24" fmla="*/ 486604 h 668129"/>
                <a:gd name="connsiteX25" fmla="*/ 265340 w 668129"/>
                <a:gd name="connsiteY25" fmla="*/ 444087 h 668129"/>
                <a:gd name="connsiteX26" fmla="*/ 306990 w 668129"/>
                <a:gd name="connsiteY26" fmla="*/ 575977 h 668129"/>
                <a:gd name="connsiteX27" fmla="*/ 323476 w 668129"/>
                <a:gd name="connsiteY27" fmla="*/ 629775 h 668129"/>
                <a:gd name="connsiteX28" fmla="*/ 334756 w 668129"/>
                <a:gd name="connsiteY28" fmla="*/ 664483 h 668129"/>
                <a:gd name="connsiteX29" fmla="*/ 346036 w 668129"/>
                <a:gd name="connsiteY29" fmla="*/ 629775 h 668129"/>
                <a:gd name="connsiteX30" fmla="*/ 363391 w 668129"/>
                <a:gd name="connsiteY30" fmla="*/ 575977 h 668129"/>
                <a:gd name="connsiteX31" fmla="*/ 405908 w 668129"/>
                <a:gd name="connsiteY31" fmla="*/ 443219 h 668129"/>
                <a:gd name="connsiteX32" fmla="*/ 487472 w 668129"/>
                <a:gd name="connsiteY32" fmla="*/ 485736 h 668129"/>
                <a:gd name="connsiteX33" fmla="*/ 444087 w 668129"/>
                <a:gd name="connsiteY33" fmla="*/ 404172 h 668129"/>
                <a:gd name="connsiteX34" fmla="*/ 575977 w 668129"/>
                <a:gd name="connsiteY34" fmla="*/ 362523 h 668129"/>
                <a:gd name="connsiteX35" fmla="*/ 629775 w 668129"/>
                <a:gd name="connsiteY35" fmla="*/ 345169 h 668129"/>
                <a:gd name="connsiteX36" fmla="*/ 664483 w 668129"/>
                <a:gd name="connsiteY36" fmla="*/ 333889 h 668129"/>
                <a:gd name="connsiteX37" fmla="*/ 630642 w 668129"/>
                <a:gd name="connsiteY37" fmla="*/ 324344 h 66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68129" h="668129">
                  <a:moveTo>
                    <a:pt x="335624" y="387686"/>
                  </a:moveTo>
                  <a:cubicBezTo>
                    <a:pt x="306990" y="387686"/>
                    <a:pt x="283562" y="364258"/>
                    <a:pt x="283562" y="335624"/>
                  </a:cubicBezTo>
                  <a:cubicBezTo>
                    <a:pt x="283562" y="306990"/>
                    <a:pt x="306990" y="283562"/>
                    <a:pt x="335624" y="283562"/>
                  </a:cubicBezTo>
                  <a:cubicBezTo>
                    <a:pt x="364258" y="283562"/>
                    <a:pt x="387686" y="306990"/>
                    <a:pt x="387686" y="335624"/>
                  </a:cubicBezTo>
                  <a:cubicBezTo>
                    <a:pt x="387686" y="364258"/>
                    <a:pt x="364258" y="387686"/>
                    <a:pt x="335624" y="387686"/>
                  </a:cubicBezTo>
                  <a:close/>
                  <a:moveTo>
                    <a:pt x="630642" y="324344"/>
                  </a:moveTo>
                  <a:lnTo>
                    <a:pt x="576845" y="307858"/>
                  </a:lnTo>
                  <a:lnTo>
                    <a:pt x="444954" y="266208"/>
                  </a:lnTo>
                  <a:lnTo>
                    <a:pt x="487472" y="183776"/>
                  </a:lnTo>
                  <a:lnTo>
                    <a:pt x="405908" y="226294"/>
                  </a:lnTo>
                  <a:lnTo>
                    <a:pt x="363391" y="93535"/>
                  </a:lnTo>
                  <a:lnTo>
                    <a:pt x="346036" y="39738"/>
                  </a:lnTo>
                  <a:lnTo>
                    <a:pt x="335624" y="5898"/>
                  </a:lnTo>
                  <a:lnTo>
                    <a:pt x="324344" y="40606"/>
                  </a:lnTo>
                  <a:lnTo>
                    <a:pt x="307858" y="94403"/>
                  </a:lnTo>
                  <a:lnTo>
                    <a:pt x="267076" y="226294"/>
                  </a:lnTo>
                  <a:lnTo>
                    <a:pt x="184644" y="183776"/>
                  </a:lnTo>
                  <a:lnTo>
                    <a:pt x="227161" y="265340"/>
                  </a:lnTo>
                  <a:lnTo>
                    <a:pt x="95271" y="306990"/>
                  </a:lnTo>
                  <a:lnTo>
                    <a:pt x="40606" y="323476"/>
                  </a:lnTo>
                  <a:lnTo>
                    <a:pt x="5898" y="334756"/>
                  </a:lnTo>
                  <a:lnTo>
                    <a:pt x="40606" y="346036"/>
                  </a:lnTo>
                  <a:lnTo>
                    <a:pt x="93535" y="363391"/>
                  </a:lnTo>
                  <a:lnTo>
                    <a:pt x="226294" y="405040"/>
                  </a:lnTo>
                  <a:lnTo>
                    <a:pt x="183776" y="486604"/>
                  </a:lnTo>
                  <a:lnTo>
                    <a:pt x="265340" y="444087"/>
                  </a:lnTo>
                  <a:lnTo>
                    <a:pt x="306990" y="575977"/>
                  </a:lnTo>
                  <a:lnTo>
                    <a:pt x="323476" y="629775"/>
                  </a:lnTo>
                  <a:lnTo>
                    <a:pt x="334756" y="664483"/>
                  </a:lnTo>
                  <a:lnTo>
                    <a:pt x="346036" y="629775"/>
                  </a:lnTo>
                  <a:lnTo>
                    <a:pt x="363391" y="575977"/>
                  </a:lnTo>
                  <a:lnTo>
                    <a:pt x="405908" y="443219"/>
                  </a:lnTo>
                  <a:lnTo>
                    <a:pt x="487472" y="485736"/>
                  </a:lnTo>
                  <a:lnTo>
                    <a:pt x="444087" y="404172"/>
                  </a:lnTo>
                  <a:lnTo>
                    <a:pt x="575977" y="362523"/>
                  </a:lnTo>
                  <a:lnTo>
                    <a:pt x="629775" y="345169"/>
                  </a:lnTo>
                  <a:lnTo>
                    <a:pt x="664483" y="333889"/>
                  </a:lnTo>
                  <a:lnTo>
                    <a:pt x="630642" y="324344"/>
                  </a:ln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2996335D-B188-4086-9DAA-B357032230F4}"/>
                </a:ext>
              </a:extLst>
            </p:cNvPr>
            <p:cNvSpPr/>
            <p:nvPr/>
          </p:nvSpPr>
          <p:spPr>
            <a:xfrm>
              <a:off x="7117482" y="1931207"/>
              <a:ext cx="251633" cy="251633"/>
            </a:xfrm>
            <a:custGeom>
              <a:avLst/>
              <a:gdLst>
                <a:gd name="connsiteX0" fmla="*/ 190718 w 251633"/>
                <a:gd name="connsiteY0" fmla="*/ 24119 h 251633"/>
                <a:gd name="connsiteX1" fmla="*/ 147333 w 251633"/>
                <a:gd name="connsiteY1" fmla="*/ 108286 h 251633"/>
                <a:gd name="connsiteX2" fmla="*/ 108286 w 251633"/>
                <a:gd name="connsiteY2" fmla="*/ 148201 h 251633"/>
                <a:gd name="connsiteX3" fmla="*/ 23252 w 251633"/>
                <a:gd name="connsiteY3" fmla="*/ 191586 h 251633"/>
                <a:gd name="connsiteX4" fmla="*/ 18045 w 251633"/>
                <a:gd name="connsiteY4" fmla="*/ 209807 h 251633"/>
                <a:gd name="connsiteX5" fmla="*/ 5898 w 251633"/>
                <a:gd name="connsiteY5" fmla="*/ 248854 h 251633"/>
                <a:gd name="connsiteX6" fmla="*/ 158613 w 251633"/>
                <a:gd name="connsiteY6" fmla="*/ 173364 h 251633"/>
                <a:gd name="connsiteX7" fmla="*/ 174232 w 251633"/>
                <a:gd name="connsiteY7" fmla="*/ 157745 h 251633"/>
                <a:gd name="connsiteX8" fmla="*/ 248854 w 251633"/>
                <a:gd name="connsiteY8" fmla="*/ 5898 h 251633"/>
                <a:gd name="connsiteX9" fmla="*/ 208940 w 251633"/>
                <a:gd name="connsiteY9" fmla="*/ 18913 h 251633"/>
                <a:gd name="connsiteX10" fmla="*/ 190718 w 251633"/>
                <a:gd name="connsiteY10" fmla="*/ 24119 h 25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1633" h="251633">
                  <a:moveTo>
                    <a:pt x="190718" y="24119"/>
                  </a:moveTo>
                  <a:cubicBezTo>
                    <a:pt x="182041" y="54489"/>
                    <a:pt x="167290" y="83123"/>
                    <a:pt x="147333" y="108286"/>
                  </a:cubicBezTo>
                  <a:cubicBezTo>
                    <a:pt x="136053" y="123037"/>
                    <a:pt x="122170" y="136053"/>
                    <a:pt x="108286" y="148201"/>
                  </a:cubicBezTo>
                  <a:cubicBezTo>
                    <a:pt x="83123" y="168158"/>
                    <a:pt x="54489" y="182909"/>
                    <a:pt x="23252" y="191586"/>
                  </a:cubicBezTo>
                  <a:lnTo>
                    <a:pt x="18045" y="209807"/>
                  </a:lnTo>
                  <a:lnTo>
                    <a:pt x="5898" y="248854"/>
                  </a:lnTo>
                  <a:cubicBezTo>
                    <a:pt x="63166" y="239309"/>
                    <a:pt x="116096" y="213278"/>
                    <a:pt x="158613" y="173364"/>
                  </a:cubicBezTo>
                  <a:cubicBezTo>
                    <a:pt x="163819" y="168158"/>
                    <a:pt x="169025" y="162952"/>
                    <a:pt x="174232" y="157745"/>
                  </a:cubicBezTo>
                  <a:cubicBezTo>
                    <a:pt x="213278" y="115228"/>
                    <a:pt x="239309" y="62298"/>
                    <a:pt x="248854" y="5898"/>
                  </a:cubicBezTo>
                  <a:lnTo>
                    <a:pt x="208940" y="18913"/>
                  </a:lnTo>
                  <a:lnTo>
                    <a:pt x="190718" y="24119"/>
                  </a:ln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5FCB6EA-7D3E-44A9-A7BB-96407CAAC96F}"/>
                </a:ext>
              </a:extLst>
            </p:cNvPr>
            <p:cNvSpPr/>
            <p:nvPr/>
          </p:nvSpPr>
          <p:spPr>
            <a:xfrm>
              <a:off x="7117482" y="1592804"/>
              <a:ext cx="251633" cy="251633"/>
            </a:xfrm>
            <a:custGeom>
              <a:avLst/>
              <a:gdLst>
                <a:gd name="connsiteX0" fmla="*/ 24119 w 251633"/>
                <a:gd name="connsiteY0" fmla="*/ 63166 h 251633"/>
                <a:gd name="connsiteX1" fmla="*/ 107419 w 251633"/>
                <a:gd name="connsiteY1" fmla="*/ 106551 h 251633"/>
                <a:gd name="connsiteX2" fmla="*/ 147333 w 251633"/>
                <a:gd name="connsiteY2" fmla="*/ 146465 h 251633"/>
                <a:gd name="connsiteX3" fmla="*/ 190718 w 251633"/>
                <a:gd name="connsiteY3" fmla="*/ 230632 h 251633"/>
                <a:gd name="connsiteX4" fmla="*/ 208940 w 251633"/>
                <a:gd name="connsiteY4" fmla="*/ 235838 h 251633"/>
                <a:gd name="connsiteX5" fmla="*/ 247986 w 251633"/>
                <a:gd name="connsiteY5" fmla="*/ 247986 h 251633"/>
                <a:gd name="connsiteX6" fmla="*/ 173364 w 251633"/>
                <a:gd name="connsiteY6" fmla="*/ 96139 h 251633"/>
                <a:gd name="connsiteX7" fmla="*/ 157745 w 251633"/>
                <a:gd name="connsiteY7" fmla="*/ 80520 h 251633"/>
                <a:gd name="connsiteX8" fmla="*/ 5898 w 251633"/>
                <a:gd name="connsiteY8" fmla="*/ 5898 h 251633"/>
                <a:gd name="connsiteX9" fmla="*/ 18045 w 251633"/>
                <a:gd name="connsiteY9" fmla="*/ 44944 h 251633"/>
                <a:gd name="connsiteX10" fmla="*/ 24119 w 251633"/>
                <a:gd name="connsiteY10" fmla="*/ 63166 h 25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1633" h="251633">
                  <a:moveTo>
                    <a:pt x="24119" y="63166"/>
                  </a:moveTo>
                  <a:cubicBezTo>
                    <a:pt x="54489" y="71843"/>
                    <a:pt x="83123" y="86594"/>
                    <a:pt x="107419" y="106551"/>
                  </a:cubicBezTo>
                  <a:cubicBezTo>
                    <a:pt x="122170" y="117831"/>
                    <a:pt x="135185" y="131714"/>
                    <a:pt x="147333" y="146465"/>
                  </a:cubicBezTo>
                  <a:cubicBezTo>
                    <a:pt x="167290" y="171629"/>
                    <a:pt x="182041" y="199395"/>
                    <a:pt x="190718" y="230632"/>
                  </a:cubicBezTo>
                  <a:lnTo>
                    <a:pt x="208940" y="235838"/>
                  </a:lnTo>
                  <a:lnTo>
                    <a:pt x="247986" y="247986"/>
                  </a:lnTo>
                  <a:cubicBezTo>
                    <a:pt x="238442" y="191586"/>
                    <a:pt x="212411" y="138656"/>
                    <a:pt x="173364" y="96139"/>
                  </a:cubicBezTo>
                  <a:cubicBezTo>
                    <a:pt x="168158" y="90932"/>
                    <a:pt x="162952" y="85726"/>
                    <a:pt x="157745" y="80520"/>
                  </a:cubicBezTo>
                  <a:cubicBezTo>
                    <a:pt x="115228" y="41473"/>
                    <a:pt x="63166" y="15442"/>
                    <a:pt x="5898" y="5898"/>
                  </a:cubicBezTo>
                  <a:lnTo>
                    <a:pt x="18045" y="44944"/>
                  </a:lnTo>
                  <a:lnTo>
                    <a:pt x="24119" y="63166"/>
                  </a:ln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EBFFD19F-58B1-4CD5-811D-268FD6FB6DE3}"/>
                </a:ext>
              </a:extLst>
            </p:cNvPr>
            <p:cNvSpPr/>
            <p:nvPr/>
          </p:nvSpPr>
          <p:spPr>
            <a:xfrm>
              <a:off x="6777343" y="1592804"/>
              <a:ext cx="251633" cy="251633"/>
            </a:xfrm>
            <a:custGeom>
              <a:avLst/>
              <a:gdLst>
                <a:gd name="connsiteX0" fmla="*/ 64034 w 251633"/>
                <a:gd name="connsiteY0" fmla="*/ 228897 h 251633"/>
                <a:gd name="connsiteX1" fmla="*/ 107419 w 251633"/>
                <a:gd name="connsiteY1" fmla="*/ 144730 h 251633"/>
                <a:gd name="connsiteX2" fmla="*/ 147333 w 251633"/>
                <a:gd name="connsiteY2" fmla="*/ 104816 h 251633"/>
                <a:gd name="connsiteX3" fmla="*/ 230632 w 251633"/>
                <a:gd name="connsiteY3" fmla="*/ 62298 h 251633"/>
                <a:gd name="connsiteX4" fmla="*/ 236706 w 251633"/>
                <a:gd name="connsiteY4" fmla="*/ 44944 h 251633"/>
                <a:gd name="connsiteX5" fmla="*/ 248854 w 251633"/>
                <a:gd name="connsiteY5" fmla="*/ 5898 h 251633"/>
                <a:gd name="connsiteX6" fmla="*/ 97006 w 251633"/>
                <a:gd name="connsiteY6" fmla="*/ 79652 h 251633"/>
                <a:gd name="connsiteX7" fmla="*/ 81388 w 251633"/>
                <a:gd name="connsiteY7" fmla="*/ 95271 h 251633"/>
                <a:gd name="connsiteX8" fmla="*/ 5898 w 251633"/>
                <a:gd name="connsiteY8" fmla="*/ 247119 h 251633"/>
                <a:gd name="connsiteX9" fmla="*/ 44944 w 251633"/>
                <a:gd name="connsiteY9" fmla="*/ 234971 h 251633"/>
                <a:gd name="connsiteX10" fmla="*/ 64034 w 251633"/>
                <a:gd name="connsiteY10" fmla="*/ 228897 h 25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1633" h="251633">
                  <a:moveTo>
                    <a:pt x="64034" y="228897"/>
                  </a:moveTo>
                  <a:cubicBezTo>
                    <a:pt x="72711" y="198527"/>
                    <a:pt x="87462" y="169893"/>
                    <a:pt x="107419" y="144730"/>
                  </a:cubicBezTo>
                  <a:cubicBezTo>
                    <a:pt x="118699" y="129979"/>
                    <a:pt x="132582" y="116963"/>
                    <a:pt x="147333" y="104816"/>
                  </a:cubicBezTo>
                  <a:cubicBezTo>
                    <a:pt x="172496" y="84858"/>
                    <a:pt x="200263" y="70975"/>
                    <a:pt x="230632" y="62298"/>
                  </a:cubicBezTo>
                  <a:lnTo>
                    <a:pt x="236706" y="44944"/>
                  </a:lnTo>
                  <a:lnTo>
                    <a:pt x="248854" y="5898"/>
                  </a:lnTo>
                  <a:cubicBezTo>
                    <a:pt x="192453" y="15442"/>
                    <a:pt x="139524" y="40606"/>
                    <a:pt x="97006" y="79652"/>
                  </a:cubicBezTo>
                  <a:cubicBezTo>
                    <a:pt x="91800" y="84858"/>
                    <a:pt x="86594" y="90065"/>
                    <a:pt x="81388" y="95271"/>
                  </a:cubicBezTo>
                  <a:cubicBezTo>
                    <a:pt x="42341" y="137788"/>
                    <a:pt x="15442" y="190718"/>
                    <a:pt x="5898" y="247119"/>
                  </a:cubicBezTo>
                  <a:lnTo>
                    <a:pt x="44944" y="234971"/>
                  </a:lnTo>
                  <a:lnTo>
                    <a:pt x="64034" y="228897"/>
                  </a:ln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8ACE3E5A-5E62-4BD3-B6FD-93A87D1D81F5}"/>
                </a:ext>
              </a:extLst>
            </p:cNvPr>
            <p:cNvSpPr/>
            <p:nvPr/>
          </p:nvSpPr>
          <p:spPr>
            <a:xfrm>
              <a:off x="6778211" y="1932075"/>
              <a:ext cx="251633" cy="251633"/>
            </a:xfrm>
            <a:custGeom>
              <a:avLst/>
              <a:gdLst>
                <a:gd name="connsiteX0" fmla="*/ 229765 w 251633"/>
                <a:gd name="connsiteY0" fmla="*/ 190718 h 251633"/>
                <a:gd name="connsiteX1" fmla="*/ 145598 w 251633"/>
                <a:gd name="connsiteY1" fmla="*/ 147333 h 251633"/>
                <a:gd name="connsiteX2" fmla="*/ 106551 w 251633"/>
                <a:gd name="connsiteY2" fmla="*/ 108286 h 251633"/>
                <a:gd name="connsiteX3" fmla="*/ 63166 w 251633"/>
                <a:gd name="connsiteY3" fmla="*/ 24119 h 251633"/>
                <a:gd name="connsiteX4" fmla="*/ 44944 w 251633"/>
                <a:gd name="connsiteY4" fmla="*/ 18045 h 251633"/>
                <a:gd name="connsiteX5" fmla="*/ 5898 w 251633"/>
                <a:gd name="connsiteY5" fmla="*/ 5898 h 251633"/>
                <a:gd name="connsiteX6" fmla="*/ 80520 w 251633"/>
                <a:gd name="connsiteY6" fmla="*/ 157745 h 251633"/>
                <a:gd name="connsiteX7" fmla="*/ 96139 w 251633"/>
                <a:gd name="connsiteY7" fmla="*/ 173364 h 251633"/>
                <a:gd name="connsiteX8" fmla="*/ 247986 w 251633"/>
                <a:gd name="connsiteY8" fmla="*/ 247986 h 251633"/>
                <a:gd name="connsiteX9" fmla="*/ 234971 w 251633"/>
                <a:gd name="connsiteY9" fmla="*/ 208940 h 251633"/>
                <a:gd name="connsiteX10" fmla="*/ 229765 w 251633"/>
                <a:gd name="connsiteY10" fmla="*/ 190718 h 25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1633" h="251633">
                  <a:moveTo>
                    <a:pt x="229765" y="190718"/>
                  </a:moveTo>
                  <a:cubicBezTo>
                    <a:pt x="199395" y="182041"/>
                    <a:pt x="170761" y="167290"/>
                    <a:pt x="145598" y="147333"/>
                  </a:cubicBezTo>
                  <a:cubicBezTo>
                    <a:pt x="130847" y="136053"/>
                    <a:pt x="117831" y="122170"/>
                    <a:pt x="106551" y="108286"/>
                  </a:cubicBezTo>
                  <a:cubicBezTo>
                    <a:pt x="86594" y="83123"/>
                    <a:pt x="71843" y="54489"/>
                    <a:pt x="63166" y="24119"/>
                  </a:cubicBezTo>
                  <a:lnTo>
                    <a:pt x="44944" y="18045"/>
                  </a:lnTo>
                  <a:lnTo>
                    <a:pt x="5898" y="5898"/>
                  </a:lnTo>
                  <a:cubicBezTo>
                    <a:pt x="15442" y="63166"/>
                    <a:pt x="41473" y="116096"/>
                    <a:pt x="80520" y="157745"/>
                  </a:cubicBezTo>
                  <a:cubicBezTo>
                    <a:pt x="85726" y="162952"/>
                    <a:pt x="90932" y="168158"/>
                    <a:pt x="96139" y="173364"/>
                  </a:cubicBezTo>
                  <a:cubicBezTo>
                    <a:pt x="138656" y="212411"/>
                    <a:pt x="191586" y="238442"/>
                    <a:pt x="247986" y="247986"/>
                  </a:cubicBezTo>
                  <a:lnTo>
                    <a:pt x="234971" y="208940"/>
                  </a:lnTo>
                  <a:lnTo>
                    <a:pt x="229765" y="190718"/>
                  </a:ln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85" name="Graphic 164" descr="Marker">
            <a:extLst>
              <a:ext uri="{FF2B5EF4-FFF2-40B4-BE49-F238E27FC236}">
                <a16:creationId xmlns:a16="http://schemas.microsoft.com/office/drawing/2014/main" id="{730F119D-D6A8-40DC-93B1-2807F89EC525}"/>
              </a:ext>
            </a:extLst>
          </p:cNvPr>
          <p:cNvSpPr/>
          <p:nvPr/>
        </p:nvSpPr>
        <p:spPr>
          <a:xfrm>
            <a:off x="7909531" y="1587855"/>
            <a:ext cx="373111" cy="598714"/>
          </a:xfrm>
          <a:custGeom>
            <a:avLst/>
            <a:gdLst>
              <a:gd name="connsiteX0" fmla="*/ 188131 w 373111"/>
              <a:gd name="connsiteY0" fmla="*/ 266818 h 598713"/>
              <a:gd name="connsiteX1" fmla="*/ 110038 w 373111"/>
              <a:gd name="connsiteY1" fmla="*/ 188725 h 598713"/>
              <a:gd name="connsiteX2" fmla="*/ 188131 w 373111"/>
              <a:gd name="connsiteY2" fmla="*/ 110632 h 598713"/>
              <a:gd name="connsiteX3" fmla="*/ 266224 w 373111"/>
              <a:gd name="connsiteY3" fmla="*/ 188725 h 598713"/>
              <a:gd name="connsiteX4" fmla="*/ 188131 w 373111"/>
              <a:gd name="connsiteY4" fmla="*/ 266818 h 598713"/>
              <a:gd name="connsiteX5" fmla="*/ 188131 w 373111"/>
              <a:gd name="connsiteY5" fmla="*/ 6508 h 598713"/>
              <a:gd name="connsiteX6" fmla="*/ 38018 w 373111"/>
              <a:gd name="connsiteY6" fmla="*/ 86336 h 598713"/>
              <a:gd name="connsiteX7" fmla="*/ 18929 w 373111"/>
              <a:gd name="connsiteY7" fmla="*/ 255538 h 598713"/>
              <a:gd name="connsiteX8" fmla="*/ 101361 w 373111"/>
              <a:gd name="connsiteY8" fmla="*/ 437755 h 598713"/>
              <a:gd name="connsiteX9" fmla="*/ 172512 w 373111"/>
              <a:gd name="connsiteY9" fmla="*/ 587000 h 598713"/>
              <a:gd name="connsiteX10" fmla="*/ 188131 w 373111"/>
              <a:gd name="connsiteY10" fmla="*/ 596544 h 598713"/>
              <a:gd name="connsiteX11" fmla="*/ 203749 w 373111"/>
              <a:gd name="connsiteY11" fmla="*/ 587000 h 598713"/>
              <a:gd name="connsiteX12" fmla="*/ 274901 w 373111"/>
              <a:gd name="connsiteY12" fmla="*/ 437755 h 598713"/>
              <a:gd name="connsiteX13" fmla="*/ 357332 w 373111"/>
              <a:gd name="connsiteY13" fmla="*/ 255538 h 598713"/>
              <a:gd name="connsiteX14" fmla="*/ 338243 w 373111"/>
              <a:gd name="connsiteY14" fmla="*/ 86336 h 598713"/>
              <a:gd name="connsiteX15" fmla="*/ 188131 w 373111"/>
              <a:gd name="connsiteY15" fmla="*/ 6508 h 59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3111" h="598713">
                <a:moveTo>
                  <a:pt x="188131" y="266818"/>
                </a:moveTo>
                <a:cubicBezTo>
                  <a:pt x="144746" y="266818"/>
                  <a:pt x="110038" y="232110"/>
                  <a:pt x="110038" y="188725"/>
                </a:cubicBezTo>
                <a:cubicBezTo>
                  <a:pt x="110038" y="145340"/>
                  <a:pt x="144746" y="110632"/>
                  <a:pt x="188131" y="110632"/>
                </a:cubicBezTo>
                <a:cubicBezTo>
                  <a:pt x="231516" y="110632"/>
                  <a:pt x="266224" y="145340"/>
                  <a:pt x="266224" y="188725"/>
                </a:cubicBezTo>
                <a:cubicBezTo>
                  <a:pt x="266224" y="232110"/>
                  <a:pt x="231516" y="266818"/>
                  <a:pt x="188131" y="266818"/>
                </a:cubicBezTo>
                <a:close/>
                <a:moveTo>
                  <a:pt x="188131" y="6508"/>
                </a:moveTo>
                <a:cubicBezTo>
                  <a:pt x="128259" y="6508"/>
                  <a:pt x="71859" y="36010"/>
                  <a:pt x="38018" y="86336"/>
                </a:cubicBezTo>
                <a:cubicBezTo>
                  <a:pt x="4178" y="135795"/>
                  <a:pt x="-2763" y="199137"/>
                  <a:pt x="18929" y="255538"/>
                </a:cubicBezTo>
                <a:lnTo>
                  <a:pt x="101361" y="437755"/>
                </a:lnTo>
                <a:lnTo>
                  <a:pt x="172512" y="587000"/>
                </a:lnTo>
                <a:cubicBezTo>
                  <a:pt x="175115" y="593074"/>
                  <a:pt x="181189" y="596544"/>
                  <a:pt x="188131" y="596544"/>
                </a:cubicBezTo>
                <a:cubicBezTo>
                  <a:pt x="195072" y="596544"/>
                  <a:pt x="201146" y="593074"/>
                  <a:pt x="203749" y="587000"/>
                </a:cubicBezTo>
                <a:lnTo>
                  <a:pt x="274901" y="437755"/>
                </a:lnTo>
                <a:lnTo>
                  <a:pt x="357332" y="255538"/>
                </a:lnTo>
                <a:cubicBezTo>
                  <a:pt x="379025" y="199137"/>
                  <a:pt x="372083" y="135795"/>
                  <a:pt x="338243" y="86336"/>
                </a:cubicBezTo>
                <a:cubicBezTo>
                  <a:pt x="304403" y="36010"/>
                  <a:pt x="248002" y="6508"/>
                  <a:pt x="188131" y="650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286" name="Graphic 166" descr="Flag">
            <a:extLst>
              <a:ext uri="{FF2B5EF4-FFF2-40B4-BE49-F238E27FC236}">
                <a16:creationId xmlns:a16="http://schemas.microsoft.com/office/drawing/2014/main" id="{D60DBC87-46D3-4D7E-A8D5-10AE66220860}"/>
              </a:ext>
            </a:extLst>
          </p:cNvPr>
          <p:cNvGrpSpPr/>
          <p:nvPr/>
        </p:nvGrpSpPr>
        <p:grpSpPr>
          <a:xfrm>
            <a:off x="8871681" y="1535536"/>
            <a:ext cx="494589" cy="704573"/>
            <a:chOff x="8871681" y="1535536"/>
            <a:chExt cx="494589" cy="704573"/>
          </a:xfrm>
        </p:grpSpPr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DE49CF47-8DBB-433F-AA07-86E3FAF236EA}"/>
                </a:ext>
              </a:extLst>
            </p:cNvPr>
            <p:cNvSpPr/>
            <p:nvPr/>
          </p:nvSpPr>
          <p:spPr>
            <a:xfrm>
              <a:off x="8871681" y="1537271"/>
              <a:ext cx="60739" cy="702838"/>
            </a:xfrm>
            <a:custGeom>
              <a:avLst/>
              <a:gdLst>
                <a:gd name="connsiteX0" fmla="*/ 31929 w 60739"/>
                <a:gd name="connsiteY0" fmla="*/ 5898 h 702837"/>
                <a:gd name="connsiteX1" fmla="*/ 5898 w 60739"/>
                <a:gd name="connsiteY1" fmla="*/ 31929 h 702837"/>
                <a:gd name="connsiteX2" fmla="*/ 5898 w 60739"/>
                <a:gd name="connsiteY2" fmla="*/ 700059 h 702837"/>
                <a:gd name="connsiteX3" fmla="*/ 57960 w 60739"/>
                <a:gd name="connsiteY3" fmla="*/ 700059 h 702837"/>
                <a:gd name="connsiteX4" fmla="*/ 57960 w 60739"/>
                <a:gd name="connsiteY4" fmla="*/ 31929 h 702837"/>
                <a:gd name="connsiteX5" fmla="*/ 31929 w 60739"/>
                <a:gd name="connsiteY5" fmla="*/ 5898 h 70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739" h="702837">
                  <a:moveTo>
                    <a:pt x="31929" y="5898"/>
                  </a:moveTo>
                  <a:cubicBezTo>
                    <a:pt x="17178" y="5898"/>
                    <a:pt x="5898" y="17178"/>
                    <a:pt x="5898" y="31929"/>
                  </a:cubicBezTo>
                  <a:lnTo>
                    <a:pt x="5898" y="700059"/>
                  </a:lnTo>
                  <a:lnTo>
                    <a:pt x="57960" y="700059"/>
                  </a:lnTo>
                  <a:lnTo>
                    <a:pt x="57960" y="31929"/>
                  </a:lnTo>
                  <a:cubicBezTo>
                    <a:pt x="57960" y="17178"/>
                    <a:pt x="46680" y="5898"/>
                    <a:pt x="31929" y="5898"/>
                  </a:cubicBez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7268E71-119E-4AD9-9FBD-C32A970BA20B}"/>
                </a:ext>
              </a:extLst>
            </p:cNvPr>
            <p:cNvSpPr/>
            <p:nvPr/>
          </p:nvSpPr>
          <p:spPr>
            <a:xfrm>
              <a:off x="8958451" y="1535536"/>
              <a:ext cx="407819" cy="321049"/>
            </a:xfrm>
            <a:custGeom>
              <a:avLst/>
              <a:gdLst>
                <a:gd name="connsiteX0" fmla="*/ 116096 w 407819"/>
                <a:gd name="connsiteY0" fmla="*/ 5898 h 321049"/>
                <a:gd name="connsiteX1" fmla="*/ 5898 w 407819"/>
                <a:gd name="connsiteY1" fmla="*/ 31061 h 321049"/>
                <a:gd name="connsiteX2" fmla="*/ 5898 w 407819"/>
                <a:gd name="connsiteY2" fmla="*/ 318270 h 321049"/>
                <a:gd name="connsiteX3" fmla="*/ 116096 w 407819"/>
                <a:gd name="connsiteY3" fmla="*/ 293107 h 321049"/>
                <a:gd name="connsiteX4" fmla="*/ 405040 w 407819"/>
                <a:gd name="connsiteY4" fmla="*/ 294842 h 321049"/>
                <a:gd name="connsiteX5" fmla="*/ 405040 w 407819"/>
                <a:gd name="connsiteY5" fmla="*/ 7633 h 321049"/>
                <a:gd name="connsiteX6" fmla="*/ 116096 w 407819"/>
                <a:gd name="connsiteY6" fmla="*/ 5898 h 32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819" h="321049">
                  <a:moveTo>
                    <a:pt x="116096" y="5898"/>
                  </a:moveTo>
                  <a:cubicBezTo>
                    <a:pt x="39738" y="5898"/>
                    <a:pt x="5898" y="31061"/>
                    <a:pt x="5898" y="31061"/>
                  </a:cubicBezTo>
                  <a:lnTo>
                    <a:pt x="5898" y="318270"/>
                  </a:lnTo>
                  <a:cubicBezTo>
                    <a:pt x="5898" y="318270"/>
                    <a:pt x="38870" y="293107"/>
                    <a:pt x="116096" y="293107"/>
                  </a:cubicBezTo>
                  <a:cubicBezTo>
                    <a:pt x="208072" y="293107"/>
                    <a:pt x="298313" y="343433"/>
                    <a:pt x="405040" y="294842"/>
                  </a:cubicBezTo>
                  <a:lnTo>
                    <a:pt x="405040" y="7633"/>
                  </a:lnTo>
                  <a:cubicBezTo>
                    <a:pt x="270546" y="47547"/>
                    <a:pt x="208072" y="5898"/>
                    <a:pt x="116096" y="5898"/>
                  </a:cubicBez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30" name="Graphic 168" descr="Pin">
            <a:extLst>
              <a:ext uri="{FF2B5EF4-FFF2-40B4-BE49-F238E27FC236}">
                <a16:creationId xmlns:a16="http://schemas.microsoft.com/office/drawing/2014/main" id="{91C27576-1AA0-4BF2-A14A-38EDB1C39259}"/>
              </a:ext>
            </a:extLst>
          </p:cNvPr>
          <p:cNvSpPr/>
          <p:nvPr/>
        </p:nvSpPr>
        <p:spPr>
          <a:xfrm>
            <a:off x="9829048" y="1575022"/>
            <a:ext cx="624745" cy="624745"/>
          </a:xfrm>
          <a:custGeom>
            <a:avLst/>
            <a:gdLst>
              <a:gd name="connsiteX0" fmla="*/ 306550 w 624744"/>
              <a:gd name="connsiteY0" fmla="*/ 601569 h 624744"/>
              <a:gd name="connsiteX1" fmla="*/ 430632 w 624744"/>
              <a:gd name="connsiteY1" fmla="*/ 477488 h 624744"/>
              <a:gd name="connsiteX2" fmla="*/ 606775 w 624744"/>
              <a:gd name="connsiteY2" fmla="*/ 620658 h 624744"/>
              <a:gd name="connsiteX3" fmla="*/ 619791 w 624744"/>
              <a:gd name="connsiteY3" fmla="*/ 619791 h 624744"/>
              <a:gd name="connsiteX4" fmla="*/ 620658 w 624744"/>
              <a:gd name="connsiteY4" fmla="*/ 606775 h 624744"/>
              <a:gd name="connsiteX5" fmla="*/ 477488 w 624744"/>
              <a:gd name="connsiteY5" fmla="*/ 431499 h 624744"/>
              <a:gd name="connsiteX6" fmla="*/ 601569 w 624744"/>
              <a:gd name="connsiteY6" fmla="*/ 307418 h 624744"/>
              <a:gd name="connsiteX7" fmla="*/ 609378 w 624744"/>
              <a:gd name="connsiteY7" fmla="*/ 270975 h 624744"/>
              <a:gd name="connsiteX8" fmla="*/ 579876 w 624744"/>
              <a:gd name="connsiteY8" fmla="*/ 248414 h 624744"/>
              <a:gd name="connsiteX9" fmla="*/ 459266 w 624744"/>
              <a:gd name="connsiteY9" fmla="*/ 279652 h 624744"/>
              <a:gd name="connsiteX10" fmla="*/ 275313 w 624744"/>
              <a:gd name="connsiteY10" fmla="*/ 132143 h 624744"/>
              <a:gd name="connsiteX11" fmla="*/ 295270 w 624744"/>
              <a:gd name="connsiteY11" fmla="*/ 34092 h 624744"/>
              <a:gd name="connsiteX12" fmla="*/ 244944 w 624744"/>
              <a:gd name="connsiteY12" fmla="*/ 13267 h 624744"/>
              <a:gd name="connsiteX13" fmla="*/ 13267 w 624744"/>
              <a:gd name="connsiteY13" fmla="*/ 244944 h 624744"/>
              <a:gd name="connsiteX14" fmla="*/ 34092 w 624744"/>
              <a:gd name="connsiteY14" fmla="*/ 295270 h 624744"/>
              <a:gd name="connsiteX15" fmla="*/ 132143 w 624744"/>
              <a:gd name="connsiteY15" fmla="*/ 275313 h 624744"/>
              <a:gd name="connsiteX16" fmla="*/ 279652 w 624744"/>
              <a:gd name="connsiteY16" fmla="*/ 459266 h 624744"/>
              <a:gd name="connsiteX17" fmla="*/ 248414 w 624744"/>
              <a:gd name="connsiteY17" fmla="*/ 579876 h 624744"/>
              <a:gd name="connsiteX18" fmla="*/ 270975 w 624744"/>
              <a:gd name="connsiteY18" fmla="*/ 609378 h 624744"/>
              <a:gd name="connsiteX19" fmla="*/ 306550 w 624744"/>
              <a:gd name="connsiteY19" fmla="*/ 601569 h 62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4744" h="624744">
                <a:moveTo>
                  <a:pt x="306550" y="601569"/>
                </a:moveTo>
                <a:lnTo>
                  <a:pt x="430632" y="477488"/>
                </a:lnTo>
                <a:lnTo>
                  <a:pt x="606775" y="620658"/>
                </a:lnTo>
                <a:cubicBezTo>
                  <a:pt x="610246" y="624129"/>
                  <a:pt x="616320" y="623261"/>
                  <a:pt x="619791" y="619791"/>
                </a:cubicBezTo>
                <a:cubicBezTo>
                  <a:pt x="623261" y="616320"/>
                  <a:pt x="623261" y="611114"/>
                  <a:pt x="620658" y="606775"/>
                </a:cubicBezTo>
                <a:lnTo>
                  <a:pt x="477488" y="431499"/>
                </a:lnTo>
                <a:lnTo>
                  <a:pt x="601569" y="307418"/>
                </a:lnTo>
                <a:cubicBezTo>
                  <a:pt x="611114" y="297873"/>
                  <a:pt x="613717" y="283990"/>
                  <a:pt x="609378" y="270975"/>
                </a:cubicBezTo>
                <a:cubicBezTo>
                  <a:pt x="605040" y="257959"/>
                  <a:pt x="592892" y="249282"/>
                  <a:pt x="579876" y="248414"/>
                </a:cubicBezTo>
                <a:cubicBezTo>
                  <a:pt x="545168" y="244944"/>
                  <a:pt x="502651" y="256224"/>
                  <a:pt x="459266" y="279652"/>
                </a:cubicBezTo>
                <a:lnTo>
                  <a:pt x="275313" y="132143"/>
                </a:lnTo>
                <a:cubicBezTo>
                  <a:pt x="290932" y="101773"/>
                  <a:pt x="297873" y="67933"/>
                  <a:pt x="295270" y="34092"/>
                </a:cubicBezTo>
                <a:cubicBezTo>
                  <a:pt x="291800" y="9797"/>
                  <a:pt x="261430" y="-3219"/>
                  <a:pt x="244944" y="13267"/>
                </a:cubicBezTo>
                <a:lnTo>
                  <a:pt x="13267" y="244944"/>
                </a:lnTo>
                <a:cubicBezTo>
                  <a:pt x="-3219" y="261430"/>
                  <a:pt x="9797" y="291800"/>
                  <a:pt x="34092" y="295270"/>
                </a:cubicBezTo>
                <a:cubicBezTo>
                  <a:pt x="67933" y="297873"/>
                  <a:pt x="101773" y="291800"/>
                  <a:pt x="132143" y="275313"/>
                </a:cubicBezTo>
                <a:lnTo>
                  <a:pt x="279652" y="459266"/>
                </a:lnTo>
                <a:cubicBezTo>
                  <a:pt x="256224" y="502651"/>
                  <a:pt x="245811" y="545168"/>
                  <a:pt x="248414" y="579876"/>
                </a:cubicBezTo>
                <a:cubicBezTo>
                  <a:pt x="249282" y="592892"/>
                  <a:pt x="257959" y="605040"/>
                  <a:pt x="270975" y="609378"/>
                </a:cubicBezTo>
                <a:cubicBezTo>
                  <a:pt x="283123" y="614584"/>
                  <a:pt x="297006" y="611114"/>
                  <a:pt x="306550" y="601569"/>
                </a:cubicBezTo>
                <a:close/>
              </a:path>
            </a:pathLst>
          </a:custGeom>
          <a:solidFill>
            <a:srgbClr val="000000"/>
          </a:solidFill>
          <a:ln w="86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32" name="Graphic 170" descr="Truck">
            <a:extLst>
              <a:ext uri="{FF2B5EF4-FFF2-40B4-BE49-F238E27FC236}">
                <a16:creationId xmlns:a16="http://schemas.microsoft.com/office/drawing/2014/main" id="{9E1433A0-D5CE-4F81-B708-D69CC0F9530F}"/>
              </a:ext>
            </a:extLst>
          </p:cNvPr>
          <p:cNvGrpSpPr/>
          <p:nvPr/>
        </p:nvGrpSpPr>
        <p:grpSpPr>
          <a:xfrm>
            <a:off x="10778596" y="1601084"/>
            <a:ext cx="772254" cy="433850"/>
            <a:chOff x="10778596" y="1601084"/>
            <a:chExt cx="772254" cy="433850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58D2835-2C6E-4335-A8E7-B41C8ED43303}"/>
                </a:ext>
              </a:extLst>
            </p:cNvPr>
            <p:cNvSpPr/>
            <p:nvPr/>
          </p:nvSpPr>
          <p:spPr>
            <a:xfrm>
              <a:off x="10856689" y="1904779"/>
              <a:ext cx="130155" cy="130155"/>
            </a:xfrm>
            <a:custGeom>
              <a:avLst/>
              <a:gdLst>
                <a:gd name="connsiteX0" fmla="*/ 127376 w 130155"/>
                <a:gd name="connsiteY0" fmla="*/ 66637 h 130155"/>
                <a:gd name="connsiteX1" fmla="*/ 66637 w 130155"/>
                <a:gd name="connsiteY1" fmla="*/ 127376 h 130155"/>
                <a:gd name="connsiteX2" fmla="*/ 5898 w 130155"/>
                <a:gd name="connsiteY2" fmla="*/ 66637 h 130155"/>
                <a:gd name="connsiteX3" fmla="*/ 66637 w 130155"/>
                <a:gd name="connsiteY3" fmla="*/ 5898 h 130155"/>
                <a:gd name="connsiteX4" fmla="*/ 127376 w 130155"/>
                <a:gd name="connsiteY4" fmla="*/ 66637 h 13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155" h="130155">
                  <a:moveTo>
                    <a:pt x="127376" y="66637"/>
                  </a:moveTo>
                  <a:cubicBezTo>
                    <a:pt x="127376" y="100182"/>
                    <a:pt x="100182" y="127376"/>
                    <a:pt x="66637" y="127376"/>
                  </a:cubicBezTo>
                  <a:cubicBezTo>
                    <a:pt x="33091" y="127376"/>
                    <a:pt x="5898" y="100182"/>
                    <a:pt x="5898" y="66637"/>
                  </a:cubicBezTo>
                  <a:cubicBezTo>
                    <a:pt x="5898" y="33091"/>
                    <a:pt x="33091" y="5898"/>
                    <a:pt x="66637" y="5898"/>
                  </a:cubicBezTo>
                  <a:cubicBezTo>
                    <a:pt x="100182" y="5898"/>
                    <a:pt x="127376" y="33091"/>
                    <a:pt x="127376" y="66637"/>
                  </a:cubicBez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90AF640-A832-42AF-AD82-0DC6C6DD978E}"/>
                </a:ext>
              </a:extLst>
            </p:cNvPr>
            <p:cNvSpPr/>
            <p:nvPr/>
          </p:nvSpPr>
          <p:spPr>
            <a:xfrm>
              <a:off x="11359956" y="1904779"/>
              <a:ext cx="130155" cy="130155"/>
            </a:xfrm>
            <a:custGeom>
              <a:avLst/>
              <a:gdLst>
                <a:gd name="connsiteX0" fmla="*/ 127376 w 130155"/>
                <a:gd name="connsiteY0" fmla="*/ 66637 h 130155"/>
                <a:gd name="connsiteX1" fmla="*/ 66637 w 130155"/>
                <a:gd name="connsiteY1" fmla="*/ 127376 h 130155"/>
                <a:gd name="connsiteX2" fmla="*/ 5898 w 130155"/>
                <a:gd name="connsiteY2" fmla="*/ 66637 h 130155"/>
                <a:gd name="connsiteX3" fmla="*/ 66637 w 130155"/>
                <a:gd name="connsiteY3" fmla="*/ 5898 h 130155"/>
                <a:gd name="connsiteX4" fmla="*/ 127376 w 130155"/>
                <a:gd name="connsiteY4" fmla="*/ 66637 h 13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155" h="130155">
                  <a:moveTo>
                    <a:pt x="127376" y="66637"/>
                  </a:moveTo>
                  <a:cubicBezTo>
                    <a:pt x="127376" y="100182"/>
                    <a:pt x="100182" y="127376"/>
                    <a:pt x="66637" y="127376"/>
                  </a:cubicBezTo>
                  <a:cubicBezTo>
                    <a:pt x="33091" y="127376"/>
                    <a:pt x="5898" y="100182"/>
                    <a:pt x="5898" y="66637"/>
                  </a:cubicBezTo>
                  <a:cubicBezTo>
                    <a:pt x="5898" y="33091"/>
                    <a:pt x="33091" y="5898"/>
                    <a:pt x="66637" y="5898"/>
                  </a:cubicBezTo>
                  <a:cubicBezTo>
                    <a:pt x="100182" y="5898"/>
                    <a:pt x="127376" y="33091"/>
                    <a:pt x="127376" y="66637"/>
                  </a:cubicBez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2812EE1-58B3-4BEA-80FA-A19F21578BFD}"/>
                </a:ext>
              </a:extLst>
            </p:cNvPr>
            <p:cNvSpPr/>
            <p:nvPr/>
          </p:nvSpPr>
          <p:spPr>
            <a:xfrm>
              <a:off x="10778596" y="1601084"/>
              <a:ext cx="494590" cy="216925"/>
            </a:xfrm>
            <a:custGeom>
              <a:avLst/>
              <a:gdLst>
                <a:gd name="connsiteX0" fmla="*/ 5898 w 494589"/>
                <a:gd name="connsiteY0" fmla="*/ 5898 h 216925"/>
                <a:gd name="connsiteX1" fmla="*/ 491810 w 494589"/>
                <a:gd name="connsiteY1" fmla="*/ 5898 h 216925"/>
                <a:gd name="connsiteX2" fmla="*/ 491810 w 494589"/>
                <a:gd name="connsiteY2" fmla="*/ 214146 h 216925"/>
                <a:gd name="connsiteX3" fmla="*/ 5898 w 494589"/>
                <a:gd name="connsiteY3" fmla="*/ 214146 h 21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589" h="216925">
                  <a:moveTo>
                    <a:pt x="5898" y="5898"/>
                  </a:moveTo>
                  <a:lnTo>
                    <a:pt x="491810" y="5898"/>
                  </a:lnTo>
                  <a:lnTo>
                    <a:pt x="491810" y="214146"/>
                  </a:lnTo>
                  <a:lnTo>
                    <a:pt x="5898" y="214146"/>
                  </a:ln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93373F8-B965-49FF-A650-C5378C4BBDE8}"/>
                </a:ext>
              </a:extLst>
            </p:cNvPr>
            <p:cNvSpPr/>
            <p:nvPr/>
          </p:nvSpPr>
          <p:spPr>
            <a:xfrm>
              <a:off x="11299217" y="1653146"/>
              <a:ext cx="251633" cy="321049"/>
            </a:xfrm>
            <a:custGeom>
              <a:avLst/>
              <a:gdLst>
                <a:gd name="connsiteX0" fmla="*/ 40606 w 251633"/>
                <a:gd name="connsiteY0" fmla="*/ 40606 h 321049"/>
                <a:gd name="connsiteX1" fmla="*/ 92668 w 251633"/>
                <a:gd name="connsiteY1" fmla="*/ 40606 h 321049"/>
                <a:gd name="connsiteX2" fmla="*/ 125640 w 251633"/>
                <a:gd name="connsiteY2" fmla="*/ 65769 h 321049"/>
                <a:gd name="connsiteX3" fmla="*/ 142994 w 251633"/>
                <a:gd name="connsiteY3" fmla="*/ 125640 h 321049"/>
                <a:gd name="connsiteX4" fmla="*/ 143862 w 251633"/>
                <a:gd name="connsiteY4" fmla="*/ 127376 h 321049"/>
                <a:gd name="connsiteX5" fmla="*/ 40606 w 251633"/>
                <a:gd name="connsiteY5" fmla="*/ 127376 h 321049"/>
                <a:gd name="connsiteX6" fmla="*/ 40606 w 251633"/>
                <a:gd name="connsiteY6" fmla="*/ 40606 h 321049"/>
                <a:gd name="connsiteX7" fmla="*/ 92668 w 251633"/>
                <a:gd name="connsiteY7" fmla="*/ 5898 h 321049"/>
                <a:gd name="connsiteX8" fmla="*/ 5898 w 251633"/>
                <a:gd name="connsiteY8" fmla="*/ 5898 h 321049"/>
                <a:gd name="connsiteX9" fmla="*/ 5898 w 251633"/>
                <a:gd name="connsiteY9" fmla="*/ 127376 h 321049"/>
                <a:gd name="connsiteX10" fmla="*/ 5898 w 251633"/>
                <a:gd name="connsiteY10" fmla="*/ 179438 h 321049"/>
                <a:gd name="connsiteX11" fmla="*/ 5898 w 251633"/>
                <a:gd name="connsiteY11" fmla="*/ 318270 h 321049"/>
                <a:gd name="connsiteX12" fmla="*/ 40606 w 251633"/>
                <a:gd name="connsiteY12" fmla="*/ 318270 h 321049"/>
                <a:gd name="connsiteX13" fmla="*/ 127376 w 251633"/>
                <a:gd name="connsiteY13" fmla="*/ 231500 h 321049"/>
                <a:gd name="connsiteX14" fmla="*/ 214146 w 251633"/>
                <a:gd name="connsiteY14" fmla="*/ 318270 h 321049"/>
                <a:gd name="connsiteX15" fmla="*/ 248854 w 251633"/>
                <a:gd name="connsiteY15" fmla="*/ 283562 h 321049"/>
                <a:gd name="connsiteX16" fmla="*/ 248854 w 251633"/>
                <a:gd name="connsiteY16" fmla="*/ 196792 h 321049"/>
                <a:gd name="connsiteX17" fmla="*/ 234971 w 251633"/>
                <a:gd name="connsiteY17" fmla="*/ 169025 h 321049"/>
                <a:gd name="connsiteX18" fmla="*/ 188983 w 251633"/>
                <a:gd name="connsiteY18" fmla="*/ 134317 h 321049"/>
                <a:gd name="connsiteX19" fmla="*/ 176835 w 251633"/>
                <a:gd name="connsiteY19" fmla="*/ 116096 h 321049"/>
                <a:gd name="connsiteX20" fmla="*/ 159481 w 251633"/>
                <a:gd name="connsiteY20" fmla="*/ 56224 h 321049"/>
                <a:gd name="connsiteX21" fmla="*/ 92668 w 251633"/>
                <a:gd name="connsiteY21" fmla="*/ 5898 h 32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1633" h="321049">
                  <a:moveTo>
                    <a:pt x="40606" y="40606"/>
                  </a:moveTo>
                  <a:lnTo>
                    <a:pt x="92668" y="40606"/>
                  </a:lnTo>
                  <a:cubicBezTo>
                    <a:pt x="108286" y="40606"/>
                    <a:pt x="122170" y="51018"/>
                    <a:pt x="125640" y="65769"/>
                  </a:cubicBezTo>
                  <a:lnTo>
                    <a:pt x="142994" y="125640"/>
                  </a:lnTo>
                  <a:cubicBezTo>
                    <a:pt x="142994" y="126508"/>
                    <a:pt x="143862" y="126508"/>
                    <a:pt x="143862" y="127376"/>
                  </a:cubicBezTo>
                  <a:lnTo>
                    <a:pt x="40606" y="127376"/>
                  </a:lnTo>
                  <a:lnTo>
                    <a:pt x="40606" y="40606"/>
                  </a:lnTo>
                  <a:close/>
                  <a:moveTo>
                    <a:pt x="92668" y="5898"/>
                  </a:moveTo>
                  <a:lnTo>
                    <a:pt x="5898" y="5898"/>
                  </a:lnTo>
                  <a:lnTo>
                    <a:pt x="5898" y="127376"/>
                  </a:lnTo>
                  <a:lnTo>
                    <a:pt x="5898" y="179438"/>
                  </a:lnTo>
                  <a:lnTo>
                    <a:pt x="5898" y="318270"/>
                  </a:lnTo>
                  <a:lnTo>
                    <a:pt x="40606" y="318270"/>
                  </a:lnTo>
                  <a:cubicBezTo>
                    <a:pt x="40606" y="270546"/>
                    <a:pt x="79652" y="231500"/>
                    <a:pt x="127376" y="231500"/>
                  </a:cubicBezTo>
                  <a:cubicBezTo>
                    <a:pt x="175099" y="231500"/>
                    <a:pt x="214146" y="270546"/>
                    <a:pt x="214146" y="318270"/>
                  </a:cubicBezTo>
                  <a:cubicBezTo>
                    <a:pt x="233235" y="318270"/>
                    <a:pt x="248854" y="302651"/>
                    <a:pt x="248854" y="283562"/>
                  </a:cubicBezTo>
                  <a:lnTo>
                    <a:pt x="248854" y="196792"/>
                  </a:lnTo>
                  <a:cubicBezTo>
                    <a:pt x="248854" y="185512"/>
                    <a:pt x="243648" y="175967"/>
                    <a:pt x="234971" y="169025"/>
                  </a:cubicBezTo>
                  <a:lnTo>
                    <a:pt x="188983" y="134317"/>
                  </a:lnTo>
                  <a:cubicBezTo>
                    <a:pt x="182909" y="129979"/>
                    <a:pt x="178570" y="123037"/>
                    <a:pt x="176835" y="116096"/>
                  </a:cubicBezTo>
                  <a:lnTo>
                    <a:pt x="159481" y="56224"/>
                  </a:lnTo>
                  <a:cubicBezTo>
                    <a:pt x="150804" y="26722"/>
                    <a:pt x="123037" y="5898"/>
                    <a:pt x="92668" y="5898"/>
                  </a:cubicBez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2E747E3-EACF-46E5-9587-59CB5B227DEC}"/>
                </a:ext>
              </a:extLst>
            </p:cNvPr>
            <p:cNvSpPr/>
            <p:nvPr/>
          </p:nvSpPr>
          <p:spPr>
            <a:xfrm>
              <a:off x="10778596" y="1844040"/>
              <a:ext cx="494590" cy="130155"/>
            </a:xfrm>
            <a:custGeom>
              <a:avLst/>
              <a:gdLst>
                <a:gd name="connsiteX0" fmla="*/ 491810 w 494589"/>
                <a:gd name="connsiteY0" fmla="*/ 127376 h 130155"/>
                <a:gd name="connsiteX1" fmla="*/ 231500 w 494589"/>
                <a:gd name="connsiteY1" fmla="*/ 127376 h 130155"/>
                <a:gd name="connsiteX2" fmla="*/ 144730 w 494589"/>
                <a:gd name="connsiteY2" fmla="*/ 40606 h 130155"/>
                <a:gd name="connsiteX3" fmla="*/ 57960 w 494589"/>
                <a:gd name="connsiteY3" fmla="*/ 127376 h 130155"/>
                <a:gd name="connsiteX4" fmla="*/ 5898 w 494589"/>
                <a:gd name="connsiteY4" fmla="*/ 127376 h 130155"/>
                <a:gd name="connsiteX5" fmla="*/ 5898 w 494589"/>
                <a:gd name="connsiteY5" fmla="*/ 5898 h 130155"/>
                <a:gd name="connsiteX6" fmla="*/ 491810 w 494589"/>
                <a:gd name="connsiteY6" fmla="*/ 5898 h 130155"/>
                <a:gd name="connsiteX7" fmla="*/ 491810 w 494589"/>
                <a:gd name="connsiteY7" fmla="*/ 127376 h 13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589" h="130155">
                  <a:moveTo>
                    <a:pt x="491810" y="127376"/>
                  </a:moveTo>
                  <a:lnTo>
                    <a:pt x="231500" y="127376"/>
                  </a:lnTo>
                  <a:cubicBezTo>
                    <a:pt x="231500" y="79652"/>
                    <a:pt x="192453" y="40606"/>
                    <a:pt x="144730" y="40606"/>
                  </a:cubicBezTo>
                  <a:cubicBezTo>
                    <a:pt x="97006" y="40606"/>
                    <a:pt x="57960" y="79652"/>
                    <a:pt x="57960" y="127376"/>
                  </a:cubicBezTo>
                  <a:lnTo>
                    <a:pt x="5898" y="127376"/>
                  </a:lnTo>
                  <a:lnTo>
                    <a:pt x="5898" y="5898"/>
                  </a:lnTo>
                  <a:lnTo>
                    <a:pt x="491810" y="5898"/>
                  </a:lnTo>
                  <a:lnTo>
                    <a:pt x="491810" y="127376"/>
                  </a:lnTo>
                  <a:close/>
                </a:path>
              </a:pathLst>
            </a:custGeom>
            <a:solidFill>
              <a:srgbClr val="000000"/>
            </a:solidFill>
            <a:ln w="8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44" name="Graphic 178" descr="Factory">
            <a:extLst>
              <a:ext uri="{FF2B5EF4-FFF2-40B4-BE49-F238E27FC236}">
                <a16:creationId xmlns:a16="http://schemas.microsoft.com/office/drawing/2014/main" id="{30CF3D33-AD43-4868-9628-9D620456E845}"/>
              </a:ext>
            </a:extLst>
          </p:cNvPr>
          <p:cNvSpPr/>
          <p:nvPr/>
        </p:nvSpPr>
        <p:spPr>
          <a:xfrm>
            <a:off x="677629" y="2500360"/>
            <a:ext cx="657225" cy="657225"/>
          </a:xfrm>
          <a:custGeom>
            <a:avLst/>
            <a:gdLst>
              <a:gd name="connsiteX0" fmla="*/ 578644 w 657225"/>
              <a:gd name="connsiteY0" fmla="*/ 588169 h 657225"/>
              <a:gd name="connsiteX1" fmla="*/ 464344 w 657225"/>
              <a:gd name="connsiteY1" fmla="*/ 588169 h 657225"/>
              <a:gd name="connsiteX2" fmla="*/ 464344 w 657225"/>
              <a:gd name="connsiteY2" fmla="*/ 502444 h 657225"/>
              <a:gd name="connsiteX3" fmla="*/ 578644 w 657225"/>
              <a:gd name="connsiteY3" fmla="*/ 502444 h 657225"/>
              <a:gd name="connsiteX4" fmla="*/ 578644 w 657225"/>
              <a:gd name="connsiteY4" fmla="*/ 588169 h 657225"/>
              <a:gd name="connsiteX5" fmla="*/ 388144 w 657225"/>
              <a:gd name="connsiteY5" fmla="*/ 588169 h 657225"/>
              <a:gd name="connsiteX6" fmla="*/ 273844 w 657225"/>
              <a:gd name="connsiteY6" fmla="*/ 588169 h 657225"/>
              <a:gd name="connsiteX7" fmla="*/ 273844 w 657225"/>
              <a:gd name="connsiteY7" fmla="*/ 502444 h 657225"/>
              <a:gd name="connsiteX8" fmla="*/ 388144 w 657225"/>
              <a:gd name="connsiteY8" fmla="*/ 502444 h 657225"/>
              <a:gd name="connsiteX9" fmla="*/ 388144 w 657225"/>
              <a:gd name="connsiteY9" fmla="*/ 588169 h 657225"/>
              <a:gd name="connsiteX10" fmla="*/ 197644 w 657225"/>
              <a:gd name="connsiteY10" fmla="*/ 588169 h 657225"/>
              <a:gd name="connsiteX11" fmla="*/ 83344 w 657225"/>
              <a:gd name="connsiteY11" fmla="*/ 588169 h 657225"/>
              <a:gd name="connsiteX12" fmla="*/ 83344 w 657225"/>
              <a:gd name="connsiteY12" fmla="*/ 502444 h 657225"/>
              <a:gd name="connsiteX13" fmla="*/ 197644 w 657225"/>
              <a:gd name="connsiteY13" fmla="*/ 502444 h 657225"/>
              <a:gd name="connsiteX14" fmla="*/ 197644 w 657225"/>
              <a:gd name="connsiteY14" fmla="*/ 588169 h 657225"/>
              <a:gd name="connsiteX15" fmla="*/ 397669 w 657225"/>
              <a:gd name="connsiteY15" fmla="*/ 397669 h 657225"/>
              <a:gd name="connsiteX16" fmla="*/ 397669 w 657225"/>
              <a:gd name="connsiteY16" fmla="*/ 264319 h 657225"/>
              <a:gd name="connsiteX17" fmla="*/ 140494 w 657225"/>
              <a:gd name="connsiteY17" fmla="*/ 397669 h 657225"/>
              <a:gd name="connsiteX18" fmla="*/ 111919 w 657225"/>
              <a:gd name="connsiteY18" fmla="*/ 7144 h 657225"/>
              <a:gd name="connsiteX19" fmla="*/ 35719 w 657225"/>
              <a:gd name="connsiteY19" fmla="*/ 7144 h 657225"/>
              <a:gd name="connsiteX20" fmla="*/ 7144 w 657225"/>
              <a:gd name="connsiteY20" fmla="*/ 397669 h 657225"/>
              <a:gd name="connsiteX21" fmla="*/ 7144 w 657225"/>
              <a:gd name="connsiteY21" fmla="*/ 654844 h 657225"/>
              <a:gd name="connsiteX22" fmla="*/ 654844 w 657225"/>
              <a:gd name="connsiteY22" fmla="*/ 654844 h 657225"/>
              <a:gd name="connsiteX23" fmla="*/ 654844 w 657225"/>
              <a:gd name="connsiteY23" fmla="*/ 397669 h 657225"/>
              <a:gd name="connsiteX24" fmla="*/ 654844 w 657225"/>
              <a:gd name="connsiteY24" fmla="*/ 264319 h 657225"/>
              <a:gd name="connsiteX25" fmla="*/ 397669 w 657225"/>
              <a:gd name="connsiteY25" fmla="*/ 397669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7225" h="657225">
                <a:moveTo>
                  <a:pt x="578644" y="588169"/>
                </a:moveTo>
                <a:lnTo>
                  <a:pt x="464344" y="588169"/>
                </a:lnTo>
                <a:lnTo>
                  <a:pt x="464344" y="502444"/>
                </a:lnTo>
                <a:lnTo>
                  <a:pt x="578644" y="502444"/>
                </a:lnTo>
                <a:lnTo>
                  <a:pt x="578644" y="588169"/>
                </a:lnTo>
                <a:close/>
                <a:moveTo>
                  <a:pt x="388144" y="588169"/>
                </a:moveTo>
                <a:lnTo>
                  <a:pt x="273844" y="588169"/>
                </a:lnTo>
                <a:lnTo>
                  <a:pt x="273844" y="502444"/>
                </a:lnTo>
                <a:lnTo>
                  <a:pt x="388144" y="502444"/>
                </a:lnTo>
                <a:lnTo>
                  <a:pt x="388144" y="588169"/>
                </a:lnTo>
                <a:close/>
                <a:moveTo>
                  <a:pt x="197644" y="588169"/>
                </a:moveTo>
                <a:lnTo>
                  <a:pt x="83344" y="588169"/>
                </a:lnTo>
                <a:lnTo>
                  <a:pt x="83344" y="502444"/>
                </a:lnTo>
                <a:lnTo>
                  <a:pt x="197644" y="502444"/>
                </a:lnTo>
                <a:lnTo>
                  <a:pt x="197644" y="588169"/>
                </a:lnTo>
                <a:close/>
                <a:moveTo>
                  <a:pt x="397669" y="397669"/>
                </a:moveTo>
                <a:lnTo>
                  <a:pt x="397669" y="264319"/>
                </a:lnTo>
                <a:lnTo>
                  <a:pt x="140494" y="397669"/>
                </a:lnTo>
                <a:lnTo>
                  <a:pt x="111919" y="7144"/>
                </a:lnTo>
                <a:lnTo>
                  <a:pt x="35719" y="7144"/>
                </a:lnTo>
                <a:lnTo>
                  <a:pt x="7144" y="397669"/>
                </a:lnTo>
                <a:lnTo>
                  <a:pt x="7144" y="654844"/>
                </a:lnTo>
                <a:lnTo>
                  <a:pt x="654844" y="654844"/>
                </a:lnTo>
                <a:lnTo>
                  <a:pt x="654844" y="397669"/>
                </a:lnTo>
                <a:lnTo>
                  <a:pt x="654844" y="264319"/>
                </a:lnTo>
                <a:lnTo>
                  <a:pt x="397669" y="397669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46" name="Graphic 176" descr="City">
            <a:extLst>
              <a:ext uri="{FF2B5EF4-FFF2-40B4-BE49-F238E27FC236}">
                <a16:creationId xmlns:a16="http://schemas.microsoft.com/office/drawing/2014/main" id="{D33C18BC-183D-4C88-A8DB-869E8FA20486}"/>
              </a:ext>
            </a:extLst>
          </p:cNvPr>
          <p:cNvGrpSpPr/>
          <p:nvPr/>
        </p:nvGrpSpPr>
        <p:grpSpPr>
          <a:xfrm>
            <a:off x="1551751" y="2528935"/>
            <a:ext cx="771525" cy="600075"/>
            <a:chOff x="1551751" y="2528935"/>
            <a:chExt cx="771525" cy="600075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3A89FCC-A623-4A54-9FD8-B53AAFC9DE20}"/>
                </a:ext>
              </a:extLst>
            </p:cNvPr>
            <p:cNvSpPr/>
            <p:nvPr/>
          </p:nvSpPr>
          <p:spPr>
            <a:xfrm>
              <a:off x="1551751" y="2776585"/>
              <a:ext cx="238125" cy="352425"/>
            </a:xfrm>
            <a:custGeom>
              <a:avLst/>
              <a:gdLst>
                <a:gd name="connsiteX0" fmla="*/ 64294 w 238125"/>
                <a:gd name="connsiteY0" fmla="*/ 216694 h 352425"/>
                <a:gd name="connsiteX1" fmla="*/ 102394 w 238125"/>
                <a:gd name="connsiteY1" fmla="*/ 216694 h 352425"/>
                <a:gd name="connsiteX2" fmla="*/ 102394 w 238125"/>
                <a:gd name="connsiteY2" fmla="*/ 254794 h 352425"/>
                <a:gd name="connsiteX3" fmla="*/ 64294 w 238125"/>
                <a:gd name="connsiteY3" fmla="*/ 254794 h 352425"/>
                <a:gd name="connsiteX4" fmla="*/ 64294 w 238125"/>
                <a:gd name="connsiteY4" fmla="*/ 216694 h 352425"/>
                <a:gd name="connsiteX5" fmla="*/ 64294 w 238125"/>
                <a:gd name="connsiteY5" fmla="*/ 140494 h 352425"/>
                <a:gd name="connsiteX6" fmla="*/ 102394 w 238125"/>
                <a:gd name="connsiteY6" fmla="*/ 140494 h 352425"/>
                <a:gd name="connsiteX7" fmla="*/ 102394 w 238125"/>
                <a:gd name="connsiteY7" fmla="*/ 178594 h 352425"/>
                <a:gd name="connsiteX8" fmla="*/ 64294 w 238125"/>
                <a:gd name="connsiteY8" fmla="*/ 178594 h 352425"/>
                <a:gd name="connsiteX9" fmla="*/ 64294 w 238125"/>
                <a:gd name="connsiteY9" fmla="*/ 140494 h 352425"/>
                <a:gd name="connsiteX10" fmla="*/ 64294 w 238125"/>
                <a:gd name="connsiteY10" fmla="*/ 64294 h 352425"/>
                <a:gd name="connsiteX11" fmla="*/ 102394 w 238125"/>
                <a:gd name="connsiteY11" fmla="*/ 64294 h 352425"/>
                <a:gd name="connsiteX12" fmla="*/ 102394 w 238125"/>
                <a:gd name="connsiteY12" fmla="*/ 102394 h 352425"/>
                <a:gd name="connsiteX13" fmla="*/ 64294 w 238125"/>
                <a:gd name="connsiteY13" fmla="*/ 102394 h 352425"/>
                <a:gd name="connsiteX14" fmla="*/ 64294 w 238125"/>
                <a:gd name="connsiteY14" fmla="*/ 64294 h 352425"/>
                <a:gd name="connsiteX15" fmla="*/ 140494 w 238125"/>
                <a:gd name="connsiteY15" fmla="*/ 216694 h 352425"/>
                <a:gd name="connsiteX16" fmla="*/ 178594 w 238125"/>
                <a:gd name="connsiteY16" fmla="*/ 216694 h 352425"/>
                <a:gd name="connsiteX17" fmla="*/ 178594 w 238125"/>
                <a:gd name="connsiteY17" fmla="*/ 254794 h 352425"/>
                <a:gd name="connsiteX18" fmla="*/ 140494 w 238125"/>
                <a:gd name="connsiteY18" fmla="*/ 254794 h 352425"/>
                <a:gd name="connsiteX19" fmla="*/ 140494 w 238125"/>
                <a:gd name="connsiteY19" fmla="*/ 216694 h 352425"/>
                <a:gd name="connsiteX20" fmla="*/ 140494 w 238125"/>
                <a:gd name="connsiteY20" fmla="*/ 140494 h 352425"/>
                <a:gd name="connsiteX21" fmla="*/ 178594 w 238125"/>
                <a:gd name="connsiteY21" fmla="*/ 140494 h 352425"/>
                <a:gd name="connsiteX22" fmla="*/ 178594 w 238125"/>
                <a:gd name="connsiteY22" fmla="*/ 178594 h 352425"/>
                <a:gd name="connsiteX23" fmla="*/ 140494 w 238125"/>
                <a:gd name="connsiteY23" fmla="*/ 178594 h 352425"/>
                <a:gd name="connsiteX24" fmla="*/ 140494 w 238125"/>
                <a:gd name="connsiteY24" fmla="*/ 140494 h 352425"/>
                <a:gd name="connsiteX25" fmla="*/ 140494 w 238125"/>
                <a:gd name="connsiteY25" fmla="*/ 64294 h 352425"/>
                <a:gd name="connsiteX26" fmla="*/ 178594 w 238125"/>
                <a:gd name="connsiteY26" fmla="*/ 64294 h 352425"/>
                <a:gd name="connsiteX27" fmla="*/ 178594 w 238125"/>
                <a:gd name="connsiteY27" fmla="*/ 102394 h 352425"/>
                <a:gd name="connsiteX28" fmla="*/ 140494 w 238125"/>
                <a:gd name="connsiteY28" fmla="*/ 102394 h 352425"/>
                <a:gd name="connsiteX29" fmla="*/ 140494 w 238125"/>
                <a:gd name="connsiteY29" fmla="*/ 64294 h 352425"/>
                <a:gd name="connsiteX30" fmla="*/ 7144 w 238125"/>
                <a:gd name="connsiteY30" fmla="*/ 350044 h 352425"/>
                <a:gd name="connsiteX31" fmla="*/ 102394 w 238125"/>
                <a:gd name="connsiteY31" fmla="*/ 350044 h 352425"/>
                <a:gd name="connsiteX32" fmla="*/ 102394 w 238125"/>
                <a:gd name="connsiteY32" fmla="*/ 292894 h 352425"/>
                <a:gd name="connsiteX33" fmla="*/ 140494 w 238125"/>
                <a:gd name="connsiteY33" fmla="*/ 292894 h 352425"/>
                <a:gd name="connsiteX34" fmla="*/ 140494 w 238125"/>
                <a:gd name="connsiteY34" fmla="*/ 350044 h 352425"/>
                <a:gd name="connsiteX35" fmla="*/ 235744 w 238125"/>
                <a:gd name="connsiteY35" fmla="*/ 350044 h 352425"/>
                <a:gd name="connsiteX36" fmla="*/ 235744 w 238125"/>
                <a:gd name="connsiteY36" fmla="*/ 7144 h 352425"/>
                <a:gd name="connsiteX37" fmla="*/ 7144 w 238125"/>
                <a:gd name="connsiteY37" fmla="*/ 7144 h 352425"/>
                <a:gd name="connsiteX38" fmla="*/ 7144 w 238125"/>
                <a:gd name="connsiteY38" fmla="*/ 35004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8125" h="352425">
                  <a:moveTo>
                    <a:pt x="64294" y="216694"/>
                  </a:moveTo>
                  <a:lnTo>
                    <a:pt x="102394" y="216694"/>
                  </a:lnTo>
                  <a:lnTo>
                    <a:pt x="102394" y="254794"/>
                  </a:lnTo>
                  <a:lnTo>
                    <a:pt x="64294" y="254794"/>
                  </a:lnTo>
                  <a:lnTo>
                    <a:pt x="64294" y="216694"/>
                  </a:lnTo>
                  <a:close/>
                  <a:moveTo>
                    <a:pt x="64294" y="140494"/>
                  </a:moveTo>
                  <a:lnTo>
                    <a:pt x="102394" y="140494"/>
                  </a:lnTo>
                  <a:lnTo>
                    <a:pt x="102394" y="178594"/>
                  </a:lnTo>
                  <a:lnTo>
                    <a:pt x="64294" y="178594"/>
                  </a:lnTo>
                  <a:lnTo>
                    <a:pt x="64294" y="140494"/>
                  </a:lnTo>
                  <a:close/>
                  <a:moveTo>
                    <a:pt x="64294" y="64294"/>
                  </a:moveTo>
                  <a:lnTo>
                    <a:pt x="102394" y="64294"/>
                  </a:lnTo>
                  <a:lnTo>
                    <a:pt x="102394" y="102394"/>
                  </a:lnTo>
                  <a:lnTo>
                    <a:pt x="64294" y="102394"/>
                  </a:lnTo>
                  <a:lnTo>
                    <a:pt x="64294" y="64294"/>
                  </a:lnTo>
                  <a:close/>
                  <a:moveTo>
                    <a:pt x="140494" y="216694"/>
                  </a:moveTo>
                  <a:lnTo>
                    <a:pt x="178594" y="216694"/>
                  </a:lnTo>
                  <a:lnTo>
                    <a:pt x="178594" y="254794"/>
                  </a:lnTo>
                  <a:lnTo>
                    <a:pt x="140494" y="254794"/>
                  </a:lnTo>
                  <a:lnTo>
                    <a:pt x="140494" y="216694"/>
                  </a:lnTo>
                  <a:close/>
                  <a:moveTo>
                    <a:pt x="140494" y="140494"/>
                  </a:moveTo>
                  <a:lnTo>
                    <a:pt x="178594" y="140494"/>
                  </a:lnTo>
                  <a:lnTo>
                    <a:pt x="178594" y="178594"/>
                  </a:lnTo>
                  <a:lnTo>
                    <a:pt x="140494" y="178594"/>
                  </a:lnTo>
                  <a:lnTo>
                    <a:pt x="140494" y="140494"/>
                  </a:lnTo>
                  <a:close/>
                  <a:moveTo>
                    <a:pt x="140494" y="64294"/>
                  </a:moveTo>
                  <a:lnTo>
                    <a:pt x="178594" y="64294"/>
                  </a:lnTo>
                  <a:lnTo>
                    <a:pt x="178594" y="102394"/>
                  </a:lnTo>
                  <a:lnTo>
                    <a:pt x="140494" y="102394"/>
                  </a:lnTo>
                  <a:lnTo>
                    <a:pt x="140494" y="64294"/>
                  </a:lnTo>
                  <a:close/>
                  <a:moveTo>
                    <a:pt x="7144" y="350044"/>
                  </a:moveTo>
                  <a:lnTo>
                    <a:pt x="102394" y="350044"/>
                  </a:lnTo>
                  <a:lnTo>
                    <a:pt x="102394" y="292894"/>
                  </a:lnTo>
                  <a:lnTo>
                    <a:pt x="140494" y="292894"/>
                  </a:lnTo>
                  <a:lnTo>
                    <a:pt x="140494" y="350044"/>
                  </a:lnTo>
                  <a:lnTo>
                    <a:pt x="235744" y="350044"/>
                  </a:lnTo>
                  <a:lnTo>
                    <a:pt x="235744" y="7144"/>
                  </a:lnTo>
                  <a:lnTo>
                    <a:pt x="7144" y="7144"/>
                  </a:lnTo>
                  <a:lnTo>
                    <a:pt x="7144" y="3500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884B3DE-14CF-4CD4-99B3-46059B8E6FD5}"/>
                </a:ext>
              </a:extLst>
            </p:cNvPr>
            <p:cNvSpPr/>
            <p:nvPr/>
          </p:nvSpPr>
          <p:spPr>
            <a:xfrm>
              <a:off x="1818451" y="2852785"/>
              <a:ext cx="238125" cy="276225"/>
            </a:xfrm>
            <a:custGeom>
              <a:avLst/>
              <a:gdLst>
                <a:gd name="connsiteX0" fmla="*/ 64294 w 238125"/>
                <a:gd name="connsiteY0" fmla="*/ 140494 h 276225"/>
                <a:gd name="connsiteX1" fmla="*/ 102394 w 238125"/>
                <a:gd name="connsiteY1" fmla="*/ 140494 h 276225"/>
                <a:gd name="connsiteX2" fmla="*/ 102394 w 238125"/>
                <a:gd name="connsiteY2" fmla="*/ 178594 h 276225"/>
                <a:gd name="connsiteX3" fmla="*/ 64294 w 238125"/>
                <a:gd name="connsiteY3" fmla="*/ 178594 h 276225"/>
                <a:gd name="connsiteX4" fmla="*/ 64294 w 238125"/>
                <a:gd name="connsiteY4" fmla="*/ 140494 h 276225"/>
                <a:gd name="connsiteX5" fmla="*/ 64294 w 238125"/>
                <a:gd name="connsiteY5" fmla="*/ 64294 h 276225"/>
                <a:gd name="connsiteX6" fmla="*/ 102394 w 238125"/>
                <a:gd name="connsiteY6" fmla="*/ 64294 h 276225"/>
                <a:gd name="connsiteX7" fmla="*/ 102394 w 238125"/>
                <a:gd name="connsiteY7" fmla="*/ 102394 h 276225"/>
                <a:gd name="connsiteX8" fmla="*/ 64294 w 238125"/>
                <a:gd name="connsiteY8" fmla="*/ 102394 h 276225"/>
                <a:gd name="connsiteX9" fmla="*/ 64294 w 238125"/>
                <a:gd name="connsiteY9" fmla="*/ 64294 h 276225"/>
                <a:gd name="connsiteX10" fmla="*/ 140494 w 238125"/>
                <a:gd name="connsiteY10" fmla="*/ 140494 h 276225"/>
                <a:gd name="connsiteX11" fmla="*/ 178594 w 238125"/>
                <a:gd name="connsiteY11" fmla="*/ 140494 h 276225"/>
                <a:gd name="connsiteX12" fmla="*/ 178594 w 238125"/>
                <a:gd name="connsiteY12" fmla="*/ 178594 h 276225"/>
                <a:gd name="connsiteX13" fmla="*/ 140494 w 238125"/>
                <a:gd name="connsiteY13" fmla="*/ 178594 h 276225"/>
                <a:gd name="connsiteX14" fmla="*/ 140494 w 238125"/>
                <a:gd name="connsiteY14" fmla="*/ 140494 h 276225"/>
                <a:gd name="connsiteX15" fmla="*/ 140494 w 238125"/>
                <a:gd name="connsiteY15" fmla="*/ 64294 h 276225"/>
                <a:gd name="connsiteX16" fmla="*/ 178594 w 238125"/>
                <a:gd name="connsiteY16" fmla="*/ 64294 h 276225"/>
                <a:gd name="connsiteX17" fmla="*/ 178594 w 238125"/>
                <a:gd name="connsiteY17" fmla="*/ 102394 h 276225"/>
                <a:gd name="connsiteX18" fmla="*/ 140494 w 238125"/>
                <a:gd name="connsiteY18" fmla="*/ 102394 h 276225"/>
                <a:gd name="connsiteX19" fmla="*/ 140494 w 238125"/>
                <a:gd name="connsiteY19" fmla="*/ 64294 h 276225"/>
                <a:gd name="connsiteX20" fmla="*/ 7144 w 238125"/>
                <a:gd name="connsiteY20" fmla="*/ 273844 h 276225"/>
                <a:gd name="connsiteX21" fmla="*/ 102394 w 238125"/>
                <a:gd name="connsiteY21" fmla="*/ 273844 h 276225"/>
                <a:gd name="connsiteX22" fmla="*/ 102394 w 238125"/>
                <a:gd name="connsiteY22" fmla="*/ 216694 h 276225"/>
                <a:gd name="connsiteX23" fmla="*/ 140494 w 238125"/>
                <a:gd name="connsiteY23" fmla="*/ 216694 h 276225"/>
                <a:gd name="connsiteX24" fmla="*/ 140494 w 238125"/>
                <a:gd name="connsiteY24" fmla="*/ 273844 h 276225"/>
                <a:gd name="connsiteX25" fmla="*/ 235744 w 238125"/>
                <a:gd name="connsiteY25" fmla="*/ 273844 h 276225"/>
                <a:gd name="connsiteX26" fmla="*/ 235744 w 238125"/>
                <a:gd name="connsiteY26" fmla="*/ 7144 h 276225"/>
                <a:gd name="connsiteX27" fmla="*/ 7144 w 238125"/>
                <a:gd name="connsiteY27" fmla="*/ 7144 h 276225"/>
                <a:gd name="connsiteX28" fmla="*/ 7144 w 238125"/>
                <a:gd name="connsiteY28" fmla="*/ 27384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8125" h="276225">
                  <a:moveTo>
                    <a:pt x="64294" y="140494"/>
                  </a:moveTo>
                  <a:lnTo>
                    <a:pt x="102394" y="140494"/>
                  </a:lnTo>
                  <a:lnTo>
                    <a:pt x="102394" y="178594"/>
                  </a:lnTo>
                  <a:lnTo>
                    <a:pt x="64294" y="178594"/>
                  </a:lnTo>
                  <a:lnTo>
                    <a:pt x="64294" y="140494"/>
                  </a:lnTo>
                  <a:close/>
                  <a:moveTo>
                    <a:pt x="64294" y="64294"/>
                  </a:moveTo>
                  <a:lnTo>
                    <a:pt x="102394" y="64294"/>
                  </a:lnTo>
                  <a:lnTo>
                    <a:pt x="102394" y="102394"/>
                  </a:lnTo>
                  <a:lnTo>
                    <a:pt x="64294" y="102394"/>
                  </a:lnTo>
                  <a:lnTo>
                    <a:pt x="64294" y="64294"/>
                  </a:lnTo>
                  <a:close/>
                  <a:moveTo>
                    <a:pt x="140494" y="140494"/>
                  </a:moveTo>
                  <a:lnTo>
                    <a:pt x="178594" y="140494"/>
                  </a:lnTo>
                  <a:lnTo>
                    <a:pt x="178594" y="178594"/>
                  </a:lnTo>
                  <a:lnTo>
                    <a:pt x="140494" y="178594"/>
                  </a:lnTo>
                  <a:lnTo>
                    <a:pt x="140494" y="140494"/>
                  </a:lnTo>
                  <a:close/>
                  <a:moveTo>
                    <a:pt x="140494" y="64294"/>
                  </a:moveTo>
                  <a:lnTo>
                    <a:pt x="178594" y="64294"/>
                  </a:lnTo>
                  <a:lnTo>
                    <a:pt x="178594" y="102394"/>
                  </a:lnTo>
                  <a:lnTo>
                    <a:pt x="140494" y="102394"/>
                  </a:lnTo>
                  <a:lnTo>
                    <a:pt x="140494" y="64294"/>
                  </a:lnTo>
                  <a:close/>
                  <a:moveTo>
                    <a:pt x="7144" y="273844"/>
                  </a:moveTo>
                  <a:lnTo>
                    <a:pt x="102394" y="273844"/>
                  </a:lnTo>
                  <a:lnTo>
                    <a:pt x="102394" y="216694"/>
                  </a:lnTo>
                  <a:lnTo>
                    <a:pt x="140494" y="216694"/>
                  </a:lnTo>
                  <a:lnTo>
                    <a:pt x="140494" y="273844"/>
                  </a:lnTo>
                  <a:lnTo>
                    <a:pt x="235744" y="273844"/>
                  </a:lnTo>
                  <a:lnTo>
                    <a:pt x="235744" y="7144"/>
                  </a:lnTo>
                  <a:lnTo>
                    <a:pt x="7144" y="7144"/>
                  </a:lnTo>
                  <a:lnTo>
                    <a:pt x="7144" y="2738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2B040FE-7AC6-470E-8B02-65CA96B7B1C6}"/>
                </a:ext>
              </a:extLst>
            </p:cNvPr>
            <p:cNvSpPr/>
            <p:nvPr/>
          </p:nvSpPr>
          <p:spPr>
            <a:xfrm>
              <a:off x="2085151" y="2547985"/>
              <a:ext cx="238125" cy="581025"/>
            </a:xfrm>
            <a:custGeom>
              <a:avLst/>
              <a:gdLst>
                <a:gd name="connsiteX0" fmla="*/ 178594 w 238125"/>
                <a:gd name="connsiteY0" fmla="*/ 111919 h 581025"/>
                <a:gd name="connsiteX1" fmla="*/ 140494 w 238125"/>
                <a:gd name="connsiteY1" fmla="*/ 111919 h 581025"/>
                <a:gd name="connsiteX2" fmla="*/ 140494 w 238125"/>
                <a:gd name="connsiteY2" fmla="*/ 73819 h 581025"/>
                <a:gd name="connsiteX3" fmla="*/ 178594 w 238125"/>
                <a:gd name="connsiteY3" fmla="*/ 73819 h 581025"/>
                <a:gd name="connsiteX4" fmla="*/ 178594 w 238125"/>
                <a:gd name="connsiteY4" fmla="*/ 111919 h 581025"/>
                <a:gd name="connsiteX5" fmla="*/ 178594 w 238125"/>
                <a:gd name="connsiteY5" fmla="*/ 178594 h 581025"/>
                <a:gd name="connsiteX6" fmla="*/ 140494 w 238125"/>
                <a:gd name="connsiteY6" fmla="*/ 178594 h 581025"/>
                <a:gd name="connsiteX7" fmla="*/ 140494 w 238125"/>
                <a:gd name="connsiteY7" fmla="*/ 140494 h 581025"/>
                <a:gd name="connsiteX8" fmla="*/ 178594 w 238125"/>
                <a:gd name="connsiteY8" fmla="*/ 140494 h 581025"/>
                <a:gd name="connsiteX9" fmla="*/ 178594 w 238125"/>
                <a:gd name="connsiteY9" fmla="*/ 178594 h 581025"/>
                <a:gd name="connsiteX10" fmla="*/ 178594 w 238125"/>
                <a:gd name="connsiteY10" fmla="*/ 254794 h 581025"/>
                <a:gd name="connsiteX11" fmla="*/ 140494 w 238125"/>
                <a:gd name="connsiteY11" fmla="*/ 254794 h 581025"/>
                <a:gd name="connsiteX12" fmla="*/ 140494 w 238125"/>
                <a:gd name="connsiteY12" fmla="*/ 216694 h 581025"/>
                <a:gd name="connsiteX13" fmla="*/ 178594 w 238125"/>
                <a:gd name="connsiteY13" fmla="*/ 216694 h 581025"/>
                <a:gd name="connsiteX14" fmla="*/ 178594 w 238125"/>
                <a:gd name="connsiteY14" fmla="*/ 254794 h 581025"/>
                <a:gd name="connsiteX15" fmla="*/ 178594 w 238125"/>
                <a:gd name="connsiteY15" fmla="*/ 330994 h 581025"/>
                <a:gd name="connsiteX16" fmla="*/ 140494 w 238125"/>
                <a:gd name="connsiteY16" fmla="*/ 330994 h 581025"/>
                <a:gd name="connsiteX17" fmla="*/ 140494 w 238125"/>
                <a:gd name="connsiteY17" fmla="*/ 292894 h 581025"/>
                <a:gd name="connsiteX18" fmla="*/ 178594 w 238125"/>
                <a:gd name="connsiteY18" fmla="*/ 292894 h 581025"/>
                <a:gd name="connsiteX19" fmla="*/ 178594 w 238125"/>
                <a:gd name="connsiteY19" fmla="*/ 330994 h 581025"/>
                <a:gd name="connsiteX20" fmla="*/ 178594 w 238125"/>
                <a:gd name="connsiteY20" fmla="*/ 407194 h 581025"/>
                <a:gd name="connsiteX21" fmla="*/ 140494 w 238125"/>
                <a:gd name="connsiteY21" fmla="*/ 407194 h 581025"/>
                <a:gd name="connsiteX22" fmla="*/ 140494 w 238125"/>
                <a:gd name="connsiteY22" fmla="*/ 369094 h 581025"/>
                <a:gd name="connsiteX23" fmla="*/ 178594 w 238125"/>
                <a:gd name="connsiteY23" fmla="*/ 369094 h 581025"/>
                <a:gd name="connsiteX24" fmla="*/ 178594 w 238125"/>
                <a:gd name="connsiteY24" fmla="*/ 407194 h 581025"/>
                <a:gd name="connsiteX25" fmla="*/ 178594 w 238125"/>
                <a:gd name="connsiteY25" fmla="*/ 483394 h 581025"/>
                <a:gd name="connsiteX26" fmla="*/ 140494 w 238125"/>
                <a:gd name="connsiteY26" fmla="*/ 483394 h 581025"/>
                <a:gd name="connsiteX27" fmla="*/ 140494 w 238125"/>
                <a:gd name="connsiteY27" fmla="*/ 445294 h 581025"/>
                <a:gd name="connsiteX28" fmla="*/ 178594 w 238125"/>
                <a:gd name="connsiteY28" fmla="*/ 445294 h 581025"/>
                <a:gd name="connsiteX29" fmla="*/ 178594 w 238125"/>
                <a:gd name="connsiteY29" fmla="*/ 483394 h 581025"/>
                <a:gd name="connsiteX30" fmla="*/ 102394 w 238125"/>
                <a:gd name="connsiteY30" fmla="*/ 111919 h 581025"/>
                <a:gd name="connsiteX31" fmla="*/ 64294 w 238125"/>
                <a:gd name="connsiteY31" fmla="*/ 111919 h 581025"/>
                <a:gd name="connsiteX32" fmla="*/ 64294 w 238125"/>
                <a:gd name="connsiteY32" fmla="*/ 73819 h 581025"/>
                <a:gd name="connsiteX33" fmla="*/ 102394 w 238125"/>
                <a:gd name="connsiteY33" fmla="*/ 73819 h 581025"/>
                <a:gd name="connsiteX34" fmla="*/ 102394 w 238125"/>
                <a:gd name="connsiteY34" fmla="*/ 111919 h 581025"/>
                <a:gd name="connsiteX35" fmla="*/ 102394 w 238125"/>
                <a:gd name="connsiteY35" fmla="*/ 178594 h 581025"/>
                <a:gd name="connsiteX36" fmla="*/ 64294 w 238125"/>
                <a:gd name="connsiteY36" fmla="*/ 178594 h 581025"/>
                <a:gd name="connsiteX37" fmla="*/ 64294 w 238125"/>
                <a:gd name="connsiteY37" fmla="*/ 140494 h 581025"/>
                <a:gd name="connsiteX38" fmla="*/ 102394 w 238125"/>
                <a:gd name="connsiteY38" fmla="*/ 140494 h 581025"/>
                <a:gd name="connsiteX39" fmla="*/ 102394 w 238125"/>
                <a:gd name="connsiteY39" fmla="*/ 178594 h 581025"/>
                <a:gd name="connsiteX40" fmla="*/ 102394 w 238125"/>
                <a:gd name="connsiteY40" fmla="*/ 254794 h 581025"/>
                <a:gd name="connsiteX41" fmla="*/ 64294 w 238125"/>
                <a:gd name="connsiteY41" fmla="*/ 254794 h 581025"/>
                <a:gd name="connsiteX42" fmla="*/ 64294 w 238125"/>
                <a:gd name="connsiteY42" fmla="*/ 216694 h 581025"/>
                <a:gd name="connsiteX43" fmla="*/ 102394 w 238125"/>
                <a:gd name="connsiteY43" fmla="*/ 216694 h 581025"/>
                <a:gd name="connsiteX44" fmla="*/ 102394 w 238125"/>
                <a:gd name="connsiteY44" fmla="*/ 254794 h 581025"/>
                <a:gd name="connsiteX45" fmla="*/ 102394 w 238125"/>
                <a:gd name="connsiteY45" fmla="*/ 330994 h 581025"/>
                <a:gd name="connsiteX46" fmla="*/ 64294 w 238125"/>
                <a:gd name="connsiteY46" fmla="*/ 330994 h 581025"/>
                <a:gd name="connsiteX47" fmla="*/ 64294 w 238125"/>
                <a:gd name="connsiteY47" fmla="*/ 292894 h 581025"/>
                <a:gd name="connsiteX48" fmla="*/ 102394 w 238125"/>
                <a:gd name="connsiteY48" fmla="*/ 292894 h 581025"/>
                <a:gd name="connsiteX49" fmla="*/ 102394 w 238125"/>
                <a:gd name="connsiteY49" fmla="*/ 330994 h 581025"/>
                <a:gd name="connsiteX50" fmla="*/ 102394 w 238125"/>
                <a:gd name="connsiteY50" fmla="*/ 407194 h 581025"/>
                <a:gd name="connsiteX51" fmla="*/ 64294 w 238125"/>
                <a:gd name="connsiteY51" fmla="*/ 407194 h 581025"/>
                <a:gd name="connsiteX52" fmla="*/ 64294 w 238125"/>
                <a:gd name="connsiteY52" fmla="*/ 369094 h 581025"/>
                <a:gd name="connsiteX53" fmla="*/ 102394 w 238125"/>
                <a:gd name="connsiteY53" fmla="*/ 369094 h 581025"/>
                <a:gd name="connsiteX54" fmla="*/ 102394 w 238125"/>
                <a:gd name="connsiteY54" fmla="*/ 407194 h 581025"/>
                <a:gd name="connsiteX55" fmla="*/ 102394 w 238125"/>
                <a:gd name="connsiteY55" fmla="*/ 483394 h 581025"/>
                <a:gd name="connsiteX56" fmla="*/ 64294 w 238125"/>
                <a:gd name="connsiteY56" fmla="*/ 483394 h 581025"/>
                <a:gd name="connsiteX57" fmla="*/ 64294 w 238125"/>
                <a:gd name="connsiteY57" fmla="*/ 445294 h 581025"/>
                <a:gd name="connsiteX58" fmla="*/ 102394 w 238125"/>
                <a:gd name="connsiteY58" fmla="*/ 445294 h 581025"/>
                <a:gd name="connsiteX59" fmla="*/ 102394 w 238125"/>
                <a:gd name="connsiteY59" fmla="*/ 483394 h 581025"/>
                <a:gd name="connsiteX60" fmla="*/ 7144 w 238125"/>
                <a:gd name="connsiteY60" fmla="*/ 7144 h 581025"/>
                <a:gd name="connsiteX61" fmla="*/ 7144 w 238125"/>
                <a:gd name="connsiteY61" fmla="*/ 578644 h 581025"/>
                <a:gd name="connsiteX62" fmla="*/ 102394 w 238125"/>
                <a:gd name="connsiteY62" fmla="*/ 578644 h 581025"/>
                <a:gd name="connsiteX63" fmla="*/ 102394 w 238125"/>
                <a:gd name="connsiteY63" fmla="*/ 521494 h 581025"/>
                <a:gd name="connsiteX64" fmla="*/ 140494 w 238125"/>
                <a:gd name="connsiteY64" fmla="*/ 521494 h 581025"/>
                <a:gd name="connsiteX65" fmla="*/ 140494 w 238125"/>
                <a:gd name="connsiteY65" fmla="*/ 578644 h 581025"/>
                <a:gd name="connsiteX66" fmla="*/ 235744 w 238125"/>
                <a:gd name="connsiteY66" fmla="*/ 578644 h 581025"/>
                <a:gd name="connsiteX67" fmla="*/ 235744 w 238125"/>
                <a:gd name="connsiteY67" fmla="*/ 35719 h 581025"/>
                <a:gd name="connsiteX68" fmla="*/ 7144 w 238125"/>
                <a:gd name="connsiteY68" fmla="*/ 71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8125" h="581025">
                  <a:moveTo>
                    <a:pt x="178594" y="111919"/>
                  </a:moveTo>
                  <a:lnTo>
                    <a:pt x="140494" y="111919"/>
                  </a:lnTo>
                  <a:lnTo>
                    <a:pt x="140494" y="73819"/>
                  </a:lnTo>
                  <a:lnTo>
                    <a:pt x="178594" y="73819"/>
                  </a:lnTo>
                  <a:lnTo>
                    <a:pt x="178594" y="111919"/>
                  </a:lnTo>
                  <a:close/>
                  <a:moveTo>
                    <a:pt x="178594" y="178594"/>
                  </a:moveTo>
                  <a:lnTo>
                    <a:pt x="140494" y="178594"/>
                  </a:lnTo>
                  <a:lnTo>
                    <a:pt x="140494" y="140494"/>
                  </a:lnTo>
                  <a:lnTo>
                    <a:pt x="178594" y="140494"/>
                  </a:lnTo>
                  <a:lnTo>
                    <a:pt x="178594" y="178594"/>
                  </a:lnTo>
                  <a:close/>
                  <a:moveTo>
                    <a:pt x="178594" y="254794"/>
                  </a:moveTo>
                  <a:lnTo>
                    <a:pt x="140494" y="254794"/>
                  </a:lnTo>
                  <a:lnTo>
                    <a:pt x="140494" y="216694"/>
                  </a:lnTo>
                  <a:lnTo>
                    <a:pt x="178594" y="216694"/>
                  </a:lnTo>
                  <a:lnTo>
                    <a:pt x="178594" y="254794"/>
                  </a:lnTo>
                  <a:close/>
                  <a:moveTo>
                    <a:pt x="178594" y="330994"/>
                  </a:moveTo>
                  <a:lnTo>
                    <a:pt x="140494" y="330994"/>
                  </a:lnTo>
                  <a:lnTo>
                    <a:pt x="140494" y="292894"/>
                  </a:lnTo>
                  <a:lnTo>
                    <a:pt x="178594" y="292894"/>
                  </a:lnTo>
                  <a:lnTo>
                    <a:pt x="178594" y="330994"/>
                  </a:lnTo>
                  <a:close/>
                  <a:moveTo>
                    <a:pt x="178594" y="407194"/>
                  </a:moveTo>
                  <a:lnTo>
                    <a:pt x="140494" y="407194"/>
                  </a:lnTo>
                  <a:lnTo>
                    <a:pt x="140494" y="369094"/>
                  </a:lnTo>
                  <a:lnTo>
                    <a:pt x="178594" y="369094"/>
                  </a:lnTo>
                  <a:lnTo>
                    <a:pt x="178594" y="407194"/>
                  </a:lnTo>
                  <a:close/>
                  <a:moveTo>
                    <a:pt x="178594" y="483394"/>
                  </a:moveTo>
                  <a:lnTo>
                    <a:pt x="140494" y="483394"/>
                  </a:lnTo>
                  <a:lnTo>
                    <a:pt x="140494" y="445294"/>
                  </a:lnTo>
                  <a:lnTo>
                    <a:pt x="178594" y="445294"/>
                  </a:lnTo>
                  <a:lnTo>
                    <a:pt x="178594" y="483394"/>
                  </a:lnTo>
                  <a:close/>
                  <a:moveTo>
                    <a:pt x="102394" y="111919"/>
                  </a:moveTo>
                  <a:lnTo>
                    <a:pt x="64294" y="111919"/>
                  </a:lnTo>
                  <a:lnTo>
                    <a:pt x="64294" y="73819"/>
                  </a:lnTo>
                  <a:lnTo>
                    <a:pt x="102394" y="73819"/>
                  </a:lnTo>
                  <a:lnTo>
                    <a:pt x="102394" y="111919"/>
                  </a:lnTo>
                  <a:close/>
                  <a:moveTo>
                    <a:pt x="102394" y="178594"/>
                  </a:moveTo>
                  <a:lnTo>
                    <a:pt x="64294" y="178594"/>
                  </a:lnTo>
                  <a:lnTo>
                    <a:pt x="64294" y="140494"/>
                  </a:lnTo>
                  <a:lnTo>
                    <a:pt x="102394" y="140494"/>
                  </a:lnTo>
                  <a:lnTo>
                    <a:pt x="102394" y="178594"/>
                  </a:lnTo>
                  <a:close/>
                  <a:moveTo>
                    <a:pt x="102394" y="254794"/>
                  </a:moveTo>
                  <a:lnTo>
                    <a:pt x="64294" y="254794"/>
                  </a:lnTo>
                  <a:lnTo>
                    <a:pt x="64294" y="216694"/>
                  </a:lnTo>
                  <a:lnTo>
                    <a:pt x="102394" y="216694"/>
                  </a:lnTo>
                  <a:lnTo>
                    <a:pt x="102394" y="254794"/>
                  </a:lnTo>
                  <a:close/>
                  <a:moveTo>
                    <a:pt x="102394" y="330994"/>
                  </a:moveTo>
                  <a:lnTo>
                    <a:pt x="64294" y="330994"/>
                  </a:lnTo>
                  <a:lnTo>
                    <a:pt x="64294" y="292894"/>
                  </a:lnTo>
                  <a:lnTo>
                    <a:pt x="102394" y="292894"/>
                  </a:lnTo>
                  <a:lnTo>
                    <a:pt x="102394" y="330994"/>
                  </a:lnTo>
                  <a:close/>
                  <a:moveTo>
                    <a:pt x="102394" y="407194"/>
                  </a:moveTo>
                  <a:lnTo>
                    <a:pt x="64294" y="407194"/>
                  </a:lnTo>
                  <a:lnTo>
                    <a:pt x="64294" y="369094"/>
                  </a:lnTo>
                  <a:lnTo>
                    <a:pt x="102394" y="369094"/>
                  </a:lnTo>
                  <a:lnTo>
                    <a:pt x="102394" y="407194"/>
                  </a:lnTo>
                  <a:close/>
                  <a:moveTo>
                    <a:pt x="102394" y="483394"/>
                  </a:moveTo>
                  <a:lnTo>
                    <a:pt x="64294" y="483394"/>
                  </a:lnTo>
                  <a:lnTo>
                    <a:pt x="64294" y="445294"/>
                  </a:lnTo>
                  <a:lnTo>
                    <a:pt x="102394" y="445294"/>
                  </a:lnTo>
                  <a:lnTo>
                    <a:pt x="102394" y="483394"/>
                  </a:lnTo>
                  <a:close/>
                  <a:moveTo>
                    <a:pt x="7144" y="7144"/>
                  </a:moveTo>
                  <a:lnTo>
                    <a:pt x="7144" y="578644"/>
                  </a:lnTo>
                  <a:lnTo>
                    <a:pt x="102394" y="578644"/>
                  </a:lnTo>
                  <a:lnTo>
                    <a:pt x="102394" y="521494"/>
                  </a:lnTo>
                  <a:lnTo>
                    <a:pt x="140494" y="521494"/>
                  </a:lnTo>
                  <a:lnTo>
                    <a:pt x="140494" y="578644"/>
                  </a:lnTo>
                  <a:lnTo>
                    <a:pt x="235744" y="578644"/>
                  </a:lnTo>
                  <a:lnTo>
                    <a:pt x="235744" y="35719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46E88CB-F211-4685-8205-95DBEE12F667}"/>
                </a:ext>
              </a:extLst>
            </p:cNvPr>
            <p:cNvSpPr/>
            <p:nvPr/>
          </p:nvSpPr>
          <p:spPr>
            <a:xfrm>
              <a:off x="1685101" y="2528935"/>
              <a:ext cx="238125" cy="295275"/>
            </a:xfrm>
            <a:custGeom>
              <a:avLst/>
              <a:gdLst>
                <a:gd name="connsiteX0" fmla="*/ 140494 w 238125"/>
                <a:gd name="connsiteY0" fmla="*/ 140494 h 295275"/>
                <a:gd name="connsiteX1" fmla="*/ 178594 w 238125"/>
                <a:gd name="connsiteY1" fmla="*/ 140494 h 295275"/>
                <a:gd name="connsiteX2" fmla="*/ 178594 w 238125"/>
                <a:gd name="connsiteY2" fmla="*/ 178594 h 295275"/>
                <a:gd name="connsiteX3" fmla="*/ 140494 w 238125"/>
                <a:gd name="connsiteY3" fmla="*/ 178594 h 295275"/>
                <a:gd name="connsiteX4" fmla="*/ 140494 w 238125"/>
                <a:gd name="connsiteY4" fmla="*/ 140494 h 295275"/>
                <a:gd name="connsiteX5" fmla="*/ 140494 w 238125"/>
                <a:gd name="connsiteY5" fmla="*/ 64294 h 295275"/>
                <a:gd name="connsiteX6" fmla="*/ 178594 w 238125"/>
                <a:gd name="connsiteY6" fmla="*/ 64294 h 295275"/>
                <a:gd name="connsiteX7" fmla="*/ 178594 w 238125"/>
                <a:gd name="connsiteY7" fmla="*/ 102394 h 295275"/>
                <a:gd name="connsiteX8" fmla="*/ 140494 w 238125"/>
                <a:gd name="connsiteY8" fmla="*/ 102394 h 295275"/>
                <a:gd name="connsiteX9" fmla="*/ 140494 w 238125"/>
                <a:gd name="connsiteY9" fmla="*/ 64294 h 295275"/>
                <a:gd name="connsiteX10" fmla="*/ 102394 w 238125"/>
                <a:gd name="connsiteY10" fmla="*/ 102394 h 295275"/>
                <a:gd name="connsiteX11" fmla="*/ 64294 w 238125"/>
                <a:gd name="connsiteY11" fmla="*/ 102394 h 295275"/>
                <a:gd name="connsiteX12" fmla="*/ 64294 w 238125"/>
                <a:gd name="connsiteY12" fmla="*/ 64294 h 295275"/>
                <a:gd name="connsiteX13" fmla="*/ 102394 w 238125"/>
                <a:gd name="connsiteY13" fmla="*/ 64294 h 295275"/>
                <a:gd name="connsiteX14" fmla="*/ 102394 w 238125"/>
                <a:gd name="connsiteY14" fmla="*/ 102394 h 295275"/>
                <a:gd name="connsiteX15" fmla="*/ 102394 w 238125"/>
                <a:gd name="connsiteY15" fmla="*/ 178594 h 295275"/>
                <a:gd name="connsiteX16" fmla="*/ 64294 w 238125"/>
                <a:gd name="connsiteY16" fmla="*/ 178594 h 295275"/>
                <a:gd name="connsiteX17" fmla="*/ 64294 w 238125"/>
                <a:gd name="connsiteY17" fmla="*/ 140494 h 295275"/>
                <a:gd name="connsiteX18" fmla="*/ 102394 w 238125"/>
                <a:gd name="connsiteY18" fmla="*/ 140494 h 295275"/>
                <a:gd name="connsiteX19" fmla="*/ 102394 w 238125"/>
                <a:gd name="connsiteY19" fmla="*/ 178594 h 295275"/>
                <a:gd name="connsiteX20" fmla="*/ 140494 w 238125"/>
                <a:gd name="connsiteY20" fmla="*/ 292894 h 295275"/>
                <a:gd name="connsiteX21" fmla="*/ 235744 w 238125"/>
                <a:gd name="connsiteY21" fmla="*/ 292894 h 295275"/>
                <a:gd name="connsiteX22" fmla="*/ 235744 w 238125"/>
                <a:gd name="connsiteY22" fmla="*/ 7144 h 295275"/>
                <a:gd name="connsiteX23" fmla="*/ 7144 w 238125"/>
                <a:gd name="connsiteY23" fmla="*/ 7144 h 295275"/>
                <a:gd name="connsiteX24" fmla="*/ 7144 w 238125"/>
                <a:gd name="connsiteY24" fmla="*/ 216694 h 295275"/>
                <a:gd name="connsiteX25" fmla="*/ 140494 w 238125"/>
                <a:gd name="connsiteY25" fmla="*/ 216694 h 295275"/>
                <a:gd name="connsiteX26" fmla="*/ 140494 w 238125"/>
                <a:gd name="connsiteY26" fmla="*/ 29289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8125" h="295275">
                  <a:moveTo>
                    <a:pt x="140494" y="140494"/>
                  </a:moveTo>
                  <a:lnTo>
                    <a:pt x="178594" y="140494"/>
                  </a:lnTo>
                  <a:lnTo>
                    <a:pt x="178594" y="178594"/>
                  </a:lnTo>
                  <a:lnTo>
                    <a:pt x="140494" y="178594"/>
                  </a:lnTo>
                  <a:lnTo>
                    <a:pt x="140494" y="140494"/>
                  </a:lnTo>
                  <a:close/>
                  <a:moveTo>
                    <a:pt x="140494" y="64294"/>
                  </a:moveTo>
                  <a:lnTo>
                    <a:pt x="178594" y="64294"/>
                  </a:lnTo>
                  <a:lnTo>
                    <a:pt x="178594" y="102394"/>
                  </a:lnTo>
                  <a:lnTo>
                    <a:pt x="140494" y="102394"/>
                  </a:lnTo>
                  <a:lnTo>
                    <a:pt x="140494" y="64294"/>
                  </a:lnTo>
                  <a:close/>
                  <a:moveTo>
                    <a:pt x="102394" y="102394"/>
                  </a:moveTo>
                  <a:lnTo>
                    <a:pt x="64294" y="102394"/>
                  </a:lnTo>
                  <a:lnTo>
                    <a:pt x="64294" y="64294"/>
                  </a:lnTo>
                  <a:lnTo>
                    <a:pt x="102394" y="64294"/>
                  </a:lnTo>
                  <a:lnTo>
                    <a:pt x="102394" y="102394"/>
                  </a:lnTo>
                  <a:close/>
                  <a:moveTo>
                    <a:pt x="102394" y="178594"/>
                  </a:moveTo>
                  <a:lnTo>
                    <a:pt x="64294" y="178594"/>
                  </a:lnTo>
                  <a:lnTo>
                    <a:pt x="64294" y="140494"/>
                  </a:lnTo>
                  <a:lnTo>
                    <a:pt x="102394" y="140494"/>
                  </a:lnTo>
                  <a:lnTo>
                    <a:pt x="102394" y="178594"/>
                  </a:lnTo>
                  <a:close/>
                  <a:moveTo>
                    <a:pt x="140494" y="292894"/>
                  </a:moveTo>
                  <a:lnTo>
                    <a:pt x="235744" y="292894"/>
                  </a:lnTo>
                  <a:lnTo>
                    <a:pt x="235744" y="7144"/>
                  </a:lnTo>
                  <a:lnTo>
                    <a:pt x="7144" y="7144"/>
                  </a:lnTo>
                  <a:lnTo>
                    <a:pt x="7144" y="216694"/>
                  </a:lnTo>
                  <a:lnTo>
                    <a:pt x="140494" y="216694"/>
                  </a:lnTo>
                  <a:lnTo>
                    <a:pt x="140494" y="29289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56" name="Graphic 180" descr="Bank">
            <a:extLst>
              <a:ext uri="{FF2B5EF4-FFF2-40B4-BE49-F238E27FC236}">
                <a16:creationId xmlns:a16="http://schemas.microsoft.com/office/drawing/2014/main" id="{754DD9CD-297D-43FC-B143-3132FDB937EC}"/>
              </a:ext>
            </a:extLst>
          </p:cNvPr>
          <p:cNvSpPr/>
          <p:nvPr/>
        </p:nvSpPr>
        <p:spPr>
          <a:xfrm>
            <a:off x="2502073" y="2481310"/>
            <a:ext cx="733425" cy="695325"/>
          </a:xfrm>
          <a:custGeom>
            <a:avLst/>
            <a:gdLst>
              <a:gd name="connsiteX0" fmla="*/ 664369 w 733425"/>
              <a:gd name="connsiteY0" fmla="*/ 607219 h 695325"/>
              <a:gd name="connsiteX1" fmla="*/ 664369 w 733425"/>
              <a:gd name="connsiteY1" fmla="*/ 588169 h 695325"/>
              <a:gd name="connsiteX2" fmla="*/ 626269 w 733425"/>
              <a:gd name="connsiteY2" fmla="*/ 588169 h 695325"/>
              <a:gd name="connsiteX3" fmla="*/ 626269 w 733425"/>
              <a:gd name="connsiteY3" fmla="*/ 264319 h 695325"/>
              <a:gd name="connsiteX4" fmla="*/ 664369 w 733425"/>
              <a:gd name="connsiteY4" fmla="*/ 264319 h 695325"/>
              <a:gd name="connsiteX5" fmla="*/ 664369 w 733425"/>
              <a:gd name="connsiteY5" fmla="*/ 245269 h 695325"/>
              <a:gd name="connsiteX6" fmla="*/ 692944 w 733425"/>
              <a:gd name="connsiteY6" fmla="*/ 245269 h 695325"/>
              <a:gd name="connsiteX7" fmla="*/ 692944 w 733425"/>
              <a:gd name="connsiteY7" fmla="*/ 188119 h 695325"/>
              <a:gd name="connsiteX8" fmla="*/ 664369 w 733425"/>
              <a:gd name="connsiteY8" fmla="*/ 188119 h 695325"/>
              <a:gd name="connsiteX9" fmla="*/ 369094 w 733425"/>
              <a:gd name="connsiteY9" fmla="*/ 7144 h 695325"/>
              <a:gd name="connsiteX10" fmla="*/ 73819 w 733425"/>
              <a:gd name="connsiteY10" fmla="*/ 188119 h 695325"/>
              <a:gd name="connsiteX11" fmla="*/ 45244 w 733425"/>
              <a:gd name="connsiteY11" fmla="*/ 188119 h 695325"/>
              <a:gd name="connsiteX12" fmla="*/ 45244 w 733425"/>
              <a:gd name="connsiteY12" fmla="*/ 245269 h 695325"/>
              <a:gd name="connsiteX13" fmla="*/ 73819 w 733425"/>
              <a:gd name="connsiteY13" fmla="*/ 245269 h 695325"/>
              <a:gd name="connsiteX14" fmla="*/ 73819 w 733425"/>
              <a:gd name="connsiteY14" fmla="*/ 264319 h 695325"/>
              <a:gd name="connsiteX15" fmla="*/ 111919 w 733425"/>
              <a:gd name="connsiteY15" fmla="*/ 264319 h 695325"/>
              <a:gd name="connsiteX16" fmla="*/ 111919 w 733425"/>
              <a:gd name="connsiteY16" fmla="*/ 588169 h 695325"/>
              <a:gd name="connsiteX17" fmla="*/ 73819 w 733425"/>
              <a:gd name="connsiteY17" fmla="*/ 588169 h 695325"/>
              <a:gd name="connsiteX18" fmla="*/ 73819 w 733425"/>
              <a:gd name="connsiteY18" fmla="*/ 607219 h 695325"/>
              <a:gd name="connsiteX19" fmla="*/ 7144 w 733425"/>
              <a:gd name="connsiteY19" fmla="*/ 654844 h 695325"/>
              <a:gd name="connsiteX20" fmla="*/ 7144 w 733425"/>
              <a:gd name="connsiteY20" fmla="*/ 692944 h 695325"/>
              <a:gd name="connsiteX21" fmla="*/ 369094 w 733425"/>
              <a:gd name="connsiteY21" fmla="*/ 692944 h 695325"/>
              <a:gd name="connsiteX22" fmla="*/ 731044 w 733425"/>
              <a:gd name="connsiteY22" fmla="*/ 692944 h 695325"/>
              <a:gd name="connsiteX23" fmla="*/ 731044 w 733425"/>
              <a:gd name="connsiteY23" fmla="*/ 654844 h 695325"/>
              <a:gd name="connsiteX24" fmla="*/ 664369 w 733425"/>
              <a:gd name="connsiteY24" fmla="*/ 607219 h 695325"/>
              <a:gd name="connsiteX25" fmla="*/ 226219 w 733425"/>
              <a:gd name="connsiteY25" fmla="*/ 588169 h 695325"/>
              <a:gd name="connsiteX26" fmla="*/ 169069 w 733425"/>
              <a:gd name="connsiteY26" fmla="*/ 588169 h 695325"/>
              <a:gd name="connsiteX27" fmla="*/ 169069 w 733425"/>
              <a:gd name="connsiteY27" fmla="*/ 264319 h 695325"/>
              <a:gd name="connsiteX28" fmla="*/ 226219 w 733425"/>
              <a:gd name="connsiteY28" fmla="*/ 264319 h 695325"/>
              <a:gd name="connsiteX29" fmla="*/ 226219 w 733425"/>
              <a:gd name="connsiteY29" fmla="*/ 588169 h 695325"/>
              <a:gd name="connsiteX30" fmla="*/ 340519 w 733425"/>
              <a:gd name="connsiteY30" fmla="*/ 588169 h 695325"/>
              <a:gd name="connsiteX31" fmla="*/ 283369 w 733425"/>
              <a:gd name="connsiteY31" fmla="*/ 588169 h 695325"/>
              <a:gd name="connsiteX32" fmla="*/ 283369 w 733425"/>
              <a:gd name="connsiteY32" fmla="*/ 264319 h 695325"/>
              <a:gd name="connsiteX33" fmla="*/ 340519 w 733425"/>
              <a:gd name="connsiteY33" fmla="*/ 264319 h 695325"/>
              <a:gd name="connsiteX34" fmla="*/ 340519 w 733425"/>
              <a:gd name="connsiteY34" fmla="*/ 588169 h 695325"/>
              <a:gd name="connsiteX35" fmla="*/ 359569 w 733425"/>
              <a:gd name="connsiteY35" fmla="*/ 169069 h 695325"/>
              <a:gd name="connsiteX36" fmla="*/ 321469 w 733425"/>
              <a:gd name="connsiteY36" fmla="*/ 130969 h 695325"/>
              <a:gd name="connsiteX37" fmla="*/ 359569 w 733425"/>
              <a:gd name="connsiteY37" fmla="*/ 92869 h 695325"/>
              <a:gd name="connsiteX38" fmla="*/ 397669 w 733425"/>
              <a:gd name="connsiteY38" fmla="*/ 130969 h 695325"/>
              <a:gd name="connsiteX39" fmla="*/ 359569 w 733425"/>
              <a:gd name="connsiteY39" fmla="*/ 169069 h 695325"/>
              <a:gd name="connsiteX40" fmla="*/ 454819 w 733425"/>
              <a:gd name="connsiteY40" fmla="*/ 588169 h 695325"/>
              <a:gd name="connsiteX41" fmla="*/ 397669 w 733425"/>
              <a:gd name="connsiteY41" fmla="*/ 588169 h 695325"/>
              <a:gd name="connsiteX42" fmla="*/ 397669 w 733425"/>
              <a:gd name="connsiteY42" fmla="*/ 264319 h 695325"/>
              <a:gd name="connsiteX43" fmla="*/ 454819 w 733425"/>
              <a:gd name="connsiteY43" fmla="*/ 264319 h 695325"/>
              <a:gd name="connsiteX44" fmla="*/ 454819 w 733425"/>
              <a:gd name="connsiteY44" fmla="*/ 588169 h 695325"/>
              <a:gd name="connsiteX45" fmla="*/ 569119 w 733425"/>
              <a:gd name="connsiteY45" fmla="*/ 588169 h 695325"/>
              <a:gd name="connsiteX46" fmla="*/ 511969 w 733425"/>
              <a:gd name="connsiteY46" fmla="*/ 588169 h 695325"/>
              <a:gd name="connsiteX47" fmla="*/ 511969 w 733425"/>
              <a:gd name="connsiteY47" fmla="*/ 264319 h 695325"/>
              <a:gd name="connsiteX48" fmla="*/ 569119 w 733425"/>
              <a:gd name="connsiteY48" fmla="*/ 264319 h 695325"/>
              <a:gd name="connsiteX49" fmla="*/ 569119 w 733425"/>
              <a:gd name="connsiteY49" fmla="*/ 588169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33425" h="695325">
                <a:moveTo>
                  <a:pt x="664369" y="607219"/>
                </a:moveTo>
                <a:lnTo>
                  <a:pt x="664369" y="588169"/>
                </a:lnTo>
                <a:lnTo>
                  <a:pt x="626269" y="588169"/>
                </a:lnTo>
                <a:lnTo>
                  <a:pt x="626269" y="264319"/>
                </a:lnTo>
                <a:lnTo>
                  <a:pt x="664369" y="264319"/>
                </a:lnTo>
                <a:lnTo>
                  <a:pt x="664369" y="245269"/>
                </a:lnTo>
                <a:lnTo>
                  <a:pt x="692944" y="245269"/>
                </a:lnTo>
                <a:lnTo>
                  <a:pt x="692944" y="188119"/>
                </a:lnTo>
                <a:lnTo>
                  <a:pt x="664369" y="188119"/>
                </a:lnTo>
                <a:lnTo>
                  <a:pt x="369094" y="7144"/>
                </a:lnTo>
                <a:lnTo>
                  <a:pt x="73819" y="188119"/>
                </a:lnTo>
                <a:lnTo>
                  <a:pt x="45244" y="188119"/>
                </a:lnTo>
                <a:lnTo>
                  <a:pt x="45244" y="245269"/>
                </a:lnTo>
                <a:lnTo>
                  <a:pt x="73819" y="245269"/>
                </a:lnTo>
                <a:lnTo>
                  <a:pt x="73819" y="264319"/>
                </a:lnTo>
                <a:lnTo>
                  <a:pt x="111919" y="264319"/>
                </a:lnTo>
                <a:lnTo>
                  <a:pt x="111919" y="588169"/>
                </a:lnTo>
                <a:lnTo>
                  <a:pt x="73819" y="588169"/>
                </a:lnTo>
                <a:lnTo>
                  <a:pt x="73819" y="607219"/>
                </a:lnTo>
                <a:lnTo>
                  <a:pt x="7144" y="654844"/>
                </a:lnTo>
                <a:lnTo>
                  <a:pt x="7144" y="692944"/>
                </a:lnTo>
                <a:lnTo>
                  <a:pt x="369094" y="692944"/>
                </a:lnTo>
                <a:lnTo>
                  <a:pt x="731044" y="692944"/>
                </a:lnTo>
                <a:lnTo>
                  <a:pt x="731044" y="654844"/>
                </a:lnTo>
                <a:lnTo>
                  <a:pt x="664369" y="607219"/>
                </a:lnTo>
                <a:close/>
                <a:moveTo>
                  <a:pt x="226219" y="588169"/>
                </a:moveTo>
                <a:lnTo>
                  <a:pt x="169069" y="588169"/>
                </a:lnTo>
                <a:lnTo>
                  <a:pt x="169069" y="264319"/>
                </a:lnTo>
                <a:lnTo>
                  <a:pt x="226219" y="264319"/>
                </a:lnTo>
                <a:lnTo>
                  <a:pt x="226219" y="588169"/>
                </a:lnTo>
                <a:close/>
                <a:moveTo>
                  <a:pt x="340519" y="588169"/>
                </a:moveTo>
                <a:lnTo>
                  <a:pt x="283369" y="588169"/>
                </a:lnTo>
                <a:lnTo>
                  <a:pt x="283369" y="264319"/>
                </a:lnTo>
                <a:lnTo>
                  <a:pt x="340519" y="264319"/>
                </a:lnTo>
                <a:lnTo>
                  <a:pt x="340519" y="588169"/>
                </a:lnTo>
                <a:close/>
                <a:moveTo>
                  <a:pt x="359569" y="169069"/>
                </a:moveTo>
                <a:cubicBezTo>
                  <a:pt x="338614" y="169069"/>
                  <a:pt x="321469" y="151924"/>
                  <a:pt x="321469" y="130969"/>
                </a:cubicBezTo>
                <a:cubicBezTo>
                  <a:pt x="321469" y="110014"/>
                  <a:pt x="338614" y="92869"/>
                  <a:pt x="359569" y="92869"/>
                </a:cubicBezTo>
                <a:cubicBezTo>
                  <a:pt x="380524" y="92869"/>
                  <a:pt x="397669" y="110014"/>
                  <a:pt x="397669" y="130969"/>
                </a:cubicBezTo>
                <a:cubicBezTo>
                  <a:pt x="397669" y="151924"/>
                  <a:pt x="380524" y="169069"/>
                  <a:pt x="359569" y="169069"/>
                </a:cubicBezTo>
                <a:close/>
                <a:moveTo>
                  <a:pt x="454819" y="588169"/>
                </a:moveTo>
                <a:lnTo>
                  <a:pt x="397669" y="588169"/>
                </a:lnTo>
                <a:lnTo>
                  <a:pt x="397669" y="264319"/>
                </a:lnTo>
                <a:lnTo>
                  <a:pt x="454819" y="264319"/>
                </a:lnTo>
                <a:lnTo>
                  <a:pt x="454819" y="588169"/>
                </a:lnTo>
                <a:close/>
                <a:moveTo>
                  <a:pt x="569119" y="588169"/>
                </a:moveTo>
                <a:lnTo>
                  <a:pt x="511969" y="588169"/>
                </a:lnTo>
                <a:lnTo>
                  <a:pt x="511969" y="264319"/>
                </a:lnTo>
                <a:lnTo>
                  <a:pt x="569119" y="264319"/>
                </a:lnTo>
                <a:lnTo>
                  <a:pt x="569119" y="588169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58" name="Graphic 182" descr="House">
            <a:extLst>
              <a:ext uri="{FF2B5EF4-FFF2-40B4-BE49-F238E27FC236}">
                <a16:creationId xmlns:a16="http://schemas.microsoft.com/office/drawing/2014/main" id="{0ECBA337-3A80-474E-93B1-751A38F28C48}"/>
              </a:ext>
            </a:extLst>
          </p:cNvPr>
          <p:cNvGrpSpPr/>
          <p:nvPr/>
        </p:nvGrpSpPr>
        <p:grpSpPr>
          <a:xfrm>
            <a:off x="3395245" y="2481310"/>
            <a:ext cx="809625" cy="693420"/>
            <a:chOff x="3395245" y="2481310"/>
            <a:chExt cx="809625" cy="693420"/>
          </a:xfrm>
        </p:grpSpPr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8BF305C-39DC-4D80-A3F3-21055FCE1268}"/>
                </a:ext>
              </a:extLst>
            </p:cNvPr>
            <p:cNvSpPr/>
            <p:nvPr/>
          </p:nvSpPr>
          <p:spPr>
            <a:xfrm>
              <a:off x="3395245" y="2481310"/>
              <a:ext cx="809625" cy="428625"/>
            </a:xfrm>
            <a:custGeom>
              <a:avLst/>
              <a:gdLst>
                <a:gd name="connsiteX0" fmla="*/ 635794 w 809625"/>
                <a:gd name="connsiteY0" fmla="*/ 224314 h 428625"/>
                <a:gd name="connsiteX1" fmla="*/ 635794 w 809625"/>
                <a:gd name="connsiteY1" fmla="*/ 64294 h 428625"/>
                <a:gd name="connsiteX2" fmla="*/ 559594 w 809625"/>
                <a:gd name="connsiteY2" fmla="*/ 64294 h 428625"/>
                <a:gd name="connsiteX3" fmla="*/ 559594 w 809625"/>
                <a:gd name="connsiteY3" fmla="*/ 151924 h 428625"/>
                <a:gd name="connsiteX4" fmla="*/ 407194 w 809625"/>
                <a:gd name="connsiteY4" fmla="*/ 7144 h 428625"/>
                <a:gd name="connsiteX5" fmla="*/ 407194 w 809625"/>
                <a:gd name="connsiteY5" fmla="*/ 7144 h 428625"/>
                <a:gd name="connsiteX6" fmla="*/ 7144 w 809625"/>
                <a:gd name="connsiteY6" fmla="*/ 388144 h 428625"/>
                <a:gd name="connsiteX7" fmla="*/ 50006 w 809625"/>
                <a:gd name="connsiteY7" fmla="*/ 424339 h 428625"/>
                <a:gd name="connsiteX8" fmla="*/ 407194 w 809625"/>
                <a:gd name="connsiteY8" fmla="*/ 85249 h 428625"/>
                <a:gd name="connsiteX9" fmla="*/ 407194 w 809625"/>
                <a:gd name="connsiteY9" fmla="*/ 85249 h 428625"/>
                <a:gd name="connsiteX10" fmla="*/ 764381 w 809625"/>
                <a:gd name="connsiteY10" fmla="*/ 424339 h 428625"/>
                <a:gd name="connsiteX11" fmla="*/ 807244 w 809625"/>
                <a:gd name="connsiteY11" fmla="*/ 38814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625" h="428625">
                  <a:moveTo>
                    <a:pt x="635794" y="224314"/>
                  </a:moveTo>
                  <a:lnTo>
                    <a:pt x="635794" y="64294"/>
                  </a:lnTo>
                  <a:lnTo>
                    <a:pt x="559594" y="64294"/>
                  </a:lnTo>
                  <a:lnTo>
                    <a:pt x="559594" y="151924"/>
                  </a:lnTo>
                  <a:lnTo>
                    <a:pt x="407194" y="7144"/>
                  </a:lnTo>
                  <a:lnTo>
                    <a:pt x="407194" y="7144"/>
                  </a:lnTo>
                  <a:lnTo>
                    <a:pt x="7144" y="388144"/>
                  </a:lnTo>
                  <a:lnTo>
                    <a:pt x="50006" y="424339"/>
                  </a:lnTo>
                  <a:lnTo>
                    <a:pt x="407194" y="85249"/>
                  </a:lnTo>
                  <a:lnTo>
                    <a:pt x="407194" y="85249"/>
                  </a:lnTo>
                  <a:lnTo>
                    <a:pt x="764381" y="424339"/>
                  </a:lnTo>
                  <a:lnTo>
                    <a:pt x="807244" y="388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EB07A71-1A4E-486B-8355-643DC2C0FF1A}"/>
                </a:ext>
              </a:extLst>
            </p:cNvPr>
            <p:cNvSpPr/>
            <p:nvPr/>
          </p:nvSpPr>
          <p:spPr>
            <a:xfrm>
              <a:off x="3509545" y="2612755"/>
              <a:ext cx="581025" cy="561975"/>
            </a:xfrm>
            <a:custGeom>
              <a:avLst/>
              <a:gdLst>
                <a:gd name="connsiteX0" fmla="*/ 7144 w 581025"/>
                <a:gd name="connsiteY0" fmla="*/ 278606 h 561975"/>
                <a:gd name="connsiteX1" fmla="*/ 7144 w 581025"/>
                <a:gd name="connsiteY1" fmla="*/ 561499 h 561975"/>
                <a:gd name="connsiteX2" fmla="*/ 235744 w 581025"/>
                <a:gd name="connsiteY2" fmla="*/ 561499 h 561975"/>
                <a:gd name="connsiteX3" fmla="*/ 235744 w 581025"/>
                <a:gd name="connsiteY3" fmla="*/ 323374 h 561975"/>
                <a:gd name="connsiteX4" fmla="*/ 350044 w 581025"/>
                <a:gd name="connsiteY4" fmla="*/ 323374 h 561975"/>
                <a:gd name="connsiteX5" fmla="*/ 350044 w 581025"/>
                <a:gd name="connsiteY5" fmla="*/ 561499 h 561975"/>
                <a:gd name="connsiteX6" fmla="*/ 578644 w 581025"/>
                <a:gd name="connsiteY6" fmla="*/ 561499 h 561975"/>
                <a:gd name="connsiteX7" fmla="*/ 578644 w 581025"/>
                <a:gd name="connsiteY7" fmla="*/ 278606 h 561975"/>
                <a:gd name="connsiteX8" fmla="*/ 292894 w 581025"/>
                <a:gd name="connsiteY8" fmla="*/ 7144 h 561975"/>
                <a:gd name="connsiteX9" fmla="*/ 7144 w 581025"/>
                <a:gd name="connsiteY9" fmla="*/ 278606 h 561975"/>
                <a:gd name="connsiteX10" fmla="*/ 178594 w 581025"/>
                <a:gd name="connsiteY10" fmla="*/ 437674 h 561975"/>
                <a:gd name="connsiteX11" fmla="*/ 64294 w 581025"/>
                <a:gd name="connsiteY11" fmla="*/ 437674 h 561975"/>
                <a:gd name="connsiteX12" fmla="*/ 64294 w 581025"/>
                <a:gd name="connsiteY12" fmla="*/ 323374 h 561975"/>
                <a:gd name="connsiteX13" fmla="*/ 178594 w 581025"/>
                <a:gd name="connsiteY13" fmla="*/ 323374 h 561975"/>
                <a:gd name="connsiteX14" fmla="*/ 178594 w 581025"/>
                <a:gd name="connsiteY14" fmla="*/ 437674 h 561975"/>
                <a:gd name="connsiteX15" fmla="*/ 407194 w 581025"/>
                <a:gd name="connsiteY15" fmla="*/ 323374 h 561975"/>
                <a:gd name="connsiteX16" fmla="*/ 521494 w 581025"/>
                <a:gd name="connsiteY16" fmla="*/ 323374 h 561975"/>
                <a:gd name="connsiteX17" fmla="*/ 521494 w 581025"/>
                <a:gd name="connsiteY17" fmla="*/ 437674 h 561975"/>
                <a:gd name="connsiteX18" fmla="*/ 407194 w 581025"/>
                <a:gd name="connsiteY18" fmla="*/ 437674 h 561975"/>
                <a:gd name="connsiteX19" fmla="*/ 407194 w 581025"/>
                <a:gd name="connsiteY19" fmla="*/ 32337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1025" h="561975">
                  <a:moveTo>
                    <a:pt x="7144" y="278606"/>
                  </a:moveTo>
                  <a:lnTo>
                    <a:pt x="7144" y="561499"/>
                  </a:lnTo>
                  <a:lnTo>
                    <a:pt x="235744" y="561499"/>
                  </a:lnTo>
                  <a:lnTo>
                    <a:pt x="235744" y="323374"/>
                  </a:lnTo>
                  <a:lnTo>
                    <a:pt x="350044" y="323374"/>
                  </a:lnTo>
                  <a:lnTo>
                    <a:pt x="350044" y="561499"/>
                  </a:lnTo>
                  <a:lnTo>
                    <a:pt x="578644" y="561499"/>
                  </a:lnTo>
                  <a:lnTo>
                    <a:pt x="578644" y="278606"/>
                  </a:lnTo>
                  <a:lnTo>
                    <a:pt x="292894" y="7144"/>
                  </a:lnTo>
                  <a:lnTo>
                    <a:pt x="7144" y="278606"/>
                  </a:lnTo>
                  <a:close/>
                  <a:moveTo>
                    <a:pt x="178594" y="437674"/>
                  </a:moveTo>
                  <a:lnTo>
                    <a:pt x="64294" y="437674"/>
                  </a:lnTo>
                  <a:lnTo>
                    <a:pt x="64294" y="323374"/>
                  </a:lnTo>
                  <a:lnTo>
                    <a:pt x="178594" y="323374"/>
                  </a:lnTo>
                  <a:lnTo>
                    <a:pt x="178594" y="437674"/>
                  </a:lnTo>
                  <a:close/>
                  <a:moveTo>
                    <a:pt x="407194" y="323374"/>
                  </a:moveTo>
                  <a:lnTo>
                    <a:pt x="521494" y="323374"/>
                  </a:lnTo>
                  <a:lnTo>
                    <a:pt x="521494" y="437674"/>
                  </a:lnTo>
                  <a:lnTo>
                    <a:pt x="407194" y="437674"/>
                  </a:lnTo>
                  <a:lnTo>
                    <a:pt x="407194" y="32337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4" name="Graphic 184" descr="Store">
            <a:extLst>
              <a:ext uri="{FF2B5EF4-FFF2-40B4-BE49-F238E27FC236}">
                <a16:creationId xmlns:a16="http://schemas.microsoft.com/office/drawing/2014/main" id="{E0214C91-D284-41CC-93DB-7F3953D173A3}"/>
              </a:ext>
            </a:extLst>
          </p:cNvPr>
          <p:cNvSpPr/>
          <p:nvPr/>
        </p:nvSpPr>
        <p:spPr>
          <a:xfrm>
            <a:off x="4383667" y="2500360"/>
            <a:ext cx="695325" cy="657225"/>
          </a:xfrm>
          <a:custGeom>
            <a:avLst/>
            <a:gdLst>
              <a:gd name="connsiteX0" fmla="*/ 616744 w 695325"/>
              <a:gd name="connsiteY0" fmla="*/ 292894 h 657225"/>
              <a:gd name="connsiteX1" fmla="*/ 578644 w 695325"/>
              <a:gd name="connsiteY1" fmla="*/ 330994 h 657225"/>
              <a:gd name="connsiteX2" fmla="*/ 540544 w 695325"/>
              <a:gd name="connsiteY2" fmla="*/ 292894 h 657225"/>
              <a:gd name="connsiteX3" fmla="*/ 540544 w 695325"/>
              <a:gd name="connsiteY3" fmla="*/ 254794 h 657225"/>
              <a:gd name="connsiteX4" fmla="*/ 521494 w 695325"/>
              <a:gd name="connsiteY4" fmla="*/ 64294 h 657225"/>
              <a:gd name="connsiteX5" fmla="*/ 597694 w 695325"/>
              <a:gd name="connsiteY5" fmla="*/ 64294 h 657225"/>
              <a:gd name="connsiteX6" fmla="*/ 616744 w 695325"/>
              <a:gd name="connsiteY6" fmla="*/ 254794 h 657225"/>
              <a:gd name="connsiteX7" fmla="*/ 616744 w 695325"/>
              <a:gd name="connsiteY7" fmla="*/ 292894 h 657225"/>
              <a:gd name="connsiteX8" fmla="*/ 464344 w 695325"/>
              <a:gd name="connsiteY8" fmla="*/ 292894 h 657225"/>
              <a:gd name="connsiteX9" fmla="*/ 426244 w 695325"/>
              <a:gd name="connsiteY9" fmla="*/ 330994 h 657225"/>
              <a:gd name="connsiteX10" fmla="*/ 388144 w 695325"/>
              <a:gd name="connsiteY10" fmla="*/ 292894 h 657225"/>
              <a:gd name="connsiteX11" fmla="*/ 388144 w 695325"/>
              <a:gd name="connsiteY11" fmla="*/ 254794 h 657225"/>
              <a:gd name="connsiteX12" fmla="*/ 378619 w 695325"/>
              <a:gd name="connsiteY12" fmla="*/ 64294 h 657225"/>
              <a:gd name="connsiteX13" fmla="*/ 454819 w 695325"/>
              <a:gd name="connsiteY13" fmla="*/ 64294 h 657225"/>
              <a:gd name="connsiteX14" fmla="*/ 464344 w 695325"/>
              <a:gd name="connsiteY14" fmla="*/ 254794 h 657225"/>
              <a:gd name="connsiteX15" fmla="*/ 464344 w 695325"/>
              <a:gd name="connsiteY15" fmla="*/ 292894 h 657225"/>
              <a:gd name="connsiteX16" fmla="*/ 311944 w 695325"/>
              <a:gd name="connsiteY16" fmla="*/ 254794 h 657225"/>
              <a:gd name="connsiteX17" fmla="*/ 311944 w 695325"/>
              <a:gd name="connsiteY17" fmla="*/ 292894 h 657225"/>
              <a:gd name="connsiteX18" fmla="*/ 273844 w 695325"/>
              <a:gd name="connsiteY18" fmla="*/ 330994 h 657225"/>
              <a:gd name="connsiteX19" fmla="*/ 235744 w 695325"/>
              <a:gd name="connsiteY19" fmla="*/ 292894 h 657225"/>
              <a:gd name="connsiteX20" fmla="*/ 235744 w 695325"/>
              <a:gd name="connsiteY20" fmla="*/ 254794 h 657225"/>
              <a:gd name="connsiteX21" fmla="*/ 245269 w 695325"/>
              <a:gd name="connsiteY21" fmla="*/ 64294 h 657225"/>
              <a:gd name="connsiteX22" fmla="*/ 321469 w 695325"/>
              <a:gd name="connsiteY22" fmla="*/ 64294 h 657225"/>
              <a:gd name="connsiteX23" fmla="*/ 311944 w 695325"/>
              <a:gd name="connsiteY23" fmla="*/ 254794 h 657225"/>
              <a:gd name="connsiteX24" fmla="*/ 273844 w 695325"/>
              <a:gd name="connsiteY24" fmla="*/ 559594 h 657225"/>
              <a:gd name="connsiteX25" fmla="*/ 121444 w 695325"/>
              <a:gd name="connsiteY25" fmla="*/ 559594 h 657225"/>
              <a:gd name="connsiteX26" fmla="*/ 121444 w 695325"/>
              <a:gd name="connsiteY26" fmla="*/ 407194 h 657225"/>
              <a:gd name="connsiteX27" fmla="*/ 273844 w 695325"/>
              <a:gd name="connsiteY27" fmla="*/ 407194 h 657225"/>
              <a:gd name="connsiteX28" fmla="*/ 273844 w 695325"/>
              <a:gd name="connsiteY28" fmla="*/ 559594 h 657225"/>
              <a:gd name="connsiteX29" fmla="*/ 83344 w 695325"/>
              <a:gd name="connsiteY29" fmla="*/ 292894 h 657225"/>
              <a:gd name="connsiteX30" fmla="*/ 83344 w 695325"/>
              <a:gd name="connsiteY30" fmla="*/ 254794 h 657225"/>
              <a:gd name="connsiteX31" fmla="*/ 102394 w 695325"/>
              <a:gd name="connsiteY31" fmla="*/ 64294 h 657225"/>
              <a:gd name="connsiteX32" fmla="*/ 178594 w 695325"/>
              <a:gd name="connsiteY32" fmla="*/ 64294 h 657225"/>
              <a:gd name="connsiteX33" fmla="*/ 159544 w 695325"/>
              <a:gd name="connsiteY33" fmla="*/ 254794 h 657225"/>
              <a:gd name="connsiteX34" fmla="*/ 159544 w 695325"/>
              <a:gd name="connsiteY34" fmla="*/ 292894 h 657225"/>
              <a:gd name="connsiteX35" fmla="*/ 121444 w 695325"/>
              <a:gd name="connsiteY35" fmla="*/ 330994 h 657225"/>
              <a:gd name="connsiteX36" fmla="*/ 83344 w 695325"/>
              <a:gd name="connsiteY36" fmla="*/ 292894 h 657225"/>
              <a:gd name="connsiteX37" fmla="*/ 654844 w 695325"/>
              <a:gd name="connsiteY37" fmla="*/ 7144 h 657225"/>
              <a:gd name="connsiteX38" fmla="*/ 45244 w 695325"/>
              <a:gd name="connsiteY38" fmla="*/ 7144 h 657225"/>
              <a:gd name="connsiteX39" fmla="*/ 7144 w 695325"/>
              <a:gd name="connsiteY39" fmla="*/ 254794 h 657225"/>
              <a:gd name="connsiteX40" fmla="*/ 7144 w 695325"/>
              <a:gd name="connsiteY40" fmla="*/ 292894 h 657225"/>
              <a:gd name="connsiteX41" fmla="*/ 45244 w 695325"/>
              <a:gd name="connsiteY41" fmla="*/ 330994 h 657225"/>
              <a:gd name="connsiteX42" fmla="*/ 45244 w 695325"/>
              <a:gd name="connsiteY42" fmla="*/ 654844 h 657225"/>
              <a:gd name="connsiteX43" fmla="*/ 369094 w 695325"/>
              <a:gd name="connsiteY43" fmla="*/ 654844 h 657225"/>
              <a:gd name="connsiteX44" fmla="*/ 369094 w 695325"/>
              <a:gd name="connsiteY44" fmla="*/ 407194 h 657225"/>
              <a:gd name="connsiteX45" fmla="*/ 578644 w 695325"/>
              <a:gd name="connsiteY45" fmla="*/ 407194 h 657225"/>
              <a:gd name="connsiteX46" fmla="*/ 578644 w 695325"/>
              <a:gd name="connsiteY46" fmla="*/ 654844 h 657225"/>
              <a:gd name="connsiteX47" fmla="*/ 654844 w 695325"/>
              <a:gd name="connsiteY47" fmla="*/ 654844 h 657225"/>
              <a:gd name="connsiteX48" fmla="*/ 654844 w 695325"/>
              <a:gd name="connsiteY48" fmla="*/ 330994 h 657225"/>
              <a:gd name="connsiteX49" fmla="*/ 692944 w 695325"/>
              <a:gd name="connsiteY49" fmla="*/ 292894 h 657225"/>
              <a:gd name="connsiteX50" fmla="*/ 692944 w 695325"/>
              <a:gd name="connsiteY50" fmla="*/ 254794 h 657225"/>
              <a:gd name="connsiteX51" fmla="*/ 654844 w 695325"/>
              <a:gd name="connsiteY51" fmla="*/ 7144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95325" h="657225">
                <a:moveTo>
                  <a:pt x="616744" y="292894"/>
                </a:moveTo>
                <a:cubicBezTo>
                  <a:pt x="616744" y="313849"/>
                  <a:pt x="599599" y="330994"/>
                  <a:pt x="578644" y="330994"/>
                </a:cubicBezTo>
                <a:cubicBezTo>
                  <a:pt x="557689" y="330994"/>
                  <a:pt x="540544" y="313849"/>
                  <a:pt x="540544" y="292894"/>
                </a:cubicBezTo>
                <a:lnTo>
                  <a:pt x="540544" y="254794"/>
                </a:lnTo>
                <a:lnTo>
                  <a:pt x="521494" y="64294"/>
                </a:lnTo>
                <a:lnTo>
                  <a:pt x="597694" y="64294"/>
                </a:lnTo>
                <a:lnTo>
                  <a:pt x="616744" y="254794"/>
                </a:lnTo>
                <a:lnTo>
                  <a:pt x="616744" y="292894"/>
                </a:lnTo>
                <a:close/>
                <a:moveTo>
                  <a:pt x="464344" y="292894"/>
                </a:moveTo>
                <a:cubicBezTo>
                  <a:pt x="464344" y="313849"/>
                  <a:pt x="447199" y="330994"/>
                  <a:pt x="426244" y="330994"/>
                </a:cubicBezTo>
                <a:cubicBezTo>
                  <a:pt x="405289" y="330994"/>
                  <a:pt x="388144" y="313849"/>
                  <a:pt x="388144" y="292894"/>
                </a:cubicBezTo>
                <a:lnTo>
                  <a:pt x="388144" y="254794"/>
                </a:lnTo>
                <a:lnTo>
                  <a:pt x="378619" y="64294"/>
                </a:lnTo>
                <a:lnTo>
                  <a:pt x="454819" y="64294"/>
                </a:lnTo>
                <a:lnTo>
                  <a:pt x="464344" y="254794"/>
                </a:lnTo>
                <a:lnTo>
                  <a:pt x="464344" y="292894"/>
                </a:lnTo>
                <a:close/>
                <a:moveTo>
                  <a:pt x="311944" y="254794"/>
                </a:moveTo>
                <a:lnTo>
                  <a:pt x="311944" y="292894"/>
                </a:lnTo>
                <a:cubicBezTo>
                  <a:pt x="311944" y="313849"/>
                  <a:pt x="294799" y="330994"/>
                  <a:pt x="273844" y="330994"/>
                </a:cubicBezTo>
                <a:cubicBezTo>
                  <a:pt x="252889" y="330994"/>
                  <a:pt x="235744" y="313849"/>
                  <a:pt x="235744" y="292894"/>
                </a:cubicBezTo>
                <a:lnTo>
                  <a:pt x="235744" y="254794"/>
                </a:lnTo>
                <a:lnTo>
                  <a:pt x="245269" y="64294"/>
                </a:lnTo>
                <a:lnTo>
                  <a:pt x="321469" y="64294"/>
                </a:lnTo>
                <a:lnTo>
                  <a:pt x="311944" y="254794"/>
                </a:lnTo>
                <a:close/>
                <a:moveTo>
                  <a:pt x="273844" y="559594"/>
                </a:moveTo>
                <a:lnTo>
                  <a:pt x="121444" y="559594"/>
                </a:lnTo>
                <a:lnTo>
                  <a:pt x="121444" y="407194"/>
                </a:lnTo>
                <a:lnTo>
                  <a:pt x="273844" y="407194"/>
                </a:lnTo>
                <a:lnTo>
                  <a:pt x="273844" y="559594"/>
                </a:lnTo>
                <a:close/>
                <a:moveTo>
                  <a:pt x="83344" y="292894"/>
                </a:moveTo>
                <a:lnTo>
                  <a:pt x="83344" y="254794"/>
                </a:lnTo>
                <a:lnTo>
                  <a:pt x="102394" y="64294"/>
                </a:lnTo>
                <a:lnTo>
                  <a:pt x="178594" y="64294"/>
                </a:lnTo>
                <a:lnTo>
                  <a:pt x="159544" y="254794"/>
                </a:lnTo>
                <a:lnTo>
                  <a:pt x="159544" y="292894"/>
                </a:lnTo>
                <a:cubicBezTo>
                  <a:pt x="159544" y="313849"/>
                  <a:pt x="142399" y="330994"/>
                  <a:pt x="121444" y="330994"/>
                </a:cubicBezTo>
                <a:cubicBezTo>
                  <a:pt x="100489" y="330994"/>
                  <a:pt x="83344" y="313849"/>
                  <a:pt x="83344" y="292894"/>
                </a:cubicBezTo>
                <a:close/>
                <a:moveTo>
                  <a:pt x="654844" y="7144"/>
                </a:moveTo>
                <a:lnTo>
                  <a:pt x="45244" y="7144"/>
                </a:lnTo>
                <a:lnTo>
                  <a:pt x="7144" y="254794"/>
                </a:lnTo>
                <a:lnTo>
                  <a:pt x="7144" y="292894"/>
                </a:lnTo>
                <a:cubicBezTo>
                  <a:pt x="7144" y="313849"/>
                  <a:pt x="24289" y="330994"/>
                  <a:pt x="45244" y="330994"/>
                </a:cubicBezTo>
                <a:lnTo>
                  <a:pt x="45244" y="654844"/>
                </a:lnTo>
                <a:lnTo>
                  <a:pt x="369094" y="654844"/>
                </a:lnTo>
                <a:lnTo>
                  <a:pt x="369094" y="407194"/>
                </a:lnTo>
                <a:lnTo>
                  <a:pt x="578644" y="407194"/>
                </a:lnTo>
                <a:lnTo>
                  <a:pt x="578644" y="654844"/>
                </a:lnTo>
                <a:lnTo>
                  <a:pt x="654844" y="654844"/>
                </a:lnTo>
                <a:lnTo>
                  <a:pt x="654844" y="330994"/>
                </a:lnTo>
                <a:cubicBezTo>
                  <a:pt x="675799" y="330994"/>
                  <a:pt x="692944" y="313849"/>
                  <a:pt x="692944" y="292894"/>
                </a:cubicBezTo>
                <a:lnTo>
                  <a:pt x="692944" y="254794"/>
                </a:lnTo>
                <a:lnTo>
                  <a:pt x="654844" y="7144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6" name="Graphic 186" descr="Windmill">
            <a:extLst>
              <a:ext uri="{FF2B5EF4-FFF2-40B4-BE49-F238E27FC236}">
                <a16:creationId xmlns:a16="http://schemas.microsoft.com/office/drawing/2014/main" id="{4459FF3F-A9D9-4A25-AE3D-1B87A1AB61D9}"/>
              </a:ext>
            </a:extLst>
          </p:cNvPr>
          <p:cNvSpPr/>
          <p:nvPr/>
        </p:nvSpPr>
        <p:spPr>
          <a:xfrm>
            <a:off x="5314939" y="2389870"/>
            <a:ext cx="695325" cy="866775"/>
          </a:xfrm>
          <a:custGeom>
            <a:avLst/>
            <a:gdLst>
              <a:gd name="connsiteX0" fmla="*/ 407194 w 695325"/>
              <a:gd name="connsiteY0" fmla="*/ 803434 h 866775"/>
              <a:gd name="connsiteX1" fmla="*/ 292894 w 695325"/>
              <a:gd name="connsiteY1" fmla="*/ 803434 h 866775"/>
              <a:gd name="connsiteX2" fmla="*/ 292894 w 695325"/>
              <a:gd name="connsiteY2" fmla="*/ 671989 h 866775"/>
              <a:gd name="connsiteX3" fmla="*/ 350044 w 695325"/>
              <a:gd name="connsiteY3" fmla="*/ 614839 h 866775"/>
              <a:gd name="connsiteX4" fmla="*/ 407194 w 695325"/>
              <a:gd name="connsiteY4" fmla="*/ 671989 h 866775"/>
              <a:gd name="connsiteX5" fmla="*/ 407194 w 695325"/>
              <a:gd name="connsiteY5" fmla="*/ 803434 h 866775"/>
              <a:gd name="connsiteX6" fmla="*/ 350044 w 695325"/>
              <a:gd name="connsiteY6" fmla="*/ 298609 h 866775"/>
              <a:gd name="connsiteX7" fmla="*/ 397669 w 695325"/>
              <a:gd name="connsiteY7" fmla="*/ 346234 h 866775"/>
              <a:gd name="connsiteX8" fmla="*/ 350044 w 695325"/>
              <a:gd name="connsiteY8" fmla="*/ 393859 h 866775"/>
              <a:gd name="connsiteX9" fmla="*/ 302419 w 695325"/>
              <a:gd name="connsiteY9" fmla="*/ 346234 h 866775"/>
              <a:gd name="connsiteX10" fmla="*/ 350044 w 695325"/>
              <a:gd name="connsiteY10" fmla="*/ 298609 h 866775"/>
              <a:gd name="connsiteX11" fmla="*/ 487204 w 695325"/>
              <a:gd name="connsiteY11" fmla="*/ 262414 h 866775"/>
              <a:gd name="connsiteX12" fmla="*/ 692944 w 695325"/>
              <a:gd name="connsiteY12" fmla="*/ 89059 h 866775"/>
              <a:gd name="connsiteX13" fmla="*/ 611029 w 695325"/>
              <a:gd name="connsiteY13" fmla="*/ 7144 h 866775"/>
              <a:gd name="connsiteX14" fmla="*/ 456724 w 695325"/>
              <a:gd name="connsiteY14" fmla="*/ 190024 h 866775"/>
              <a:gd name="connsiteX15" fmla="*/ 350044 w 695325"/>
              <a:gd name="connsiteY15" fmla="*/ 60484 h 866775"/>
              <a:gd name="connsiteX16" fmla="*/ 243364 w 695325"/>
              <a:gd name="connsiteY16" fmla="*/ 190024 h 866775"/>
              <a:gd name="connsiteX17" fmla="*/ 89059 w 695325"/>
              <a:gd name="connsiteY17" fmla="*/ 7144 h 866775"/>
              <a:gd name="connsiteX18" fmla="*/ 7144 w 695325"/>
              <a:gd name="connsiteY18" fmla="*/ 89059 h 866775"/>
              <a:gd name="connsiteX19" fmla="*/ 212884 w 695325"/>
              <a:gd name="connsiteY19" fmla="*/ 262414 h 866775"/>
              <a:gd name="connsiteX20" fmla="*/ 194786 w 695325"/>
              <a:gd name="connsiteY20" fmla="*/ 448151 h 866775"/>
              <a:gd name="connsiteX21" fmla="*/ 7144 w 695325"/>
              <a:gd name="connsiteY21" fmla="*/ 607219 h 866775"/>
              <a:gd name="connsiteX22" fmla="*/ 89059 w 695325"/>
              <a:gd name="connsiteY22" fmla="*/ 689134 h 866775"/>
              <a:gd name="connsiteX23" fmla="*/ 181451 w 695325"/>
              <a:gd name="connsiteY23" fmla="*/ 579596 h 866775"/>
              <a:gd name="connsiteX24" fmla="*/ 159544 w 695325"/>
              <a:gd name="connsiteY24" fmla="*/ 803434 h 866775"/>
              <a:gd name="connsiteX25" fmla="*/ 121444 w 695325"/>
              <a:gd name="connsiteY25" fmla="*/ 803434 h 866775"/>
              <a:gd name="connsiteX26" fmla="*/ 121444 w 695325"/>
              <a:gd name="connsiteY26" fmla="*/ 860584 h 866775"/>
              <a:gd name="connsiteX27" fmla="*/ 578644 w 695325"/>
              <a:gd name="connsiteY27" fmla="*/ 860584 h 866775"/>
              <a:gd name="connsiteX28" fmla="*/ 578644 w 695325"/>
              <a:gd name="connsiteY28" fmla="*/ 803434 h 866775"/>
              <a:gd name="connsiteX29" fmla="*/ 540544 w 695325"/>
              <a:gd name="connsiteY29" fmla="*/ 803434 h 866775"/>
              <a:gd name="connsiteX30" fmla="*/ 518636 w 695325"/>
              <a:gd name="connsiteY30" fmla="*/ 579596 h 866775"/>
              <a:gd name="connsiteX31" fmla="*/ 611029 w 695325"/>
              <a:gd name="connsiteY31" fmla="*/ 689134 h 866775"/>
              <a:gd name="connsiteX32" fmla="*/ 692944 w 695325"/>
              <a:gd name="connsiteY32" fmla="*/ 607219 h 866775"/>
              <a:gd name="connsiteX33" fmla="*/ 505301 w 695325"/>
              <a:gd name="connsiteY33" fmla="*/ 449104 h 866775"/>
              <a:gd name="connsiteX34" fmla="*/ 487204 w 695325"/>
              <a:gd name="connsiteY34" fmla="*/ 262414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95325" h="866775">
                <a:moveTo>
                  <a:pt x="407194" y="803434"/>
                </a:moveTo>
                <a:lnTo>
                  <a:pt x="292894" y="803434"/>
                </a:lnTo>
                <a:lnTo>
                  <a:pt x="292894" y="671989"/>
                </a:lnTo>
                <a:cubicBezTo>
                  <a:pt x="292894" y="640556"/>
                  <a:pt x="318611" y="614839"/>
                  <a:pt x="350044" y="614839"/>
                </a:cubicBezTo>
                <a:cubicBezTo>
                  <a:pt x="381476" y="614839"/>
                  <a:pt x="407194" y="640556"/>
                  <a:pt x="407194" y="671989"/>
                </a:cubicBezTo>
                <a:lnTo>
                  <a:pt x="407194" y="803434"/>
                </a:lnTo>
                <a:close/>
                <a:moveTo>
                  <a:pt x="350044" y="298609"/>
                </a:moveTo>
                <a:cubicBezTo>
                  <a:pt x="376714" y="298609"/>
                  <a:pt x="397669" y="319564"/>
                  <a:pt x="397669" y="346234"/>
                </a:cubicBezTo>
                <a:cubicBezTo>
                  <a:pt x="397669" y="372904"/>
                  <a:pt x="376714" y="393859"/>
                  <a:pt x="350044" y="393859"/>
                </a:cubicBezTo>
                <a:cubicBezTo>
                  <a:pt x="323374" y="393859"/>
                  <a:pt x="302419" y="372904"/>
                  <a:pt x="302419" y="346234"/>
                </a:cubicBezTo>
                <a:cubicBezTo>
                  <a:pt x="302419" y="319564"/>
                  <a:pt x="323374" y="298609"/>
                  <a:pt x="350044" y="298609"/>
                </a:cubicBezTo>
                <a:close/>
                <a:moveTo>
                  <a:pt x="487204" y="262414"/>
                </a:moveTo>
                <a:lnTo>
                  <a:pt x="692944" y="89059"/>
                </a:lnTo>
                <a:lnTo>
                  <a:pt x="611029" y="7144"/>
                </a:lnTo>
                <a:lnTo>
                  <a:pt x="456724" y="190024"/>
                </a:lnTo>
                <a:lnTo>
                  <a:pt x="350044" y="60484"/>
                </a:lnTo>
                <a:lnTo>
                  <a:pt x="243364" y="190024"/>
                </a:lnTo>
                <a:lnTo>
                  <a:pt x="89059" y="7144"/>
                </a:lnTo>
                <a:lnTo>
                  <a:pt x="7144" y="89059"/>
                </a:lnTo>
                <a:lnTo>
                  <a:pt x="212884" y="262414"/>
                </a:lnTo>
                <a:lnTo>
                  <a:pt x="194786" y="448151"/>
                </a:lnTo>
                <a:lnTo>
                  <a:pt x="7144" y="607219"/>
                </a:lnTo>
                <a:lnTo>
                  <a:pt x="89059" y="689134"/>
                </a:lnTo>
                <a:lnTo>
                  <a:pt x="181451" y="579596"/>
                </a:lnTo>
                <a:lnTo>
                  <a:pt x="159544" y="803434"/>
                </a:lnTo>
                <a:lnTo>
                  <a:pt x="121444" y="803434"/>
                </a:lnTo>
                <a:lnTo>
                  <a:pt x="121444" y="860584"/>
                </a:lnTo>
                <a:lnTo>
                  <a:pt x="578644" y="860584"/>
                </a:lnTo>
                <a:lnTo>
                  <a:pt x="578644" y="803434"/>
                </a:lnTo>
                <a:lnTo>
                  <a:pt x="540544" y="803434"/>
                </a:lnTo>
                <a:lnTo>
                  <a:pt x="518636" y="579596"/>
                </a:lnTo>
                <a:lnTo>
                  <a:pt x="611029" y="689134"/>
                </a:lnTo>
                <a:lnTo>
                  <a:pt x="692944" y="607219"/>
                </a:lnTo>
                <a:lnTo>
                  <a:pt x="505301" y="449104"/>
                </a:lnTo>
                <a:lnTo>
                  <a:pt x="487204" y="262414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68" name="Graphic 188" descr="Bike">
            <a:extLst>
              <a:ext uri="{FF2B5EF4-FFF2-40B4-BE49-F238E27FC236}">
                <a16:creationId xmlns:a16="http://schemas.microsoft.com/office/drawing/2014/main" id="{D04C440F-B2E3-4CAA-A645-B8485BADEFB5}"/>
              </a:ext>
            </a:extLst>
          </p:cNvPr>
          <p:cNvGrpSpPr/>
          <p:nvPr/>
        </p:nvGrpSpPr>
        <p:grpSpPr>
          <a:xfrm>
            <a:off x="6189061" y="2438448"/>
            <a:ext cx="809625" cy="781050"/>
            <a:chOff x="6189061" y="2438448"/>
            <a:chExt cx="809625" cy="781050"/>
          </a:xfrm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8EC31DA-0555-4A14-8D4C-2D791EE6319B}"/>
                </a:ext>
              </a:extLst>
            </p:cNvPr>
            <p:cNvSpPr/>
            <p:nvPr/>
          </p:nvSpPr>
          <p:spPr>
            <a:xfrm>
              <a:off x="6617686" y="2438448"/>
              <a:ext cx="161925" cy="161925"/>
            </a:xfrm>
            <a:custGeom>
              <a:avLst/>
              <a:gdLst>
                <a:gd name="connsiteX0" fmla="*/ 159544 w 161925"/>
                <a:gd name="connsiteY0" fmla="*/ 83344 h 161925"/>
                <a:gd name="connsiteX1" fmla="*/ 83344 w 161925"/>
                <a:gd name="connsiteY1" fmla="*/ 159544 h 161925"/>
                <a:gd name="connsiteX2" fmla="*/ 7144 w 161925"/>
                <a:gd name="connsiteY2" fmla="*/ 83344 h 161925"/>
                <a:gd name="connsiteX3" fmla="*/ 83344 w 161925"/>
                <a:gd name="connsiteY3" fmla="*/ 7144 h 161925"/>
                <a:gd name="connsiteX4" fmla="*/ 159544 w 161925"/>
                <a:gd name="connsiteY4" fmla="*/ 833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59544" y="83344"/>
                  </a:moveTo>
                  <a:cubicBezTo>
                    <a:pt x="159544" y="125428"/>
                    <a:pt x="125428" y="159544"/>
                    <a:pt x="83344" y="159544"/>
                  </a:cubicBezTo>
                  <a:cubicBezTo>
                    <a:pt x="41260" y="159544"/>
                    <a:pt x="7144" y="125428"/>
                    <a:pt x="7144" y="83344"/>
                  </a:cubicBezTo>
                  <a:cubicBezTo>
                    <a:pt x="7144" y="41260"/>
                    <a:pt x="41260" y="7144"/>
                    <a:pt x="83344" y="7144"/>
                  </a:cubicBezTo>
                  <a:cubicBezTo>
                    <a:pt x="125428" y="7144"/>
                    <a:pt x="159544" y="41260"/>
                    <a:pt x="159544" y="833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00C1BF-F12F-4007-820D-15683D855793}"/>
                </a:ext>
              </a:extLst>
            </p:cNvPr>
            <p:cNvSpPr/>
            <p:nvPr/>
          </p:nvSpPr>
          <p:spPr>
            <a:xfrm>
              <a:off x="6189061" y="2886123"/>
              <a:ext cx="333375" cy="333375"/>
            </a:xfrm>
            <a:custGeom>
              <a:avLst/>
              <a:gdLst>
                <a:gd name="connsiteX0" fmla="*/ 169069 w 333375"/>
                <a:gd name="connsiteY0" fmla="*/ 7144 h 333375"/>
                <a:gd name="connsiteX1" fmla="*/ 7144 w 333375"/>
                <a:gd name="connsiteY1" fmla="*/ 169069 h 333375"/>
                <a:gd name="connsiteX2" fmla="*/ 169069 w 333375"/>
                <a:gd name="connsiteY2" fmla="*/ 330994 h 333375"/>
                <a:gd name="connsiteX3" fmla="*/ 330994 w 333375"/>
                <a:gd name="connsiteY3" fmla="*/ 169069 h 333375"/>
                <a:gd name="connsiteX4" fmla="*/ 169069 w 333375"/>
                <a:gd name="connsiteY4" fmla="*/ 7144 h 333375"/>
                <a:gd name="connsiteX5" fmla="*/ 169069 w 333375"/>
                <a:gd name="connsiteY5" fmla="*/ 292894 h 333375"/>
                <a:gd name="connsiteX6" fmla="*/ 45244 w 333375"/>
                <a:gd name="connsiteY6" fmla="*/ 169069 h 333375"/>
                <a:gd name="connsiteX7" fmla="*/ 169069 w 333375"/>
                <a:gd name="connsiteY7" fmla="*/ 45244 h 333375"/>
                <a:gd name="connsiteX8" fmla="*/ 292894 w 333375"/>
                <a:gd name="connsiteY8" fmla="*/ 169069 h 333375"/>
                <a:gd name="connsiteX9" fmla="*/ 169069 w 333375"/>
                <a:gd name="connsiteY9" fmla="*/ 29289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75" h="333375">
                  <a:moveTo>
                    <a:pt x="169069" y="7144"/>
                  </a:moveTo>
                  <a:cubicBezTo>
                    <a:pt x="79534" y="7144"/>
                    <a:pt x="7144" y="79534"/>
                    <a:pt x="7144" y="169069"/>
                  </a:cubicBezTo>
                  <a:cubicBezTo>
                    <a:pt x="7144" y="258604"/>
                    <a:pt x="79534" y="330994"/>
                    <a:pt x="169069" y="330994"/>
                  </a:cubicBezTo>
                  <a:cubicBezTo>
                    <a:pt x="258604" y="330994"/>
                    <a:pt x="330994" y="258604"/>
                    <a:pt x="330994" y="169069"/>
                  </a:cubicBezTo>
                  <a:cubicBezTo>
                    <a:pt x="330994" y="79534"/>
                    <a:pt x="258604" y="7144"/>
                    <a:pt x="169069" y="7144"/>
                  </a:cubicBezTo>
                  <a:close/>
                  <a:moveTo>
                    <a:pt x="169069" y="292894"/>
                  </a:moveTo>
                  <a:cubicBezTo>
                    <a:pt x="100489" y="292894"/>
                    <a:pt x="45244" y="237649"/>
                    <a:pt x="45244" y="169069"/>
                  </a:cubicBezTo>
                  <a:cubicBezTo>
                    <a:pt x="45244" y="100489"/>
                    <a:pt x="100489" y="45244"/>
                    <a:pt x="169069" y="45244"/>
                  </a:cubicBezTo>
                  <a:cubicBezTo>
                    <a:pt x="237649" y="45244"/>
                    <a:pt x="292894" y="100489"/>
                    <a:pt x="292894" y="169069"/>
                  </a:cubicBezTo>
                  <a:cubicBezTo>
                    <a:pt x="292894" y="237649"/>
                    <a:pt x="237649" y="292894"/>
                    <a:pt x="169069" y="2928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E955E2E9-D957-437D-9B85-DED35026849F}"/>
                </a:ext>
              </a:extLst>
            </p:cNvPr>
            <p:cNvSpPr/>
            <p:nvPr/>
          </p:nvSpPr>
          <p:spPr>
            <a:xfrm>
              <a:off x="6665311" y="2886123"/>
              <a:ext cx="333375" cy="333375"/>
            </a:xfrm>
            <a:custGeom>
              <a:avLst/>
              <a:gdLst>
                <a:gd name="connsiteX0" fmla="*/ 169069 w 333375"/>
                <a:gd name="connsiteY0" fmla="*/ 7144 h 333375"/>
                <a:gd name="connsiteX1" fmla="*/ 7144 w 333375"/>
                <a:gd name="connsiteY1" fmla="*/ 169069 h 333375"/>
                <a:gd name="connsiteX2" fmla="*/ 169069 w 333375"/>
                <a:gd name="connsiteY2" fmla="*/ 330994 h 333375"/>
                <a:gd name="connsiteX3" fmla="*/ 330994 w 333375"/>
                <a:gd name="connsiteY3" fmla="*/ 169069 h 333375"/>
                <a:gd name="connsiteX4" fmla="*/ 169069 w 333375"/>
                <a:gd name="connsiteY4" fmla="*/ 7144 h 333375"/>
                <a:gd name="connsiteX5" fmla="*/ 169069 w 333375"/>
                <a:gd name="connsiteY5" fmla="*/ 292894 h 333375"/>
                <a:gd name="connsiteX6" fmla="*/ 45244 w 333375"/>
                <a:gd name="connsiteY6" fmla="*/ 169069 h 333375"/>
                <a:gd name="connsiteX7" fmla="*/ 169069 w 333375"/>
                <a:gd name="connsiteY7" fmla="*/ 45244 h 333375"/>
                <a:gd name="connsiteX8" fmla="*/ 292894 w 333375"/>
                <a:gd name="connsiteY8" fmla="*/ 169069 h 333375"/>
                <a:gd name="connsiteX9" fmla="*/ 169069 w 333375"/>
                <a:gd name="connsiteY9" fmla="*/ 29289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75" h="333375">
                  <a:moveTo>
                    <a:pt x="169069" y="7144"/>
                  </a:moveTo>
                  <a:cubicBezTo>
                    <a:pt x="79534" y="7144"/>
                    <a:pt x="7144" y="79534"/>
                    <a:pt x="7144" y="169069"/>
                  </a:cubicBezTo>
                  <a:cubicBezTo>
                    <a:pt x="7144" y="258604"/>
                    <a:pt x="79534" y="330994"/>
                    <a:pt x="169069" y="330994"/>
                  </a:cubicBezTo>
                  <a:cubicBezTo>
                    <a:pt x="258604" y="330994"/>
                    <a:pt x="330994" y="258604"/>
                    <a:pt x="330994" y="169069"/>
                  </a:cubicBezTo>
                  <a:cubicBezTo>
                    <a:pt x="330994" y="79534"/>
                    <a:pt x="258604" y="7144"/>
                    <a:pt x="169069" y="7144"/>
                  </a:cubicBezTo>
                  <a:close/>
                  <a:moveTo>
                    <a:pt x="169069" y="292894"/>
                  </a:moveTo>
                  <a:cubicBezTo>
                    <a:pt x="100489" y="292894"/>
                    <a:pt x="45244" y="237649"/>
                    <a:pt x="45244" y="169069"/>
                  </a:cubicBezTo>
                  <a:cubicBezTo>
                    <a:pt x="45244" y="100489"/>
                    <a:pt x="100489" y="45244"/>
                    <a:pt x="169069" y="45244"/>
                  </a:cubicBezTo>
                  <a:cubicBezTo>
                    <a:pt x="237649" y="45244"/>
                    <a:pt x="292894" y="100489"/>
                    <a:pt x="292894" y="169069"/>
                  </a:cubicBezTo>
                  <a:cubicBezTo>
                    <a:pt x="292894" y="237649"/>
                    <a:pt x="237649" y="292894"/>
                    <a:pt x="169069" y="2928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AFBAA3B-9D7B-46DB-A8B5-75F019832773}"/>
                </a:ext>
              </a:extLst>
            </p:cNvPr>
            <p:cNvSpPr/>
            <p:nvPr/>
          </p:nvSpPr>
          <p:spPr>
            <a:xfrm>
              <a:off x="6370150" y="2556761"/>
              <a:ext cx="476250" cy="533400"/>
            </a:xfrm>
            <a:custGeom>
              <a:avLst/>
              <a:gdLst>
                <a:gd name="connsiteX0" fmla="*/ 299447 w 476250"/>
                <a:gd name="connsiteY0" fmla="*/ 196488 h 533400"/>
                <a:gd name="connsiteX1" fmla="*/ 326117 w 476250"/>
                <a:gd name="connsiteY1" fmla="*/ 207918 h 533400"/>
                <a:gd name="connsiteX2" fmla="*/ 435655 w 476250"/>
                <a:gd name="connsiteY2" fmla="*/ 207918 h 533400"/>
                <a:gd name="connsiteX3" fmla="*/ 473755 w 476250"/>
                <a:gd name="connsiteY3" fmla="*/ 169818 h 533400"/>
                <a:gd name="connsiteX4" fmla="*/ 435655 w 476250"/>
                <a:gd name="connsiteY4" fmla="*/ 131718 h 533400"/>
                <a:gd name="connsiteX5" fmla="*/ 342310 w 476250"/>
                <a:gd name="connsiteY5" fmla="*/ 131718 h 533400"/>
                <a:gd name="connsiteX6" fmla="*/ 231820 w 476250"/>
                <a:gd name="connsiteY6" fmla="*/ 21228 h 533400"/>
                <a:gd name="connsiteX7" fmla="*/ 150857 w 476250"/>
                <a:gd name="connsiteY7" fmla="*/ 26943 h 533400"/>
                <a:gd name="connsiteX8" fmla="*/ 21317 w 476250"/>
                <a:gd name="connsiteY8" fmla="*/ 174580 h 533400"/>
                <a:gd name="connsiteX9" fmla="*/ 26080 w 476250"/>
                <a:gd name="connsiteY9" fmla="*/ 255543 h 533400"/>
                <a:gd name="connsiteX10" fmla="*/ 44177 w 476250"/>
                <a:gd name="connsiteY10" fmla="*/ 266020 h 533400"/>
                <a:gd name="connsiteX11" fmla="*/ 44177 w 476250"/>
                <a:gd name="connsiteY11" fmla="*/ 266020 h 533400"/>
                <a:gd name="connsiteX12" fmla="*/ 187052 w 476250"/>
                <a:gd name="connsiteY12" fmla="*/ 323170 h 533400"/>
                <a:gd name="connsiteX13" fmla="*/ 187052 w 476250"/>
                <a:gd name="connsiteY13" fmla="*/ 497478 h 533400"/>
                <a:gd name="connsiteX14" fmla="*/ 225152 w 476250"/>
                <a:gd name="connsiteY14" fmla="*/ 535578 h 533400"/>
                <a:gd name="connsiteX15" fmla="*/ 263252 w 476250"/>
                <a:gd name="connsiteY15" fmla="*/ 497478 h 533400"/>
                <a:gd name="connsiteX16" fmla="*/ 263252 w 476250"/>
                <a:gd name="connsiteY16" fmla="*/ 297453 h 533400"/>
                <a:gd name="connsiteX17" fmla="*/ 240392 w 476250"/>
                <a:gd name="connsiteY17" fmla="*/ 262210 h 533400"/>
                <a:gd name="connsiteX18" fmla="*/ 134665 w 476250"/>
                <a:gd name="connsiteY18" fmla="*/ 217443 h 533400"/>
                <a:gd name="connsiteX19" fmla="*/ 221342 w 476250"/>
                <a:gd name="connsiteY19" fmla="*/ 118383 h 533400"/>
                <a:gd name="connsiteX20" fmla="*/ 299447 w 476250"/>
                <a:gd name="connsiteY20" fmla="*/ 196488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6250" h="533400">
                  <a:moveTo>
                    <a:pt x="299447" y="196488"/>
                  </a:moveTo>
                  <a:cubicBezTo>
                    <a:pt x="307067" y="204108"/>
                    <a:pt x="316592" y="207918"/>
                    <a:pt x="326117" y="207918"/>
                  </a:cubicBezTo>
                  <a:lnTo>
                    <a:pt x="435655" y="207918"/>
                  </a:lnTo>
                  <a:cubicBezTo>
                    <a:pt x="456610" y="207918"/>
                    <a:pt x="473755" y="190773"/>
                    <a:pt x="473755" y="169818"/>
                  </a:cubicBezTo>
                  <a:cubicBezTo>
                    <a:pt x="473755" y="148863"/>
                    <a:pt x="456610" y="131718"/>
                    <a:pt x="435655" y="131718"/>
                  </a:cubicBezTo>
                  <a:lnTo>
                    <a:pt x="342310" y="131718"/>
                  </a:lnTo>
                  <a:cubicBezTo>
                    <a:pt x="342310" y="131718"/>
                    <a:pt x="233725" y="22180"/>
                    <a:pt x="231820" y="21228"/>
                  </a:cubicBezTo>
                  <a:cubicBezTo>
                    <a:pt x="208007" y="273"/>
                    <a:pt x="171812" y="3130"/>
                    <a:pt x="150857" y="26943"/>
                  </a:cubicBezTo>
                  <a:lnTo>
                    <a:pt x="21317" y="174580"/>
                  </a:lnTo>
                  <a:cubicBezTo>
                    <a:pt x="362" y="198393"/>
                    <a:pt x="3220" y="234588"/>
                    <a:pt x="26080" y="255543"/>
                  </a:cubicBezTo>
                  <a:cubicBezTo>
                    <a:pt x="31795" y="260305"/>
                    <a:pt x="37510" y="264115"/>
                    <a:pt x="44177" y="266020"/>
                  </a:cubicBezTo>
                  <a:lnTo>
                    <a:pt x="44177" y="266020"/>
                  </a:lnTo>
                  <a:lnTo>
                    <a:pt x="187052" y="323170"/>
                  </a:lnTo>
                  <a:lnTo>
                    <a:pt x="187052" y="497478"/>
                  </a:lnTo>
                  <a:cubicBezTo>
                    <a:pt x="187052" y="518433"/>
                    <a:pt x="204197" y="535578"/>
                    <a:pt x="225152" y="535578"/>
                  </a:cubicBezTo>
                  <a:cubicBezTo>
                    <a:pt x="246107" y="535578"/>
                    <a:pt x="263252" y="518433"/>
                    <a:pt x="263252" y="497478"/>
                  </a:cubicBezTo>
                  <a:lnTo>
                    <a:pt x="263252" y="297453"/>
                  </a:lnTo>
                  <a:cubicBezTo>
                    <a:pt x="263252" y="282213"/>
                    <a:pt x="253727" y="267925"/>
                    <a:pt x="240392" y="262210"/>
                  </a:cubicBezTo>
                  <a:lnTo>
                    <a:pt x="134665" y="217443"/>
                  </a:lnTo>
                  <a:lnTo>
                    <a:pt x="221342" y="118383"/>
                  </a:lnTo>
                  <a:lnTo>
                    <a:pt x="299447" y="19648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76" name="Graphic 190" descr="Dive">
            <a:extLst>
              <a:ext uri="{FF2B5EF4-FFF2-40B4-BE49-F238E27FC236}">
                <a16:creationId xmlns:a16="http://schemas.microsoft.com/office/drawing/2014/main" id="{4642E53A-F3E6-4A29-9347-9E32D99724C2}"/>
              </a:ext>
            </a:extLst>
          </p:cNvPr>
          <p:cNvGrpSpPr/>
          <p:nvPr/>
        </p:nvGrpSpPr>
        <p:grpSpPr>
          <a:xfrm>
            <a:off x="7139383" y="2513605"/>
            <a:ext cx="771525" cy="623025"/>
            <a:chOff x="7139383" y="2513605"/>
            <a:chExt cx="771525" cy="623025"/>
          </a:xfrm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1113F5D-6609-46E8-AB7E-D61C5C9C98B8}"/>
                </a:ext>
              </a:extLst>
            </p:cNvPr>
            <p:cNvSpPr/>
            <p:nvPr/>
          </p:nvSpPr>
          <p:spPr>
            <a:xfrm>
              <a:off x="7139383" y="3050905"/>
              <a:ext cx="771525" cy="85725"/>
            </a:xfrm>
            <a:custGeom>
              <a:avLst/>
              <a:gdLst>
                <a:gd name="connsiteX0" fmla="*/ 731044 w 771525"/>
                <a:gd name="connsiteY0" fmla="*/ 19526 h 85725"/>
                <a:gd name="connsiteX1" fmla="*/ 673894 w 771525"/>
                <a:gd name="connsiteY1" fmla="*/ 7144 h 85725"/>
                <a:gd name="connsiteX2" fmla="*/ 616744 w 771525"/>
                <a:gd name="connsiteY2" fmla="*/ 19526 h 85725"/>
                <a:gd name="connsiteX3" fmla="*/ 578644 w 771525"/>
                <a:gd name="connsiteY3" fmla="*/ 28099 h 85725"/>
                <a:gd name="connsiteX4" fmla="*/ 578644 w 771525"/>
                <a:gd name="connsiteY4" fmla="*/ 28099 h 85725"/>
                <a:gd name="connsiteX5" fmla="*/ 540544 w 771525"/>
                <a:gd name="connsiteY5" fmla="*/ 19526 h 85725"/>
                <a:gd name="connsiteX6" fmla="*/ 483394 w 771525"/>
                <a:gd name="connsiteY6" fmla="*/ 7144 h 85725"/>
                <a:gd name="connsiteX7" fmla="*/ 426244 w 771525"/>
                <a:gd name="connsiteY7" fmla="*/ 19526 h 85725"/>
                <a:gd name="connsiteX8" fmla="*/ 388144 w 771525"/>
                <a:gd name="connsiteY8" fmla="*/ 28099 h 85725"/>
                <a:gd name="connsiteX9" fmla="*/ 350044 w 771525"/>
                <a:gd name="connsiteY9" fmla="*/ 19526 h 85725"/>
                <a:gd name="connsiteX10" fmla="*/ 292894 w 771525"/>
                <a:gd name="connsiteY10" fmla="*/ 7144 h 85725"/>
                <a:gd name="connsiteX11" fmla="*/ 235744 w 771525"/>
                <a:gd name="connsiteY11" fmla="*/ 19526 h 85725"/>
                <a:gd name="connsiteX12" fmla="*/ 197644 w 771525"/>
                <a:gd name="connsiteY12" fmla="*/ 28099 h 85725"/>
                <a:gd name="connsiteX13" fmla="*/ 159544 w 771525"/>
                <a:gd name="connsiteY13" fmla="*/ 19526 h 85725"/>
                <a:gd name="connsiteX14" fmla="*/ 102394 w 771525"/>
                <a:gd name="connsiteY14" fmla="*/ 7144 h 85725"/>
                <a:gd name="connsiteX15" fmla="*/ 45244 w 771525"/>
                <a:gd name="connsiteY15" fmla="*/ 19526 h 85725"/>
                <a:gd name="connsiteX16" fmla="*/ 7144 w 771525"/>
                <a:gd name="connsiteY16" fmla="*/ 28099 h 85725"/>
                <a:gd name="connsiteX17" fmla="*/ 7144 w 771525"/>
                <a:gd name="connsiteY17" fmla="*/ 85249 h 85725"/>
                <a:gd name="connsiteX18" fmla="*/ 64294 w 771525"/>
                <a:gd name="connsiteY18" fmla="*/ 72866 h 85725"/>
                <a:gd name="connsiteX19" fmla="*/ 102394 w 771525"/>
                <a:gd name="connsiteY19" fmla="*/ 64294 h 85725"/>
                <a:gd name="connsiteX20" fmla="*/ 140494 w 771525"/>
                <a:gd name="connsiteY20" fmla="*/ 72866 h 85725"/>
                <a:gd name="connsiteX21" fmla="*/ 197644 w 771525"/>
                <a:gd name="connsiteY21" fmla="*/ 85249 h 85725"/>
                <a:gd name="connsiteX22" fmla="*/ 254794 w 771525"/>
                <a:gd name="connsiteY22" fmla="*/ 72866 h 85725"/>
                <a:gd name="connsiteX23" fmla="*/ 292894 w 771525"/>
                <a:gd name="connsiteY23" fmla="*/ 64294 h 85725"/>
                <a:gd name="connsiteX24" fmla="*/ 330994 w 771525"/>
                <a:gd name="connsiteY24" fmla="*/ 72866 h 85725"/>
                <a:gd name="connsiteX25" fmla="*/ 388144 w 771525"/>
                <a:gd name="connsiteY25" fmla="*/ 85249 h 85725"/>
                <a:gd name="connsiteX26" fmla="*/ 445294 w 771525"/>
                <a:gd name="connsiteY26" fmla="*/ 72866 h 85725"/>
                <a:gd name="connsiteX27" fmla="*/ 483394 w 771525"/>
                <a:gd name="connsiteY27" fmla="*/ 64294 h 85725"/>
                <a:gd name="connsiteX28" fmla="*/ 483394 w 771525"/>
                <a:gd name="connsiteY28" fmla="*/ 64294 h 85725"/>
                <a:gd name="connsiteX29" fmla="*/ 521494 w 771525"/>
                <a:gd name="connsiteY29" fmla="*/ 72866 h 85725"/>
                <a:gd name="connsiteX30" fmla="*/ 578644 w 771525"/>
                <a:gd name="connsiteY30" fmla="*/ 85249 h 85725"/>
                <a:gd name="connsiteX31" fmla="*/ 635794 w 771525"/>
                <a:gd name="connsiteY31" fmla="*/ 72866 h 85725"/>
                <a:gd name="connsiteX32" fmla="*/ 673894 w 771525"/>
                <a:gd name="connsiteY32" fmla="*/ 64294 h 85725"/>
                <a:gd name="connsiteX33" fmla="*/ 711994 w 771525"/>
                <a:gd name="connsiteY33" fmla="*/ 72866 h 85725"/>
                <a:gd name="connsiteX34" fmla="*/ 769144 w 771525"/>
                <a:gd name="connsiteY34" fmla="*/ 85249 h 85725"/>
                <a:gd name="connsiteX35" fmla="*/ 769144 w 771525"/>
                <a:gd name="connsiteY35" fmla="*/ 28099 h 85725"/>
                <a:gd name="connsiteX36" fmla="*/ 731044 w 771525"/>
                <a:gd name="connsiteY36" fmla="*/ 1952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71525" h="85725">
                  <a:moveTo>
                    <a:pt x="731044" y="19526"/>
                  </a:moveTo>
                  <a:cubicBezTo>
                    <a:pt x="712946" y="11906"/>
                    <a:pt x="693896" y="8096"/>
                    <a:pt x="673894" y="7144"/>
                  </a:cubicBezTo>
                  <a:cubicBezTo>
                    <a:pt x="653891" y="8096"/>
                    <a:pt x="634841" y="11906"/>
                    <a:pt x="616744" y="19526"/>
                  </a:cubicBezTo>
                  <a:cubicBezTo>
                    <a:pt x="604361" y="24289"/>
                    <a:pt x="591979" y="27146"/>
                    <a:pt x="578644" y="28099"/>
                  </a:cubicBezTo>
                  <a:lnTo>
                    <a:pt x="578644" y="28099"/>
                  </a:lnTo>
                  <a:cubicBezTo>
                    <a:pt x="565309" y="27146"/>
                    <a:pt x="552926" y="24289"/>
                    <a:pt x="540544" y="19526"/>
                  </a:cubicBezTo>
                  <a:cubicBezTo>
                    <a:pt x="522446" y="11906"/>
                    <a:pt x="503396" y="8096"/>
                    <a:pt x="483394" y="7144"/>
                  </a:cubicBezTo>
                  <a:cubicBezTo>
                    <a:pt x="463391" y="8096"/>
                    <a:pt x="444341" y="11906"/>
                    <a:pt x="426244" y="19526"/>
                  </a:cubicBezTo>
                  <a:cubicBezTo>
                    <a:pt x="413861" y="24289"/>
                    <a:pt x="401479" y="27146"/>
                    <a:pt x="388144" y="28099"/>
                  </a:cubicBezTo>
                  <a:cubicBezTo>
                    <a:pt x="374809" y="27146"/>
                    <a:pt x="362426" y="24289"/>
                    <a:pt x="350044" y="19526"/>
                  </a:cubicBezTo>
                  <a:cubicBezTo>
                    <a:pt x="331946" y="11906"/>
                    <a:pt x="312896" y="8096"/>
                    <a:pt x="292894" y="7144"/>
                  </a:cubicBezTo>
                  <a:cubicBezTo>
                    <a:pt x="272891" y="8096"/>
                    <a:pt x="253841" y="11906"/>
                    <a:pt x="235744" y="19526"/>
                  </a:cubicBezTo>
                  <a:cubicBezTo>
                    <a:pt x="223361" y="24289"/>
                    <a:pt x="210979" y="27146"/>
                    <a:pt x="197644" y="28099"/>
                  </a:cubicBezTo>
                  <a:cubicBezTo>
                    <a:pt x="184309" y="27146"/>
                    <a:pt x="171926" y="24289"/>
                    <a:pt x="159544" y="19526"/>
                  </a:cubicBezTo>
                  <a:cubicBezTo>
                    <a:pt x="141446" y="11906"/>
                    <a:pt x="122396" y="8096"/>
                    <a:pt x="102394" y="7144"/>
                  </a:cubicBezTo>
                  <a:cubicBezTo>
                    <a:pt x="82391" y="8096"/>
                    <a:pt x="63341" y="11906"/>
                    <a:pt x="45244" y="19526"/>
                  </a:cubicBezTo>
                  <a:cubicBezTo>
                    <a:pt x="32861" y="24289"/>
                    <a:pt x="20479" y="27146"/>
                    <a:pt x="7144" y="28099"/>
                  </a:cubicBezTo>
                  <a:lnTo>
                    <a:pt x="7144" y="85249"/>
                  </a:lnTo>
                  <a:cubicBezTo>
                    <a:pt x="27146" y="84296"/>
                    <a:pt x="46196" y="80486"/>
                    <a:pt x="64294" y="72866"/>
                  </a:cubicBezTo>
                  <a:cubicBezTo>
                    <a:pt x="76676" y="68104"/>
                    <a:pt x="89059" y="64294"/>
                    <a:pt x="102394" y="64294"/>
                  </a:cubicBezTo>
                  <a:cubicBezTo>
                    <a:pt x="115729" y="65246"/>
                    <a:pt x="128111" y="68104"/>
                    <a:pt x="140494" y="72866"/>
                  </a:cubicBezTo>
                  <a:cubicBezTo>
                    <a:pt x="158591" y="80486"/>
                    <a:pt x="177641" y="84296"/>
                    <a:pt x="197644" y="85249"/>
                  </a:cubicBezTo>
                  <a:cubicBezTo>
                    <a:pt x="217646" y="84296"/>
                    <a:pt x="236696" y="80486"/>
                    <a:pt x="254794" y="72866"/>
                  </a:cubicBezTo>
                  <a:cubicBezTo>
                    <a:pt x="267176" y="68104"/>
                    <a:pt x="279559" y="64294"/>
                    <a:pt x="292894" y="64294"/>
                  </a:cubicBezTo>
                  <a:cubicBezTo>
                    <a:pt x="306229" y="65246"/>
                    <a:pt x="318611" y="68104"/>
                    <a:pt x="330994" y="72866"/>
                  </a:cubicBezTo>
                  <a:cubicBezTo>
                    <a:pt x="349091" y="80486"/>
                    <a:pt x="368141" y="84296"/>
                    <a:pt x="388144" y="85249"/>
                  </a:cubicBezTo>
                  <a:cubicBezTo>
                    <a:pt x="408146" y="84296"/>
                    <a:pt x="427196" y="80486"/>
                    <a:pt x="445294" y="72866"/>
                  </a:cubicBezTo>
                  <a:cubicBezTo>
                    <a:pt x="457676" y="68104"/>
                    <a:pt x="470059" y="64294"/>
                    <a:pt x="483394" y="64294"/>
                  </a:cubicBezTo>
                  <a:lnTo>
                    <a:pt x="483394" y="64294"/>
                  </a:lnTo>
                  <a:cubicBezTo>
                    <a:pt x="496729" y="65246"/>
                    <a:pt x="509111" y="68104"/>
                    <a:pt x="521494" y="72866"/>
                  </a:cubicBezTo>
                  <a:cubicBezTo>
                    <a:pt x="539591" y="80486"/>
                    <a:pt x="558641" y="84296"/>
                    <a:pt x="578644" y="85249"/>
                  </a:cubicBezTo>
                  <a:cubicBezTo>
                    <a:pt x="598646" y="84296"/>
                    <a:pt x="617696" y="80486"/>
                    <a:pt x="635794" y="72866"/>
                  </a:cubicBezTo>
                  <a:cubicBezTo>
                    <a:pt x="648176" y="68104"/>
                    <a:pt x="660559" y="64294"/>
                    <a:pt x="673894" y="64294"/>
                  </a:cubicBezTo>
                  <a:cubicBezTo>
                    <a:pt x="687229" y="65246"/>
                    <a:pt x="699611" y="68104"/>
                    <a:pt x="711994" y="72866"/>
                  </a:cubicBezTo>
                  <a:cubicBezTo>
                    <a:pt x="730091" y="80486"/>
                    <a:pt x="749141" y="84296"/>
                    <a:pt x="769144" y="85249"/>
                  </a:cubicBezTo>
                  <a:lnTo>
                    <a:pt x="769144" y="28099"/>
                  </a:lnTo>
                  <a:cubicBezTo>
                    <a:pt x="755809" y="27146"/>
                    <a:pt x="743426" y="24289"/>
                    <a:pt x="731044" y="1952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1530C58-48DD-46DE-A373-D5CD7966466A}"/>
                </a:ext>
              </a:extLst>
            </p:cNvPr>
            <p:cNvSpPr/>
            <p:nvPr/>
          </p:nvSpPr>
          <p:spPr>
            <a:xfrm>
              <a:off x="7296472" y="2520250"/>
              <a:ext cx="457200" cy="514350"/>
            </a:xfrm>
            <a:custGeom>
              <a:avLst/>
              <a:gdLst>
                <a:gd name="connsiteX0" fmla="*/ 135805 w 457200"/>
                <a:gd name="connsiteY0" fmla="*/ 228237 h 514350"/>
                <a:gd name="connsiteX1" fmla="*/ 161522 w 457200"/>
                <a:gd name="connsiteY1" fmla="*/ 253954 h 514350"/>
                <a:gd name="connsiteX2" fmla="*/ 316780 w 457200"/>
                <a:gd name="connsiteY2" fmla="*/ 349204 h 514350"/>
                <a:gd name="connsiteX3" fmla="*/ 402505 w 457200"/>
                <a:gd name="connsiteY3" fmla="*/ 496842 h 514350"/>
                <a:gd name="connsiteX4" fmla="*/ 420602 w 457200"/>
                <a:gd name="connsiteY4" fmla="*/ 510177 h 514350"/>
                <a:gd name="connsiteX5" fmla="*/ 443462 w 457200"/>
                <a:gd name="connsiteY5" fmla="*/ 506367 h 514350"/>
                <a:gd name="connsiteX6" fmla="*/ 451082 w 457200"/>
                <a:gd name="connsiteY6" fmla="*/ 467314 h 514350"/>
                <a:gd name="connsiteX7" fmla="*/ 332020 w 457200"/>
                <a:gd name="connsiteY7" fmla="*/ 258717 h 514350"/>
                <a:gd name="connsiteX8" fmla="*/ 319637 w 457200"/>
                <a:gd name="connsiteY8" fmla="*/ 247287 h 514350"/>
                <a:gd name="connsiteX9" fmla="*/ 173905 w 457200"/>
                <a:gd name="connsiteY9" fmla="*/ 158704 h 514350"/>
                <a:gd name="connsiteX10" fmla="*/ 59605 w 457200"/>
                <a:gd name="connsiteY10" fmla="*/ 19639 h 514350"/>
                <a:gd name="connsiteX11" fmla="*/ 20552 w 457200"/>
                <a:gd name="connsiteY11" fmla="*/ 11067 h 514350"/>
                <a:gd name="connsiteX12" fmla="*/ 11027 w 457200"/>
                <a:gd name="connsiteY12" fmla="*/ 50119 h 514350"/>
                <a:gd name="connsiteX13" fmla="*/ 135805 w 457200"/>
                <a:gd name="connsiteY13" fmla="*/ 228237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7200" h="514350">
                  <a:moveTo>
                    <a:pt x="135805" y="228237"/>
                  </a:moveTo>
                  <a:cubicBezTo>
                    <a:pt x="142472" y="238714"/>
                    <a:pt x="151045" y="247287"/>
                    <a:pt x="161522" y="253954"/>
                  </a:cubicBezTo>
                  <a:lnTo>
                    <a:pt x="316780" y="349204"/>
                  </a:lnTo>
                  <a:lnTo>
                    <a:pt x="402505" y="496842"/>
                  </a:lnTo>
                  <a:cubicBezTo>
                    <a:pt x="406315" y="503509"/>
                    <a:pt x="412982" y="509224"/>
                    <a:pt x="420602" y="510177"/>
                  </a:cubicBezTo>
                  <a:cubicBezTo>
                    <a:pt x="428222" y="512082"/>
                    <a:pt x="436795" y="510177"/>
                    <a:pt x="443462" y="506367"/>
                  </a:cubicBezTo>
                  <a:cubicBezTo>
                    <a:pt x="455845" y="497794"/>
                    <a:pt x="458702" y="480649"/>
                    <a:pt x="451082" y="467314"/>
                  </a:cubicBezTo>
                  <a:lnTo>
                    <a:pt x="332020" y="258717"/>
                  </a:lnTo>
                  <a:cubicBezTo>
                    <a:pt x="329162" y="253954"/>
                    <a:pt x="324400" y="249192"/>
                    <a:pt x="319637" y="247287"/>
                  </a:cubicBezTo>
                  <a:lnTo>
                    <a:pt x="173905" y="158704"/>
                  </a:lnTo>
                  <a:lnTo>
                    <a:pt x="59605" y="19639"/>
                  </a:lnTo>
                  <a:cubicBezTo>
                    <a:pt x="51032" y="7257"/>
                    <a:pt x="33887" y="3447"/>
                    <a:pt x="20552" y="11067"/>
                  </a:cubicBezTo>
                  <a:cubicBezTo>
                    <a:pt x="7217" y="19639"/>
                    <a:pt x="3407" y="36784"/>
                    <a:pt x="11027" y="50119"/>
                  </a:cubicBezTo>
                  <a:lnTo>
                    <a:pt x="135805" y="22823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5786299-93D7-48E9-822C-992CE9879573}"/>
                </a:ext>
              </a:extLst>
            </p:cNvPr>
            <p:cNvSpPr/>
            <p:nvPr/>
          </p:nvSpPr>
          <p:spPr>
            <a:xfrm>
              <a:off x="7682308" y="2733723"/>
              <a:ext cx="133350" cy="133350"/>
            </a:xfrm>
            <a:custGeom>
              <a:avLst/>
              <a:gdLst>
                <a:gd name="connsiteX0" fmla="*/ 130969 w 133350"/>
                <a:gd name="connsiteY0" fmla="*/ 69056 h 133350"/>
                <a:gd name="connsiteX1" fmla="*/ 69056 w 133350"/>
                <a:gd name="connsiteY1" fmla="*/ 130969 h 133350"/>
                <a:gd name="connsiteX2" fmla="*/ 7144 w 133350"/>
                <a:gd name="connsiteY2" fmla="*/ 69056 h 133350"/>
                <a:gd name="connsiteX3" fmla="*/ 69056 w 133350"/>
                <a:gd name="connsiteY3" fmla="*/ 7144 h 133350"/>
                <a:gd name="connsiteX4" fmla="*/ 130969 w 133350"/>
                <a:gd name="connsiteY4" fmla="*/ 6905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0969" y="69056"/>
                  </a:moveTo>
                  <a:cubicBezTo>
                    <a:pt x="130969" y="103250"/>
                    <a:pt x="103250" y="130969"/>
                    <a:pt x="69056" y="130969"/>
                  </a:cubicBezTo>
                  <a:cubicBezTo>
                    <a:pt x="34863" y="130969"/>
                    <a:pt x="7144" y="103250"/>
                    <a:pt x="7144" y="69056"/>
                  </a:cubicBezTo>
                  <a:cubicBezTo>
                    <a:pt x="7144" y="34863"/>
                    <a:pt x="34863" y="7144"/>
                    <a:pt x="69056" y="7144"/>
                  </a:cubicBezTo>
                  <a:cubicBezTo>
                    <a:pt x="103250" y="7144"/>
                    <a:pt x="130969" y="34863"/>
                    <a:pt x="130969" y="6905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7DFFC2C-341F-4808-B089-573DDC0D29BC}"/>
                </a:ext>
              </a:extLst>
            </p:cNvPr>
            <p:cNvSpPr/>
            <p:nvPr/>
          </p:nvSpPr>
          <p:spPr>
            <a:xfrm>
              <a:off x="7290888" y="2513605"/>
              <a:ext cx="466725" cy="523875"/>
            </a:xfrm>
            <a:custGeom>
              <a:avLst/>
              <a:gdLst>
                <a:gd name="connsiteX0" fmla="*/ 432854 w 466725"/>
                <a:gd name="connsiteY0" fmla="*/ 522537 h 523875"/>
                <a:gd name="connsiteX1" fmla="*/ 404279 w 466725"/>
                <a:gd name="connsiteY1" fmla="*/ 505391 h 523875"/>
                <a:gd name="connsiteX2" fmla="*/ 318554 w 466725"/>
                <a:gd name="connsiteY2" fmla="*/ 358707 h 523875"/>
                <a:gd name="connsiteX3" fmla="*/ 164249 w 466725"/>
                <a:gd name="connsiteY3" fmla="*/ 264409 h 523875"/>
                <a:gd name="connsiteX4" fmla="*/ 136626 w 466725"/>
                <a:gd name="connsiteY4" fmla="*/ 236787 h 523875"/>
                <a:gd name="connsiteX5" fmla="*/ 12801 w 466725"/>
                <a:gd name="connsiteY5" fmla="*/ 58669 h 523875"/>
                <a:gd name="connsiteX6" fmla="*/ 10896 w 466725"/>
                <a:gd name="connsiteY6" fmla="*/ 25331 h 523875"/>
                <a:gd name="connsiteX7" fmla="*/ 39471 w 466725"/>
                <a:gd name="connsiteY7" fmla="*/ 7234 h 523875"/>
                <a:gd name="connsiteX8" fmla="*/ 68999 w 466725"/>
                <a:gd name="connsiteY8" fmla="*/ 23427 h 523875"/>
                <a:gd name="connsiteX9" fmla="*/ 182346 w 466725"/>
                <a:gd name="connsiteY9" fmla="*/ 161539 h 523875"/>
                <a:gd name="connsiteX10" fmla="*/ 327126 w 466725"/>
                <a:gd name="connsiteY10" fmla="*/ 249169 h 523875"/>
                <a:gd name="connsiteX11" fmla="*/ 340461 w 466725"/>
                <a:gd name="connsiteY11" fmla="*/ 262504 h 523875"/>
                <a:gd name="connsiteX12" fmla="*/ 460476 w 466725"/>
                <a:gd name="connsiteY12" fmla="*/ 471102 h 523875"/>
                <a:gd name="connsiteX13" fmla="*/ 450951 w 466725"/>
                <a:gd name="connsiteY13" fmla="*/ 516822 h 523875"/>
                <a:gd name="connsiteX14" fmla="*/ 432854 w 466725"/>
                <a:gd name="connsiteY14" fmla="*/ 522537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6725" h="523875">
                  <a:moveTo>
                    <a:pt x="432854" y="522537"/>
                  </a:moveTo>
                  <a:cubicBezTo>
                    <a:pt x="421424" y="522537"/>
                    <a:pt x="409994" y="515869"/>
                    <a:pt x="404279" y="505391"/>
                  </a:cubicBezTo>
                  <a:lnTo>
                    <a:pt x="318554" y="358707"/>
                  </a:lnTo>
                  <a:lnTo>
                    <a:pt x="164249" y="264409"/>
                  </a:lnTo>
                  <a:cubicBezTo>
                    <a:pt x="152819" y="257742"/>
                    <a:pt x="143294" y="248217"/>
                    <a:pt x="136626" y="236787"/>
                  </a:cubicBezTo>
                  <a:lnTo>
                    <a:pt x="12801" y="58669"/>
                  </a:lnTo>
                  <a:cubicBezTo>
                    <a:pt x="6134" y="48192"/>
                    <a:pt x="5181" y="35809"/>
                    <a:pt x="10896" y="25331"/>
                  </a:cubicBezTo>
                  <a:cubicBezTo>
                    <a:pt x="16611" y="14854"/>
                    <a:pt x="27089" y="7234"/>
                    <a:pt x="39471" y="7234"/>
                  </a:cubicBezTo>
                  <a:cubicBezTo>
                    <a:pt x="51854" y="6282"/>
                    <a:pt x="63284" y="12949"/>
                    <a:pt x="68999" y="23427"/>
                  </a:cubicBezTo>
                  <a:lnTo>
                    <a:pt x="182346" y="161539"/>
                  </a:lnTo>
                  <a:lnTo>
                    <a:pt x="327126" y="249169"/>
                  </a:lnTo>
                  <a:cubicBezTo>
                    <a:pt x="332841" y="252026"/>
                    <a:pt x="337604" y="256789"/>
                    <a:pt x="340461" y="262504"/>
                  </a:cubicBezTo>
                  <a:lnTo>
                    <a:pt x="460476" y="471102"/>
                  </a:lnTo>
                  <a:cubicBezTo>
                    <a:pt x="469049" y="486341"/>
                    <a:pt x="465239" y="506344"/>
                    <a:pt x="450951" y="516822"/>
                  </a:cubicBezTo>
                  <a:cubicBezTo>
                    <a:pt x="446189" y="520632"/>
                    <a:pt x="439521" y="522537"/>
                    <a:pt x="432854" y="5225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6" name="Graphic 192" descr="Swim">
            <a:extLst>
              <a:ext uri="{FF2B5EF4-FFF2-40B4-BE49-F238E27FC236}">
                <a16:creationId xmlns:a16="http://schemas.microsoft.com/office/drawing/2014/main" id="{9AD40E85-DDE3-482C-B219-5A9E91504481}"/>
              </a:ext>
            </a:extLst>
          </p:cNvPr>
          <p:cNvGrpSpPr/>
          <p:nvPr/>
        </p:nvGrpSpPr>
        <p:grpSpPr>
          <a:xfrm>
            <a:off x="8070655" y="2576900"/>
            <a:ext cx="771525" cy="502580"/>
            <a:chOff x="8070655" y="2576900"/>
            <a:chExt cx="771525" cy="502580"/>
          </a:xfrm>
        </p:grpSpPr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C55824A3-D70A-4875-B640-2850929ED4E2}"/>
                </a:ext>
              </a:extLst>
            </p:cNvPr>
            <p:cNvSpPr/>
            <p:nvPr/>
          </p:nvSpPr>
          <p:spPr>
            <a:xfrm>
              <a:off x="8589768" y="2714673"/>
              <a:ext cx="180975" cy="180975"/>
            </a:xfrm>
            <a:custGeom>
              <a:avLst/>
              <a:gdLst>
                <a:gd name="connsiteX0" fmla="*/ 178594 w 180975"/>
                <a:gd name="connsiteY0" fmla="*/ 92869 h 180975"/>
                <a:gd name="connsiteX1" fmla="*/ 92869 w 180975"/>
                <a:gd name="connsiteY1" fmla="*/ 178594 h 180975"/>
                <a:gd name="connsiteX2" fmla="*/ 7144 w 180975"/>
                <a:gd name="connsiteY2" fmla="*/ 92869 h 180975"/>
                <a:gd name="connsiteX3" fmla="*/ 92869 w 180975"/>
                <a:gd name="connsiteY3" fmla="*/ 7144 h 180975"/>
                <a:gd name="connsiteX4" fmla="*/ 178594 w 180975"/>
                <a:gd name="connsiteY4" fmla="*/ 9286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8594" y="92869"/>
                  </a:moveTo>
                  <a:cubicBezTo>
                    <a:pt x="178594" y="140213"/>
                    <a:pt x="140213" y="178594"/>
                    <a:pt x="92869" y="178594"/>
                  </a:cubicBezTo>
                  <a:cubicBezTo>
                    <a:pt x="45524" y="178594"/>
                    <a:pt x="7144" y="140213"/>
                    <a:pt x="7144" y="92869"/>
                  </a:cubicBezTo>
                  <a:cubicBezTo>
                    <a:pt x="7144" y="45524"/>
                    <a:pt x="45524" y="7144"/>
                    <a:pt x="92869" y="7144"/>
                  </a:cubicBezTo>
                  <a:cubicBezTo>
                    <a:pt x="140213" y="7144"/>
                    <a:pt x="178594" y="45524"/>
                    <a:pt x="178594" y="9286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2964336-8CC4-472E-9CB6-9C9AE9680763}"/>
                </a:ext>
              </a:extLst>
            </p:cNvPr>
            <p:cNvSpPr/>
            <p:nvPr/>
          </p:nvSpPr>
          <p:spPr>
            <a:xfrm>
              <a:off x="8222103" y="2576900"/>
              <a:ext cx="476250" cy="381000"/>
            </a:xfrm>
            <a:custGeom>
              <a:avLst/>
              <a:gdLst>
                <a:gd name="connsiteX0" fmla="*/ 46196 w 476250"/>
                <a:gd name="connsiteY0" fmla="*/ 383041 h 381000"/>
                <a:gd name="connsiteX1" fmla="*/ 46196 w 476250"/>
                <a:gd name="connsiteY1" fmla="*/ 383041 h 381000"/>
                <a:gd name="connsiteX2" fmla="*/ 83344 w 476250"/>
                <a:gd name="connsiteY2" fmla="*/ 374469 h 381000"/>
                <a:gd name="connsiteX3" fmla="*/ 141446 w 476250"/>
                <a:gd name="connsiteY3" fmla="*/ 362086 h 381000"/>
                <a:gd name="connsiteX4" fmla="*/ 199549 w 476250"/>
                <a:gd name="connsiteY4" fmla="*/ 374469 h 381000"/>
                <a:gd name="connsiteX5" fmla="*/ 236696 w 476250"/>
                <a:gd name="connsiteY5" fmla="*/ 383041 h 381000"/>
                <a:gd name="connsiteX6" fmla="*/ 273844 w 476250"/>
                <a:gd name="connsiteY6" fmla="*/ 374469 h 381000"/>
                <a:gd name="connsiteX7" fmla="*/ 331946 w 476250"/>
                <a:gd name="connsiteY7" fmla="*/ 362086 h 381000"/>
                <a:gd name="connsiteX8" fmla="*/ 390049 w 476250"/>
                <a:gd name="connsiteY8" fmla="*/ 374469 h 381000"/>
                <a:gd name="connsiteX9" fmla="*/ 396716 w 476250"/>
                <a:gd name="connsiteY9" fmla="*/ 376374 h 381000"/>
                <a:gd name="connsiteX10" fmla="*/ 392906 w 476250"/>
                <a:gd name="connsiteY10" fmla="*/ 363991 h 381000"/>
                <a:gd name="connsiteX11" fmla="*/ 373856 w 476250"/>
                <a:gd name="connsiteY11" fmla="*/ 328749 h 381000"/>
                <a:gd name="connsiteX12" fmla="*/ 373856 w 476250"/>
                <a:gd name="connsiteY12" fmla="*/ 327796 h 381000"/>
                <a:gd name="connsiteX13" fmla="*/ 277654 w 476250"/>
                <a:gd name="connsiteY13" fmla="*/ 143011 h 381000"/>
                <a:gd name="connsiteX14" fmla="*/ 438626 w 476250"/>
                <a:gd name="connsiteY14" fmla="*/ 101101 h 381000"/>
                <a:gd name="connsiteX15" fmla="*/ 472916 w 476250"/>
                <a:gd name="connsiteY15" fmla="*/ 42999 h 381000"/>
                <a:gd name="connsiteX16" fmla="*/ 414814 w 476250"/>
                <a:gd name="connsiteY16" fmla="*/ 8709 h 381000"/>
                <a:gd name="connsiteX17" fmla="*/ 195739 w 476250"/>
                <a:gd name="connsiteY17" fmla="*/ 65859 h 381000"/>
                <a:gd name="connsiteX18" fmla="*/ 164306 w 476250"/>
                <a:gd name="connsiteY18" fmla="*/ 92529 h 381000"/>
                <a:gd name="connsiteX19" fmla="*/ 165259 w 476250"/>
                <a:gd name="connsiteY19" fmla="*/ 133486 h 381000"/>
                <a:gd name="connsiteX20" fmla="*/ 223361 w 476250"/>
                <a:gd name="connsiteY20" fmla="*/ 245881 h 381000"/>
                <a:gd name="connsiteX21" fmla="*/ 10954 w 476250"/>
                <a:gd name="connsiteY21" fmla="*/ 371611 h 381000"/>
                <a:gd name="connsiteX22" fmla="*/ 7144 w 476250"/>
                <a:gd name="connsiteY22" fmla="*/ 374469 h 381000"/>
                <a:gd name="connsiteX23" fmla="*/ 9049 w 476250"/>
                <a:gd name="connsiteY23" fmla="*/ 375421 h 381000"/>
                <a:gd name="connsiteX24" fmla="*/ 46196 w 476250"/>
                <a:gd name="connsiteY24" fmla="*/ 383041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6250" h="381000">
                  <a:moveTo>
                    <a:pt x="46196" y="383041"/>
                  </a:moveTo>
                  <a:lnTo>
                    <a:pt x="46196" y="383041"/>
                  </a:lnTo>
                  <a:cubicBezTo>
                    <a:pt x="58579" y="382089"/>
                    <a:pt x="70961" y="379231"/>
                    <a:pt x="83344" y="374469"/>
                  </a:cubicBezTo>
                  <a:cubicBezTo>
                    <a:pt x="102394" y="366849"/>
                    <a:pt x="121444" y="363039"/>
                    <a:pt x="141446" y="362086"/>
                  </a:cubicBezTo>
                  <a:cubicBezTo>
                    <a:pt x="161449" y="363039"/>
                    <a:pt x="181451" y="366849"/>
                    <a:pt x="199549" y="374469"/>
                  </a:cubicBezTo>
                  <a:cubicBezTo>
                    <a:pt x="210979" y="379231"/>
                    <a:pt x="223361" y="382089"/>
                    <a:pt x="236696" y="383041"/>
                  </a:cubicBezTo>
                  <a:cubicBezTo>
                    <a:pt x="249079" y="382089"/>
                    <a:pt x="261461" y="379231"/>
                    <a:pt x="273844" y="374469"/>
                  </a:cubicBezTo>
                  <a:cubicBezTo>
                    <a:pt x="292894" y="366849"/>
                    <a:pt x="311944" y="363039"/>
                    <a:pt x="331946" y="362086"/>
                  </a:cubicBezTo>
                  <a:cubicBezTo>
                    <a:pt x="351949" y="363039"/>
                    <a:pt x="371951" y="366849"/>
                    <a:pt x="390049" y="374469"/>
                  </a:cubicBezTo>
                  <a:lnTo>
                    <a:pt x="396716" y="376374"/>
                  </a:lnTo>
                  <a:cubicBezTo>
                    <a:pt x="396716" y="371611"/>
                    <a:pt x="394811" y="367801"/>
                    <a:pt x="392906" y="363991"/>
                  </a:cubicBezTo>
                  <a:lnTo>
                    <a:pt x="373856" y="328749"/>
                  </a:lnTo>
                  <a:lnTo>
                    <a:pt x="373856" y="327796"/>
                  </a:lnTo>
                  <a:lnTo>
                    <a:pt x="277654" y="143011"/>
                  </a:lnTo>
                  <a:lnTo>
                    <a:pt x="438626" y="101101"/>
                  </a:lnTo>
                  <a:cubicBezTo>
                    <a:pt x="464344" y="94434"/>
                    <a:pt x="479584" y="68716"/>
                    <a:pt x="472916" y="42999"/>
                  </a:cubicBezTo>
                  <a:cubicBezTo>
                    <a:pt x="466249" y="17281"/>
                    <a:pt x="440531" y="2041"/>
                    <a:pt x="414814" y="8709"/>
                  </a:cubicBezTo>
                  <a:lnTo>
                    <a:pt x="195739" y="65859"/>
                  </a:lnTo>
                  <a:cubicBezTo>
                    <a:pt x="181451" y="69669"/>
                    <a:pt x="170021" y="79194"/>
                    <a:pt x="164306" y="92529"/>
                  </a:cubicBezTo>
                  <a:cubicBezTo>
                    <a:pt x="158591" y="105864"/>
                    <a:pt x="158591" y="121104"/>
                    <a:pt x="165259" y="133486"/>
                  </a:cubicBezTo>
                  <a:lnTo>
                    <a:pt x="223361" y="245881"/>
                  </a:lnTo>
                  <a:lnTo>
                    <a:pt x="10954" y="371611"/>
                  </a:lnTo>
                  <a:cubicBezTo>
                    <a:pt x="10001" y="372564"/>
                    <a:pt x="9049" y="373516"/>
                    <a:pt x="7144" y="374469"/>
                  </a:cubicBezTo>
                  <a:lnTo>
                    <a:pt x="9049" y="375421"/>
                  </a:lnTo>
                  <a:cubicBezTo>
                    <a:pt x="21431" y="379231"/>
                    <a:pt x="33814" y="382089"/>
                    <a:pt x="46196" y="38304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609F49B-4B27-416E-AB4D-3468EC2EA903}"/>
                </a:ext>
              </a:extLst>
            </p:cNvPr>
            <p:cNvSpPr/>
            <p:nvPr/>
          </p:nvSpPr>
          <p:spPr>
            <a:xfrm>
              <a:off x="8070655" y="2993755"/>
              <a:ext cx="771525" cy="85725"/>
            </a:xfrm>
            <a:custGeom>
              <a:avLst/>
              <a:gdLst>
                <a:gd name="connsiteX0" fmla="*/ 731044 w 771525"/>
                <a:gd name="connsiteY0" fmla="*/ 19526 h 85725"/>
                <a:gd name="connsiteX1" fmla="*/ 673894 w 771525"/>
                <a:gd name="connsiteY1" fmla="*/ 7144 h 85725"/>
                <a:gd name="connsiteX2" fmla="*/ 673894 w 771525"/>
                <a:gd name="connsiteY2" fmla="*/ 7144 h 85725"/>
                <a:gd name="connsiteX3" fmla="*/ 616744 w 771525"/>
                <a:gd name="connsiteY3" fmla="*/ 19526 h 85725"/>
                <a:gd name="connsiteX4" fmla="*/ 578644 w 771525"/>
                <a:gd name="connsiteY4" fmla="*/ 28099 h 85725"/>
                <a:gd name="connsiteX5" fmla="*/ 578644 w 771525"/>
                <a:gd name="connsiteY5" fmla="*/ 28099 h 85725"/>
                <a:gd name="connsiteX6" fmla="*/ 540544 w 771525"/>
                <a:gd name="connsiteY6" fmla="*/ 19526 h 85725"/>
                <a:gd name="connsiteX7" fmla="*/ 483394 w 771525"/>
                <a:gd name="connsiteY7" fmla="*/ 7144 h 85725"/>
                <a:gd name="connsiteX8" fmla="*/ 483394 w 771525"/>
                <a:gd name="connsiteY8" fmla="*/ 7144 h 85725"/>
                <a:gd name="connsiteX9" fmla="*/ 426244 w 771525"/>
                <a:gd name="connsiteY9" fmla="*/ 19526 h 85725"/>
                <a:gd name="connsiteX10" fmla="*/ 388144 w 771525"/>
                <a:gd name="connsiteY10" fmla="*/ 28099 h 85725"/>
                <a:gd name="connsiteX11" fmla="*/ 350044 w 771525"/>
                <a:gd name="connsiteY11" fmla="*/ 19526 h 85725"/>
                <a:gd name="connsiteX12" fmla="*/ 292894 w 771525"/>
                <a:gd name="connsiteY12" fmla="*/ 7144 h 85725"/>
                <a:gd name="connsiteX13" fmla="*/ 292894 w 771525"/>
                <a:gd name="connsiteY13" fmla="*/ 7144 h 85725"/>
                <a:gd name="connsiteX14" fmla="*/ 235744 w 771525"/>
                <a:gd name="connsiteY14" fmla="*/ 19526 h 85725"/>
                <a:gd name="connsiteX15" fmla="*/ 197644 w 771525"/>
                <a:gd name="connsiteY15" fmla="*/ 28099 h 85725"/>
                <a:gd name="connsiteX16" fmla="*/ 159544 w 771525"/>
                <a:gd name="connsiteY16" fmla="*/ 19526 h 85725"/>
                <a:gd name="connsiteX17" fmla="*/ 102394 w 771525"/>
                <a:gd name="connsiteY17" fmla="*/ 7144 h 85725"/>
                <a:gd name="connsiteX18" fmla="*/ 102394 w 771525"/>
                <a:gd name="connsiteY18" fmla="*/ 7144 h 85725"/>
                <a:gd name="connsiteX19" fmla="*/ 45244 w 771525"/>
                <a:gd name="connsiteY19" fmla="*/ 19526 h 85725"/>
                <a:gd name="connsiteX20" fmla="*/ 7144 w 771525"/>
                <a:gd name="connsiteY20" fmla="*/ 28099 h 85725"/>
                <a:gd name="connsiteX21" fmla="*/ 7144 w 771525"/>
                <a:gd name="connsiteY21" fmla="*/ 85249 h 85725"/>
                <a:gd name="connsiteX22" fmla="*/ 64294 w 771525"/>
                <a:gd name="connsiteY22" fmla="*/ 72866 h 85725"/>
                <a:gd name="connsiteX23" fmla="*/ 102394 w 771525"/>
                <a:gd name="connsiteY23" fmla="*/ 64294 h 85725"/>
                <a:gd name="connsiteX24" fmla="*/ 140494 w 771525"/>
                <a:gd name="connsiteY24" fmla="*/ 72866 h 85725"/>
                <a:gd name="connsiteX25" fmla="*/ 197644 w 771525"/>
                <a:gd name="connsiteY25" fmla="*/ 85249 h 85725"/>
                <a:gd name="connsiteX26" fmla="*/ 197644 w 771525"/>
                <a:gd name="connsiteY26" fmla="*/ 85249 h 85725"/>
                <a:gd name="connsiteX27" fmla="*/ 254794 w 771525"/>
                <a:gd name="connsiteY27" fmla="*/ 72866 h 85725"/>
                <a:gd name="connsiteX28" fmla="*/ 292894 w 771525"/>
                <a:gd name="connsiteY28" fmla="*/ 64294 h 85725"/>
                <a:gd name="connsiteX29" fmla="*/ 330994 w 771525"/>
                <a:gd name="connsiteY29" fmla="*/ 72866 h 85725"/>
                <a:gd name="connsiteX30" fmla="*/ 388144 w 771525"/>
                <a:gd name="connsiteY30" fmla="*/ 85249 h 85725"/>
                <a:gd name="connsiteX31" fmla="*/ 445294 w 771525"/>
                <a:gd name="connsiteY31" fmla="*/ 72866 h 85725"/>
                <a:gd name="connsiteX32" fmla="*/ 483394 w 771525"/>
                <a:gd name="connsiteY32" fmla="*/ 64294 h 85725"/>
                <a:gd name="connsiteX33" fmla="*/ 521494 w 771525"/>
                <a:gd name="connsiteY33" fmla="*/ 72866 h 85725"/>
                <a:gd name="connsiteX34" fmla="*/ 578644 w 771525"/>
                <a:gd name="connsiteY34" fmla="*/ 85249 h 85725"/>
                <a:gd name="connsiteX35" fmla="*/ 578644 w 771525"/>
                <a:gd name="connsiteY35" fmla="*/ 85249 h 85725"/>
                <a:gd name="connsiteX36" fmla="*/ 635794 w 771525"/>
                <a:gd name="connsiteY36" fmla="*/ 72866 h 85725"/>
                <a:gd name="connsiteX37" fmla="*/ 673894 w 771525"/>
                <a:gd name="connsiteY37" fmla="*/ 64294 h 85725"/>
                <a:gd name="connsiteX38" fmla="*/ 711994 w 771525"/>
                <a:gd name="connsiteY38" fmla="*/ 72866 h 85725"/>
                <a:gd name="connsiteX39" fmla="*/ 769144 w 771525"/>
                <a:gd name="connsiteY39" fmla="*/ 85249 h 85725"/>
                <a:gd name="connsiteX40" fmla="*/ 769144 w 771525"/>
                <a:gd name="connsiteY40" fmla="*/ 28099 h 85725"/>
                <a:gd name="connsiteX41" fmla="*/ 731044 w 771525"/>
                <a:gd name="connsiteY41" fmla="*/ 1952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71525" h="85725">
                  <a:moveTo>
                    <a:pt x="731044" y="19526"/>
                  </a:moveTo>
                  <a:cubicBezTo>
                    <a:pt x="712946" y="11906"/>
                    <a:pt x="693896" y="8096"/>
                    <a:pt x="673894" y="7144"/>
                  </a:cubicBezTo>
                  <a:lnTo>
                    <a:pt x="673894" y="7144"/>
                  </a:lnTo>
                  <a:cubicBezTo>
                    <a:pt x="653891" y="8096"/>
                    <a:pt x="634841" y="11906"/>
                    <a:pt x="616744" y="19526"/>
                  </a:cubicBezTo>
                  <a:cubicBezTo>
                    <a:pt x="604361" y="24289"/>
                    <a:pt x="591979" y="27146"/>
                    <a:pt x="578644" y="28099"/>
                  </a:cubicBezTo>
                  <a:lnTo>
                    <a:pt x="578644" y="28099"/>
                  </a:lnTo>
                  <a:cubicBezTo>
                    <a:pt x="565309" y="27146"/>
                    <a:pt x="552926" y="24289"/>
                    <a:pt x="540544" y="19526"/>
                  </a:cubicBezTo>
                  <a:cubicBezTo>
                    <a:pt x="522446" y="11906"/>
                    <a:pt x="503396" y="8096"/>
                    <a:pt x="483394" y="7144"/>
                  </a:cubicBezTo>
                  <a:lnTo>
                    <a:pt x="483394" y="7144"/>
                  </a:lnTo>
                  <a:cubicBezTo>
                    <a:pt x="463391" y="8096"/>
                    <a:pt x="444341" y="11906"/>
                    <a:pt x="426244" y="19526"/>
                  </a:cubicBezTo>
                  <a:cubicBezTo>
                    <a:pt x="413861" y="24289"/>
                    <a:pt x="401479" y="27146"/>
                    <a:pt x="388144" y="28099"/>
                  </a:cubicBezTo>
                  <a:cubicBezTo>
                    <a:pt x="374809" y="27146"/>
                    <a:pt x="362426" y="24289"/>
                    <a:pt x="350044" y="19526"/>
                  </a:cubicBezTo>
                  <a:cubicBezTo>
                    <a:pt x="331946" y="11906"/>
                    <a:pt x="312896" y="8096"/>
                    <a:pt x="292894" y="7144"/>
                  </a:cubicBezTo>
                  <a:lnTo>
                    <a:pt x="292894" y="7144"/>
                  </a:lnTo>
                  <a:cubicBezTo>
                    <a:pt x="272891" y="8096"/>
                    <a:pt x="253841" y="11906"/>
                    <a:pt x="235744" y="19526"/>
                  </a:cubicBezTo>
                  <a:cubicBezTo>
                    <a:pt x="223361" y="24289"/>
                    <a:pt x="210979" y="27146"/>
                    <a:pt x="197644" y="28099"/>
                  </a:cubicBezTo>
                  <a:cubicBezTo>
                    <a:pt x="184309" y="27146"/>
                    <a:pt x="171926" y="24289"/>
                    <a:pt x="159544" y="19526"/>
                  </a:cubicBezTo>
                  <a:cubicBezTo>
                    <a:pt x="141446" y="11906"/>
                    <a:pt x="122396" y="8096"/>
                    <a:pt x="102394" y="7144"/>
                  </a:cubicBezTo>
                  <a:lnTo>
                    <a:pt x="102394" y="7144"/>
                  </a:lnTo>
                  <a:cubicBezTo>
                    <a:pt x="82391" y="8096"/>
                    <a:pt x="63341" y="11906"/>
                    <a:pt x="45244" y="19526"/>
                  </a:cubicBezTo>
                  <a:cubicBezTo>
                    <a:pt x="32861" y="24289"/>
                    <a:pt x="20479" y="27146"/>
                    <a:pt x="7144" y="28099"/>
                  </a:cubicBezTo>
                  <a:lnTo>
                    <a:pt x="7144" y="85249"/>
                  </a:lnTo>
                  <a:cubicBezTo>
                    <a:pt x="27146" y="84296"/>
                    <a:pt x="46196" y="80486"/>
                    <a:pt x="64294" y="72866"/>
                  </a:cubicBezTo>
                  <a:cubicBezTo>
                    <a:pt x="76676" y="68104"/>
                    <a:pt x="89059" y="64294"/>
                    <a:pt x="102394" y="64294"/>
                  </a:cubicBezTo>
                  <a:cubicBezTo>
                    <a:pt x="115729" y="65246"/>
                    <a:pt x="128111" y="68104"/>
                    <a:pt x="140494" y="72866"/>
                  </a:cubicBezTo>
                  <a:cubicBezTo>
                    <a:pt x="158591" y="80486"/>
                    <a:pt x="177641" y="84296"/>
                    <a:pt x="197644" y="85249"/>
                  </a:cubicBezTo>
                  <a:lnTo>
                    <a:pt x="197644" y="85249"/>
                  </a:lnTo>
                  <a:cubicBezTo>
                    <a:pt x="217646" y="84296"/>
                    <a:pt x="236696" y="80486"/>
                    <a:pt x="254794" y="72866"/>
                  </a:cubicBezTo>
                  <a:cubicBezTo>
                    <a:pt x="267176" y="68104"/>
                    <a:pt x="279559" y="64294"/>
                    <a:pt x="292894" y="64294"/>
                  </a:cubicBezTo>
                  <a:cubicBezTo>
                    <a:pt x="306229" y="65246"/>
                    <a:pt x="318611" y="68104"/>
                    <a:pt x="330994" y="72866"/>
                  </a:cubicBezTo>
                  <a:cubicBezTo>
                    <a:pt x="349091" y="80486"/>
                    <a:pt x="368141" y="84296"/>
                    <a:pt x="388144" y="85249"/>
                  </a:cubicBezTo>
                  <a:cubicBezTo>
                    <a:pt x="408146" y="84296"/>
                    <a:pt x="427196" y="80486"/>
                    <a:pt x="445294" y="72866"/>
                  </a:cubicBezTo>
                  <a:cubicBezTo>
                    <a:pt x="457676" y="68104"/>
                    <a:pt x="470059" y="64294"/>
                    <a:pt x="483394" y="64294"/>
                  </a:cubicBezTo>
                  <a:cubicBezTo>
                    <a:pt x="496729" y="65246"/>
                    <a:pt x="509111" y="68104"/>
                    <a:pt x="521494" y="72866"/>
                  </a:cubicBezTo>
                  <a:cubicBezTo>
                    <a:pt x="539591" y="80486"/>
                    <a:pt x="558641" y="84296"/>
                    <a:pt x="578644" y="85249"/>
                  </a:cubicBezTo>
                  <a:lnTo>
                    <a:pt x="578644" y="85249"/>
                  </a:lnTo>
                  <a:cubicBezTo>
                    <a:pt x="598646" y="84296"/>
                    <a:pt x="617696" y="80486"/>
                    <a:pt x="635794" y="72866"/>
                  </a:cubicBezTo>
                  <a:cubicBezTo>
                    <a:pt x="648176" y="68104"/>
                    <a:pt x="660559" y="64294"/>
                    <a:pt x="673894" y="64294"/>
                  </a:cubicBezTo>
                  <a:cubicBezTo>
                    <a:pt x="687229" y="65246"/>
                    <a:pt x="699611" y="68104"/>
                    <a:pt x="711994" y="72866"/>
                  </a:cubicBezTo>
                  <a:cubicBezTo>
                    <a:pt x="730091" y="80486"/>
                    <a:pt x="749141" y="84296"/>
                    <a:pt x="769144" y="85249"/>
                  </a:cubicBezTo>
                  <a:lnTo>
                    <a:pt x="769144" y="28099"/>
                  </a:lnTo>
                  <a:cubicBezTo>
                    <a:pt x="755809" y="27146"/>
                    <a:pt x="743426" y="24289"/>
                    <a:pt x="731044" y="1952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94" name="Graphic 194" descr="Scuba dive">
            <a:extLst>
              <a:ext uri="{FF2B5EF4-FFF2-40B4-BE49-F238E27FC236}">
                <a16:creationId xmlns:a16="http://schemas.microsoft.com/office/drawing/2014/main" id="{F07CA9F7-7EAD-41AD-A3E8-E0B4B51BBAC6}"/>
              </a:ext>
            </a:extLst>
          </p:cNvPr>
          <p:cNvGrpSpPr/>
          <p:nvPr/>
        </p:nvGrpSpPr>
        <p:grpSpPr>
          <a:xfrm>
            <a:off x="9001927" y="2565130"/>
            <a:ext cx="771525" cy="573405"/>
            <a:chOff x="9001927" y="2565130"/>
            <a:chExt cx="771525" cy="573405"/>
          </a:xfrm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6F3363D-3DAA-49F9-984C-15EBFF475EED}"/>
                </a:ext>
              </a:extLst>
            </p:cNvPr>
            <p:cNvSpPr/>
            <p:nvPr/>
          </p:nvSpPr>
          <p:spPr>
            <a:xfrm>
              <a:off x="9001927" y="2565130"/>
              <a:ext cx="771525" cy="85725"/>
            </a:xfrm>
            <a:custGeom>
              <a:avLst/>
              <a:gdLst>
                <a:gd name="connsiteX0" fmla="*/ 731044 w 771525"/>
                <a:gd name="connsiteY0" fmla="*/ 19526 h 85725"/>
                <a:gd name="connsiteX1" fmla="*/ 673894 w 771525"/>
                <a:gd name="connsiteY1" fmla="*/ 7144 h 85725"/>
                <a:gd name="connsiteX2" fmla="*/ 616744 w 771525"/>
                <a:gd name="connsiteY2" fmla="*/ 19526 h 85725"/>
                <a:gd name="connsiteX3" fmla="*/ 578644 w 771525"/>
                <a:gd name="connsiteY3" fmla="*/ 28099 h 85725"/>
                <a:gd name="connsiteX4" fmla="*/ 578644 w 771525"/>
                <a:gd name="connsiteY4" fmla="*/ 28099 h 85725"/>
                <a:gd name="connsiteX5" fmla="*/ 540544 w 771525"/>
                <a:gd name="connsiteY5" fmla="*/ 19526 h 85725"/>
                <a:gd name="connsiteX6" fmla="*/ 483394 w 771525"/>
                <a:gd name="connsiteY6" fmla="*/ 7144 h 85725"/>
                <a:gd name="connsiteX7" fmla="*/ 426244 w 771525"/>
                <a:gd name="connsiteY7" fmla="*/ 19526 h 85725"/>
                <a:gd name="connsiteX8" fmla="*/ 388144 w 771525"/>
                <a:gd name="connsiteY8" fmla="*/ 28099 h 85725"/>
                <a:gd name="connsiteX9" fmla="*/ 350044 w 771525"/>
                <a:gd name="connsiteY9" fmla="*/ 19526 h 85725"/>
                <a:gd name="connsiteX10" fmla="*/ 292894 w 771525"/>
                <a:gd name="connsiteY10" fmla="*/ 7144 h 85725"/>
                <a:gd name="connsiteX11" fmla="*/ 235744 w 771525"/>
                <a:gd name="connsiteY11" fmla="*/ 19526 h 85725"/>
                <a:gd name="connsiteX12" fmla="*/ 197644 w 771525"/>
                <a:gd name="connsiteY12" fmla="*/ 28099 h 85725"/>
                <a:gd name="connsiteX13" fmla="*/ 159544 w 771525"/>
                <a:gd name="connsiteY13" fmla="*/ 19526 h 85725"/>
                <a:gd name="connsiteX14" fmla="*/ 102394 w 771525"/>
                <a:gd name="connsiteY14" fmla="*/ 7144 h 85725"/>
                <a:gd name="connsiteX15" fmla="*/ 45244 w 771525"/>
                <a:gd name="connsiteY15" fmla="*/ 19526 h 85725"/>
                <a:gd name="connsiteX16" fmla="*/ 7144 w 771525"/>
                <a:gd name="connsiteY16" fmla="*/ 28099 h 85725"/>
                <a:gd name="connsiteX17" fmla="*/ 7144 w 771525"/>
                <a:gd name="connsiteY17" fmla="*/ 85249 h 85725"/>
                <a:gd name="connsiteX18" fmla="*/ 64294 w 771525"/>
                <a:gd name="connsiteY18" fmla="*/ 72866 h 85725"/>
                <a:gd name="connsiteX19" fmla="*/ 102394 w 771525"/>
                <a:gd name="connsiteY19" fmla="*/ 63341 h 85725"/>
                <a:gd name="connsiteX20" fmla="*/ 140494 w 771525"/>
                <a:gd name="connsiteY20" fmla="*/ 72866 h 85725"/>
                <a:gd name="connsiteX21" fmla="*/ 197644 w 771525"/>
                <a:gd name="connsiteY21" fmla="*/ 85249 h 85725"/>
                <a:gd name="connsiteX22" fmla="*/ 254794 w 771525"/>
                <a:gd name="connsiteY22" fmla="*/ 72866 h 85725"/>
                <a:gd name="connsiteX23" fmla="*/ 292894 w 771525"/>
                <a:gd name="connsiteY23" fmla="*/ 63341 h 85725"/>
                <a:gd name="connsiteX24" fmla="*/ 330994 w 771525"/>
                <a:gd name="connsiteY24" fmla="*/ 71914 h 85725"/>
                <a:gd name="connsiteX25" fmla="*/ 388144 w 771525"/>
                <a:gd name="connsiteY25" fmla="*/ 84296 h 85725"/>
                <a:gd name="connsiteX26" fmla="*/ 445294 w 771525"/>
                <a:gd name="connsiteY26" fmla="*/ 71914 h 85725"/>
                <a:gd name="connsiteX27" fmla="*/ 483394 w 771525"/>
                <a:gd name="connsiteY27" fmla="*/ 62389 h 85725"/>
                <a:gd name="connsiteX28" fmla="*/ 521494 w 771525"/>
                <a:gd name="connsiteY28" fmla="*/ 71914 h 85725"/>
                <a:gd name="connsiteX29" fmla="*/ 578644 w 771525"/>
                <a:gd name="connsiteY29" fmla="*/ 84296 h 85725"/>
                <a:gd name="connsiteX30" fmla="*/ 635794 w 771525"/>
                <a:gd name="connsiteY30" fmla="*/ 71914 h 85725"/>
                <a:gd name="connsiteX31" fmla="*/ 673894 w 771525"/>
                <a:gd name="connsiteY31" fmla="*/ 62389 h 85725"/>
                <a:gd name="connsiteX32" fmla="*/ 711994 w 771525"/>
                <a:gd name="connsiteY32" fmla="*/ 70961 h 85725"/>
                <a:gd name="connsiteX33" fmla="*/ 769144 w 771525"/>
                <a:gd name="connsiteY33" fmla="*/ 83344 h 85725"/>
                <a:gd name="connsiteX34" fmla="*/ 769144 w 771525"/>
                <a:gd name="connsiteY34" fmla="*/ 26194 h 85725"/>
                <a:gd name="connsiteX35" fmla="*/ 731044 w 771525"/>
                <a:gd name="connsiteY35" fmla="*/ 1952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71525" h="85725">
                  <a:moveTo>
                    <a:pt x="731044" y="19526"/>
                  </a:moveTo>
                  <a:cubicBezTo>
                    <a:pt x="712946" y="11906"/>
                    <a:pt x="693896" y="8096"/>
                    <a:pt x="673894" y="7144"/>
                  </a:cubicBezTo>
                  <a:cubicBezTo>
                    <a:pt x="653891" y="8096"/>
                    <a:pt x="634841" y="11906"/>
                    <a:pt x="616744" y="19526"/>
                  </a:cubicBezTo>
                  <a:cubicBezTo>
                    <a:pt x="604361" y="24289"/>
                    <a:pt x="591979" y="27146"/>
                    <a:pt x="578644" y="28099"/>
                  </a:cubicBezTo>
                  <a:lnTo>
                    <a:pt x="578644" y="28099"/>
                  </a:lnTo>
                  <a:cubicBezTo>
                    <a:pt x="565309" y="27146"/>
                    <a:pt x="552926" y="24289"/>
                    <a:pt x="540544" y="19526"/>
                  </a:cubicBezTo>
                  <a:cubicBezTo>
                    <a:pt x="522446" y="11906"/>
                    <a:pt x="503396" y="8096"/>
                    <a:pt x="483394" y="7144"/>
                  </a:cubicBezTo>
                  <a:cubicBezTo>
                    <a:pt x="463391" y="8096"/>
                    <a:pt x="444341" y="11906"/>
                    <a:pt x="426244" y="19526"/>
                  </a:cubicBezTo>
                  <a:cubicBezTo>
                    <a:pt x="413861" y="24289"/>
                    <a:pt x="401479" y="27146"/>
                    <a:pt x="388144" y="28099"/>
                  </a:cubicBezTo>
                  <a:cubicBezTo>
                    <a:pt x="374809" y="27146"/>
                    <a:pt x="362426" y="24289"/>
                    <a:pt x="350044" y="19526"/>
                  </a:cubicBezTo>
                  <a:cubicBezTo>
                    <a:pt x="331946" y="11906"/>
                    <a:pt x="312896" y="8096"/>
                    <a:pt x="292894" y="7144"/>
                  </a:cubicBezTo>
                  <a:cubicBezTo>
                    <a:pt x="272891" y="8096"/>
                    <a:pt x="253841" y="11906"/>
                    <a:pt x="235744" y="19526"/>
                  </a:cubicBezTo>
                  <a:cubicBezTo>
                    <a:pt x="223361" y="24289"/>
                    <a:pt x="210979" y="27146"/>
                    <a:pt x="197644" y="28099"/>
                  </a:cubicBezTo>
                  <a:cubicBezTo>
                    <a:pt x="184309" y="27146"/>
                    <a:pt x="171926" y="24289"/>
                    <a:pt x="159544" y="19526"/>
                  </a:cubicBezTo>
                  <a:cubicBezTo>
                    <a:pt x="141446" y="11906"/>
                    <a:pt x="122396" y="8096"/>
                    <a:pt x="102394" y="7144"/>
                  </a:cubicBezTo>
                  <a:cubicBezTo>
                    <a:pt x="82391" y="8096"/>
                    <a:pt x="63341" y="11906"/>
                    <a:pt x="45244" y="19526"/>
                  </a:cubicBezTo>
                  <a:cubicBezTo>
                    <a:pt x="32861" y="24289"/>
                    <a:pt x="20479" y="27146"/>
                    <a:pt x="7144" y="28099"/>
                  </a:cubicBezTo>
                  <a:lnTo>
                    <a:pt x="7144" y="85249"/>
                  </a:lnTo>
                  <a:cubicBezTo>
                    <a:pt x="27146" y="84296"/>
                    <a:pt x="46196" y="80486"/>
                    <a:pt x="64294" y="72866"/>
                  </a:cubicBezTo>
                  <a:cubicBezTo>
                    <a:pt x="76676" y="68104"/>
                    <a:pt x="89059" y="64294"/>
                    <a:pt x="102394" y="63341"/>
                  </a:cubicBezTo>
                  <a:cubicBezTo>
                    <a:pt x="115729" y="64294"/>
                    <a:pt x="128111" y="67151"/>
                    <a:pt x="140494" y="72866"/>
                  </a:cubicBezTo>
                  <a:cubicBezTo>
                    <a:pt x="158591" y="80486"/>
                    <a:pt x="177641" y="84296"/>
                    <a:pt x="197644" y="85249"/>
                  </a:cubicBezTo>
                  <a:cubicBezTo>
                    <a:pt x="217646" y="84296"/>
                    <a:pt x="236696" y="80486"/>
                    <a:pt x="254794" y="72866"/>
                  </a:cubicBezTo>
                  <a:cubicBezTo>
                    <a:pt x="267176" y="68104"/>
                    <a:pt x="279559" y="64294"/>
                    <a:pt x="292894" y="63341"/>
                  </a:cubicBezTo>
                  <a:cubicBezTo>
                    <a:pt x="306229" y="64294"/>
                    <a:pt x="318611" y="67151"/>
                    <a:pt x="330994" y="71914"/>
                  </a:cubicBezTo>
                  <a:cubicBezTo>
                    <a:pt x="349091" y="79534"/>
                    <a:pt x="368141" y="83344"/>
                    <a:pt x="388144" y="84296"/>
                  </a:cubicBezTo>
                  <a:cubicBezTo>
                    <a:pt x="408146" y="83344"/>
                    <a:pt x="427196" y="79534"/>
                    <a:pt x="445294" y="71914"/>
                  </a:cubicBezTo>
                  <a:cubicBezTo>
                    <a:pt x="457676" y="67151"/>
                    <a:pt x="470059" y="63341"/>
                    <a:pt x="483394" y="62389"/>
                  </a:cubicBezTo>
                  <a:cubicBezTo>
                    <a:pt x="496729" y="63341"/>
                    <a:pt x="509111" y="66199"/>
                    <a:pt x="521494" y="71914"/>
                  </a:cubicBezTo>
                  <a:cubicBezTo>
                    <a:pt x="539591" y="79534"/>
                    <a:pt x="558641" y="83344"/>
                    <a:pt x="578644" y="84296"/>
                  </a:cubicBezTo>
                  <a:cubicBezTo>
                    <a:pt x="598646" y="83344"/>
                    <a:pt x="617696" y="79534"/>
                    <a:pt x="635794" y="71914"/>
                  </a:cubicBezTo>
                  <a:cubicBezTo>
                    <a:pt x="648176" y="67151"/>
                    <a:pt x="660559" y="63341"/>
                    <a:pt x="673894" y="62389"/>
                  </a:cubicBezTo>
                  <a:cubicBezTo>
                    <a:pt x="687229" y="63341"/>
                    <a:pt x="699611" y="66199"/>
                    <a:pt x="711994" y="70961"/>
                  </a:cubicBezTo>
                  <a:cubicBezTo>
                    <a:pt x="730091" y="78581"/>
                    <a:pt x="749141" y="82391"/>
                    <a:pt x="769144" y="83344"/>
                  </a:cubicBezTo>
                  <a:lnTo>
                    <a:pt x="769144" y="26194"/>
                  </a:lnTo>
                  <a:cubicBezTo>
                    <a:pt x="755809" y="27146"/>
                    <a:pt x="743426" y="24289"/>
                    <a:pt x="731044" y="1952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AA9B45A-47C0-45D8-9191-CDE182D892CA}"/>
                </a:ext>
              </a:extLst>
            </p:cNvPr>
            <p:cNvSpPr/>
            <p:nvPr/>
          </p:nvSpPr>
          <p:spPr>
            <a:xfrm>
              <a:off x="9373481" y="2757527"/>
              <a:ext cx="209550" cy="180975"/>
            </a:xfrm>
            <a:custGeom>
              <a:avLst/>
              <a:gdLst>
                <a:gd name="connsiteX0" fmla="*/ 147083 w 209550"/>
                <a:gd name="connsiteY0" fmla="*/ 159552 h 180975"/>
                <a:gd name="connsiteX1" fmla="*/ 178515 w 209550"/>
                <a:gd name="connsiteY1" fmla="*/ 170029 h 180975"/>
                <a:gd name="connsiteX2" fmla="*/ 206138 w 209550"/>
                <a:gd name="connsiteY2" fmla="*/ 119547 h 180975"/>
                <a:gd name="connsiteX3" fmla="*/ 178515 w 209550"/>
                <a:gd name="connsiteY3" fmla="*/ 90972 h 180975"/>
                <a:gd name="connsiteX4" fmla="*/ 109935 w 209550"/>
                <a:gd name="connsiteY4" fmla="*/ 9057 h 180975"/>
                <a:gd name="connsiteX5" fmla="*/ 14685 w 209550"/>
                <a:gd name="connsiteY5" fmla="*/ 57634 h 180975"/>
                <a:gd name="connsiteX6" fmla="*/ 40403 w 209550"/>
                <a:gd name="connsiteY6" fmla="*/ 161457 h 180975"/>
                <a:gd name="connsiteX7" fmla="*/ 147083 w 209550"/>
                <a:gd name="connsiteY7" fmla="*/ 1595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180975">
                  <a:moveTo>
                    <a:pt x="147083" y="159552"/>
                  </a:moveTo>
                  <a:lnTo>
                    <a:pt x="178515" y="170029"/>
                  </a:lnTo>
                  <a:lnTo>
                    <a:pt x="206138" y="119547"/>
                  </a:lnTo>
                  <a:lnTo>
                    <a:pt x="178515" y="90972"/>
                  </a:lnTo>
                  <a:cubicBezTo>
                    <a:pt x="177563" y="50967"/>
                    <a:pt x="148988" y="17629"/>
                    <a:pt x="109935" y="9057"/>
                  </a:cubicBezTo>
                  <a:cubicBezTo>
                    <a:pt x="70883" y="484"/>
                    <a:pt x="31830" y="21439"/>
                    <a:pt x="14685" y="57634"/>
                  </a:cubicBezTo>
                  <a:cubicBezTo>
                    <a:pt x="-1507" y="93829"/>
                    <a:pt x="8970" y="136692"/>
                    <a:pt x="40403" y="161457"/>
                  </a:cubicBezTo>
                  <a:cubicBezTo>
                    <a:pt x="71835" y="185269"/>
                    <a:pt x="115650" y="184317"/>
                    <a:pt x="147083" y="1595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838621D-D29A-475C-ABFE-970AFFFC6332}"/>
                </a:ext>
              </a:extLst>
            </p:cNvPr>
            <p:cNvSpPr/>
            <p:nvPr/>
          </p:nvSpPr>
          <p:spPr>
            <a:xfrm>
              <a:off x="9001927" y="2871835"/>
              <a:ext cx="666750" cy="266700"/>
            </a:xfrm>
            <a:custGeom>
              <a:avLst/>
              <a:gdLst>
                <a:gd name="connsiteX0" fmla="*/ 636746 w 666750"/>
                <a:gd name="connsiteY0" fmla="*/ 173831 h 266700"/>
                <a:gd name="connsiteX1" fmla="*/ 293846 w 666750"/>
                <a:gd name="connsiteY1" fmla="*/ 11906 h 266700"/>
                <a:gd name="connsiteX2" fmla="*/ 273844 w 666750"/>
                <a:gd name="connsiteY2" fmla="*/ 7144 h 266700"/>
                <a:gd name="connsiteX3" fmla="*/ 7144 w 666750"/>
                <a:gd name="connsiteY3" fmla="*/ 7144 h 266700"/>
                <a:gd name="connsiteX4" fmla="*/ 7144 w 666750"/>
                <a:gd name="connsiteY4" fmla="*/ 150019 h 266700"/>
                <a:gd name="connsiteX5" fmla="*/ 364331 w 666750"/>
                <a:gd name="connsiteY5" fmla="*/ 150019 h 266700"/>
                <a:gd name="connsiteX6" fmla="*/ 596741 w 666750"/>
                <a:gd name="connsiteY6" fmla="*/ 259556 h 266700"/>
                <a:gd name="connsiteX7" fmla="*/ 658654 w 666750"/>
                <a:gd name="connsiteY7" fmla="*/ 235744 h 266700"/>
                <a:gd name="connsiteX8" fmla="*/ 636746 w 666750"/>
                <a:gd name="connsiteY8" fmla="*/ 173831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0" h="266700">
                  <a:moveTo>
                    <a:pt x="636746" y="173831"/>
                  </a:moveTo>
                  <a:lnTo>
                    <a:pt x="293846" y="11906"/>
                  </a:lnTo>
                  <a:cubicBezTo>
                    <a:pt x="288131" y="9049"/>
                    <a:pt x="280511" y="7144"/>
                    <a:pt x="273844" y="7144"/>
                  </a:cubicBezTo>
                  <a:lnTo>
                    <a:pt x="7144" y="7144"/>
                  </a:lnTo>
                  <a:lnTo>
                    <a:pt x="7144" y="150019"/>
                  </a:lnTo>
                  <a:lnTo>
                    <a:pt x="364331" y="150019"/>
                  </a:lnTo>
                  <a:lnTo>
                    <a:pt x="596741" y="259556"/>
                  </a:lnTo>
                  <a:cubicBezTo>
                    <a:pt x="620554" y="270034"/>
                    <a:pt x="647224" y="259556"/>
                    <a:pt x="658654" y="235744"/>
                  </a:cubicBezTo>
                  <a:cubicBezTo>
                    <a:pt x="669131" y="212884"/>
                    <a:pt x="659606" y="185261"/>
                    <a:pt x="636746" y="17383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592EEEC-1613-4107-BD76-50FAE1421DD3}"/>
                </a:ext>
              </a:extLst>
            </p:cNvPr>
            <p:cNvSpPr/>
            <p:nvPr/>
          </p:nvSpPr>
          <p:spPr>
            <a:xfrm>
              <a:off x="9001927" y="2719435"/>
              <a:ext cx="228600" cy="123825"/>
            </a:xfrm>
            <a:custGeom>
              <a:avLst/>
              <a:gdLst>
                <a:gd name="connsiteX0" fmla="*/ 26194 w 228600"/>
                <a:gd name="connsiteY0" fmla="*/ 121444 h 123825"/>
                <a:gd name="connsiteX1" fmla="*/ 226219 w 228600"/>
                <a:gd name="connsiteY1" fmla="*/ 121444 h 123825"/>
                <a:gd name="connsiteX2" fmla="*/ 226219 w 228600"/>
                <a:gd name="connsiteY2" fmla="*/ 7144 h 123825"/>
                <a:gd name="connsiteX3" fmla="*/ 26194 w 228600"/>
                <a:gd name="connsiteY3" fmla="*/ 7144 h 123825"/>
                <a:gd name="connsiteX4" fmla="*/ 7144 w 228600"/>
                <a:gd name="connsiteY4" fmla="*/ 26194 h 123825"/>
                <a:gd name="connsiteX5" fmla="*/ 7144 w 228600"/>
                <a:gd name="connsiteY5" fmla="*/ 102394 h 123825"/>
                <a:gd name="connsiteX6" fmla="*/ 26194 w 228600"/>
                <a:gd name="connsiteY6" fmla="*/ 1214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123825">
                  <a:moveTo>
                    <a:pt x="26194" y="121444"/>
                  </a:moveTo>
                  <a:lnTo>
                    <a:pt x="226219" y="121444"/>
                  </a:lnTo>
                  <a:lnTo>
                    <a:pt x="226219" y="7144"/>
                  </a:lnTo>
                  <a:lnTo>
                    <a:pt x="26194" y="7144"/>
                  </a:lnTo>
                  <a:cubicBezTo>
                    <a:pt x="15716" y="7144"/>
                    <a:pt x="7144" y="15716"/>
                    <a:pt x="7144" y="26194"/>
                  </a:cubicBezTo>
                  <a:lnTo>
                    <a:pt x="7144" y="102394"/>
                  </a:lnTo>
                  <a:cubicBezTo>
                    <a:pt x="7144" y="112871"/>
                    <a:pt x="15716" y="121444"/>
                    <a:pt x="26194" y="1214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26AEA393-C06F-43F2-8C72-FF90E35865D6}"/>
                </a:ext>
              </a:extLst>
            </p:cNvPr>
            <p:cNvSpPr/>
            <p:nvPr/>
          </p:nvSpPr>
          <p:spPr>
            <a:xfrm>
              <a:off x="9249577" y="2719435"/>
              <a:ext cx="85725" cy="123825"/>
            </a:xfrm>
            <a:custGeom>
              <a:avLst/>
              <a:gdLst>
                <a:gd name="connsiteX0" fmla="*/ 83344 w 85725"/>
                <a:gd name="connsiteY0" fmla="*/ 64294 h 123825"/>
                <a:gd name="connsiteX1" fmla="*/ 26194 w 85725"/>
                <a:gd name="connsiteY1" fmla="*/ 7144 h 123825"/>
                <a:gd name="connsiteX2" fmla="*/ 7144 w 85725"/>
                <a:gd name="connsiteY2" fmla="*/ 7144 h 123825"/>
                <a:gd name="connsiteX3" fmla="*/ 7144 w 85725"/>
                <a:gd name="connsiteY3" fmla="*/ 121444 h 123825"/>
                <a:gd name="connsiteX4" fmla="*/ 26194 w 85725"/>
                <a:gd name="connsiteY4" fmla="*/ 121444 h 123825"/>
                <a:gd name="connsiteX5" fmla="*/ 83344 w 85725"/>
                <a:gd name="connsiteY5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23825">
                  <a:moveTo>
                    <a:pt x="83344" y="64294"/>
                  </a:moveTo>
                  <a:cubicBezTo>
                    <a:pt x="83344" y="32861"/>
                    <a:pt x="57626" y="7144"/>
                    <a:pt x="26194" y="7144"/>
                  </a:cubicBezTo>
                  <a:lnTo>
                    <a:pt x="7144" y="7144"/>
                  </a:lnTo>
                  <a:lnTo>
                    <a:pt x="7144" y="121444"/>
                  </a:lnTo>
                  <a:lnTo>
                    <a:pt x="26194" y="121444"/>
                  </a:lnTo>
                  <a:cubicBezTo>
                    <a:pt x="57626" y="121444"/>
                    <a:pt x="83344" y="95726"/>
                    <a:pt x="833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06" name="Graphic 196" descr="Basketball">
            <a:extLst>
              <a:ext uri="{FF2B5EF4-FFF2-40B4-BE49-F238E27FC236}">
                <a16:creationId xmlns:a16="http://schemas.microsoft.com/office/drawing/2014/main" id="{D221C16F-D79F-40E9-882C-4AE83324208D}"/>
              </a:ext>
            </a:extLst>
          </p:cNvPr>
          <p:cNvGrpSpPr/>
          <p:nvPr/>
        </p:nvGrpSpPr>
        <p:grpSpPr>
          <a:xfrm>
            <a:off x="9952249" y="2462260"/>
            <a:ext cx="731520" cy="731520"/>
            <a:chOff x="9952249" y="2462260"/>
            <a:chExt cx="731520" cy="731520"/>
          </a:xfrm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DD4F0BC-DBFF-488F-AB15-FB664183E806}"/>
                </a:ext>
              </a:extLst>
            </p:cNvPr>
            <p:cNvSpPr/>
            <p:nvPr/>
          </p:nvSpPr>
          <p:spPr>
            <a:xfrm>
              <a:off x="10071312" y="2462260"/>
              <a:ext cx="228600" cy="247650"/>
            </a:xfrm>
            <a:custGeom>
              <a:avLst/>
              <a:gdLst>
                <a:gd name="connsiteX0" fmla="*/ 148114 w 228600"/>
                <a:gd name="connsiteY0" fmla="*/ 240506 h 247650"/>
                <a:gd name="connsiteX1" fmla="*/ 229076 w 228600"/>
                <a:gd name="connsiteY1" fmla="*/ 7144 h 247650"/>
                <a:gd name="connsiteX2" fmla="*/ 7144 w 228600"/>
                <a:gd name="connsiteY2" fmla="*/ 99536 h 247650"/>
                <a:gd name="connsiteX3" fmla="*/ 148114 w 228600"/>
                <a:gd name="connsiteY3" fmla="*/ 24050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47650">
                  <a:moveTo>
                    <a:pt x="148114" y="240506"/>
                  </a:moveTo>
                  <a:cubicBezTo>
                    <a:pt x="207169" y="174784"/>
                    <a:pt x="233839" y="90011"/>
                    <a:pt x="229076" y="7144"/>
                  </a:cubicBezTo>
                  <a:cubicBezTo>
                    <a:pt x="149066" y="11906"/>
                    <a:pt x="70961" y="42386"/>
                    <a:pt x="7144" y="99536"/>
                  </a:cubicBezTo>
                  <a:lnTo>
                    <a:pt x="148114" y="24050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69A460A-7A7A-4DA6-A066-0ABDA6AD8EF7}"/>
                </a:ext>
              </a:extLst>
            </p:cNvPr>
            <p:cNvSpPr/>
            <p:nvPr/>
          </p:nvSpPr>
          <p:spPr>
            <a:xfrm>
              <a:off x="10436119" y="2837498"/>
              <a:ext cx="247650" cy="238125"/>
            </a:xfrm>
            <a:custGeom>
              <a:avLst/>
              <a:gdLst>
                <a:gd name="connsiteX0" fmla="*/ 7144 w 247650"/>
                <a:gd name="connsiteY0" fmla="*/ 88154 h 238125"/>
                <a:gd name="connsiteX1" fmla="*/ 154781 w 247650"/>
                <a:gd name="connsiteY1" fmla="*/ 235791 h 238125"/>
                <a:gd name="connsiteX2" fmla="*/ 247174 w 247650"/>
                <a:gd name="connsiteY2" fmla="*/ 8144 h 238125"/>
                <a:gd name="connsiteX3" fmla="*/ 7144 w 247650"/>
                <a:gd name="connsiteY3" fmla="*/ 8815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38125">
                  <a:moveTo>
                    <a:pt x="7144" y="88154"/>
                  </a:moveTo>
                  <a:lnTo>
                    <a:pt x="154781" y="235791"/>
                  </a:lnTo>
                  <a:cubicBezTo>
                    <a:pt x="213836" y="171021"/>
                    <a:pt x="244316" y="90059"/>
                    <a:pt x="247174" y="8144"/>
                  </a:cubicBezTo>
                  <a:cubicBezTo>
                    <a:pt x="161449" y="1476"/>
                    <a:pt x="74771" y="28146"/>
                    <a:pt x="7144" y="8815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84980FE-8057-407E-9BF6-DF090072553D}"/>
                </a:ext>
              </a:extLst>
            </p:cNvPr>
            <p:cNvSpPr/>
            <p:nvPr/>
          </p:nvSpPr>
          <p:spPr>
            <a:xfrm>
              <a:off x="10239904" y="2463213"/>
              <a:ext cx="323850" cy="342900"/>
            </a:xfrm>
            <a:custGeom>
              <a:avLst/>
              <a:gdLst>
                <a:gd name="connsiteX0" fmla="*/ 81439 w 323850"/>
                <a:gd name="connsiteY0" fmla="*/ 341471 h 342900"/>
                <a:gd name="connsiteX1" fmla="*/ 323374 w 323850"/>
                <a:gd name="connsiteY1" fmla="*/ 99536 h 342900"/>
                <a:gd name="connsiteX2" fmla="*/ 99536 w 323850"/>
                <a:gd name="connsiteY2" fmla="*/ 7144 h 342900"/>
                <a:gd name="connsiteX3" fmla="*/ 7144 w 323850"/>
                <a:gd name="connsiteY3" fmla="*/ 267176 h 342900"/>
                <a:gd name="connsiteX4" fmla="*/ 81439 w 323850"/>
                <a:gd name="connsiteY4" fmla="*/ 34147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42900">
                  <a:moveTo>
                    <a:pt x="81439" y="341471"/>
                  </a:moveTo>
                  <a:lnTo>
                    <a:pt x="323374" y="99536"/>
                  </a:lnTo>
                  <a:cubicBezTo>
                    <a:pt x="259556" y="41434"/>
                    <a:pt x="179546" y="10954"/>
                    <a:pt x="99536" y="7144"/>
                  </a:cubicBezTo>
                  <a:cubicBezTo>
                    <a:pt x="104299" y="99536"/>
                    <a:pt x="73819" y="193834"/>
                    <a:pt x="7144" y="267176"/>
                  </a:cubicBezTo>
                  <a:lnTo>
                    <a:pt x="81439" y="34147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D3718FB6-D78D-4058-92E2-88AA9FA09F8E}"/>
                </a:ext>
              </a:extLst>
            </p:cNvPr>
            <p:cNvSpPr/>
            <p:nvPr/>
          </p:nvSpPr>
          <p:spPr>
            <a:xfrm>
              <a:off x="10340869" y="2581323"/>
              <a:ext cx="342900" cy="323850"/>
            </a:xfrm>
            <a:custGeom>
              <a:avLst/>
              <a:gdLst>
                <a:gd name="connsiteX0" fmla="*/ 7144 w 342900"/>
                <a:gd name="connsiteY0" fmla="*/ 250031 h 323850"/>
                <a:gd name="connsiteX1" fmla="*/ 74771 w 342900"/>
                <a:gd name="connsiteY1" fmla="*/ 317659 h 323850"/>
                <a:gd name="connsiteX2" fmla="*/ 341471 w 342900"/>
                <a:gd name="connsiteY2" fmla="*/ 225266 h 323850"/>
                <a:gd name="connsiteX3" fmla="*/ 249079 w 342900"/>
                <a:gd name="connsiteY3" fmla="*/ 7144 h 323850"/>
                <a:gd name="connsiteX4" fmla="*/ 7144 w 342900"/>
                <a:gd name="connsiteY4" fmla="*/ 25003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323850">
                  <a:moveTo>
                    <a:pt x="7144" y="250031"/>
                  </a:moveTo>
                  <a:lnTo>
                    <a:pt x="74771" y="317659"/>
                  </a:lnTo>
                  <a:cubicBezTo>
                    <a:pt x="150019" y="250031"/>
                    <a:pt x="246221" y="219551"/>
                    <a:pt x="341471" y="225266"/>
                  </a:cubicBezTo>
                  <a:cubicBezTo>
                    <a:pt x="335756" y="147161"/>
                    <a:pt x="305276" y="70009"/>
                    <a:pt x="249079" y="7144"/>
                  </a:cubicBezTo>
                  <a:lnTo>
                    <a:pt x="7144" y="25003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178E2C9-076A-4FE1-A6F0-E22E07829D03}"/>
                </a:ext>
              </a:extLst>
            </p:cNvPr>
            <p:cNvSpPr/>
            <p:nvPr/>
          </p:nvSpPr>
          <p:spPr>
            <a:xfrm>
              <a:off x="10327487" y="2946130"/>
              <a:ext cx="238125" cy="247650"/>
            </a:xfrm>
            <a:custGeom>
              <a:avLst/>
              <a:gdLst>
                <a:gd name="connsiteX0" fmla="*/ 88154 w 238125"/>
                <a:gd name="connsiteY0" fmla="*/ 7144 h 247650"/>
                <a:gd name="connsiteX1" fmla="*/ 8144 w 238125"/>
                <a:gd name="connsiteY1" fmla="*/ 247174 h 247650"/>
                <a:gd name="connsiteX2" fmla="*/ 235791 w 238125"/>
                <a:gd name="connsiteY2" fmla="*/ 154781 h 247650"/>
                <a:gd name="connsiteX3" fmla="*/ 88154 w 238125"/>
                <a:gd name="connsiteY3" fmla="*/ 714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247650">
                  <a:moveTo>
                    <a:pt x="88154" y="7144"/>
                  </a:moveTo>
                  <a:cubicBezTo>
                    <a:pt x="28146" y="74771"/>
                    <a:pt x="1476" y="161449"/>
                    <a:pt x="8144" y="247174"/>
                  </a:cubicBezTo>
                  <a:cubicBezTo>
                    <a:pt x="90059" y="244316"/>
                    <a:pt x="171021" y="212884"/>
                    <a:pt x="235791" y="154781"/>
                  </a:cubicBezTo>
                  <a:lnTo>
                    <a:pt x="8815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550DE8DF-074B-41BC-8F26-5CE290EAD8AB}"/>
                </a:ext>
              </a:extLst>
            </p:cNvPr>
            <p:cNvSpPr/>
            <p:nvPr/>
          </p:nvSpPr>
          <p:spPr>
            <a:xfrm>
              <a:off x="10072264" y="2850880"/>
              <a:ext cx="314325" cy="342900"/>
            </a:xfrm>
            <a:custGeom>
              <a:avLst/>
              <a:gdLst>
                <a:gd name="connsiteX0" fmla="*/ 316706 w 314325"/>
                <a:gd name="connsiteY0" fmla="*/ 74771 h 342900"/>
                <a:gd name="connsiteX1" fmla="*/ 249079 w 314325"/>
                <a:gd name="connsiteY1" fmla="*/ 7144 h 342900"/>
                <a:gd name="connsiteX2" fmla="*/ 7144 w 314325"/>
                <a:gd name="connsiteY2" fmla="*/ 249079 h 342900"/>
                <a:gd name="connsiteX3" fmla="*/ 225266 w 314325"/>
                <a:gd name="connsiteY3" fmla="*/ 341471 h 342900"/>
                <a:gd name="connsiteX4" fmla="*/ 316706 w 314325"/>
                <a:gd name="connsiteY4" fmla="*/ 7477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42900">
                  <a:moveTo>
                    <a:pt x="316706" y="74771"/>
                  </a:moveTo>
                  <a:lnTo>
                    <a:pt x="249079" y="7144"/>
                  </a:lnTo>
                  <a:lnTo>
                    <a:pt x="7144" y="249079"/>
                  </a:lnTo>
                  <a:cubicBezTo>
                    <a:pt x="69056" y="305276"/>
                    <a:pt x="146209" y="335756"/>
                    <a:pt x="225266" y="341471"/>
                  </a:cubicBezTo>
                  <a:cubicBezTo>
                    <a:pt x="218599" y="247174"/>
                    <a:pt x="249079" y="150019"/>
                    <a:pt x="316706" y="7477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FF7D667-72D4-40C5-842D-7CF8C9008A0A}"/>
                </a:ext>
              </a:extLst>
            </p:cNvPr>
            <p:cNvSpPr/>
            <p:nvPr/>
          </p:nvSpPr>
          <p:spPr>
            <a:xfrm>
              <a:off x="9952249" y="2582275"/>
              <a:ext cx="247650" cy="228600"/>
            </a:xfrm>
            <a:custGeom>
              <a:avLst/>
              <a:gdLst>
                <a:gd name="connsiteX0" fmla="*/ 99536 w 247650"/>
                <a:gd name="connsiteY0" fmla="*/ 7144 h 228600"/>
                <a:gd name="connsiteX1" fmla="*/ 7144 w 247650"/>
                <a:gd name="connsiteY1" fmla="*/ 229076 h 228600"/>
                <a:gd name="connsiteX2" fmla="*/ 240506 w 247650"/>
                <a:gd name="connsiteY2" fmla="*/ 148114 h 228600"/>
                <a:gd name="connsiteX3" fmla="*/ 99536 w 247650"/>
                <a:gd name="connsiteY3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28600">
                  <a:moveTo>
                    <a:pt x="99536" y="7144"/>
                  </a:moveTo>
                  <a:cubicBezTo>
                    <a:pt x="42386" y="70009"/>
                    <a:pt x="11906" y="149066"/>
                    <a:pt x="7144" y="229076"/>
                  </a:cubicBezTo>
                  <a:cubicBezTo>
                    <a:pt x="90011" y="233839"/>
                    <a:pt x="173831" y="206216"/>
                    <a:pt x="240506" y="148114"/>
                  </a:cubicBezTo>
                  <a:lnTo>
                    <a:pt x="99536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32C077AE-FA1B-4B3D-9BB1-F07E399F4F6A}"/>
                </a:ext>
              </a:extLst>
            </p:cNvPr>
            <p:cNvSpPr/>
            <p:nvPr/>
          </p:nvSpPr>
          <p:spPr>
            <a:xfrm>
              <a:off x="9953202" y="2749915"/>
              <a:ext cx="342900" cy="323850"/>
            </a:xfrm>
            <a:custGeom>
              <a:avLst/>
              <a:gdLst>
                <a:gd name="connsiteX0" fmla="*/ 341471 w 342900"/>
                <a:gd name="connsiteY0" fmla="*/ 81439 h 323850"/>
                <a:gd name="connsiteX1" fmla="*/ 267176 w 342900"/>
                <a:gd name="connsiteY1" fmla="*/ 7144 h 323850"/>
                <a:gd name="connsiteX2" fmla="*/ 7144 w 342900"/>
                <a:gd name="connsiteY2" fmla="*/ 99536 h 323850"/>
                <a:gd name="connsiteX3" fmla="*/ 99536 w 342900"/>
                <a:gd name="connsiteY3" fmla="*/ 323374 h 323850"/>
                <a:gd name="connsiteX4" fmla="*/ 341471 w 342900"/>
                <a:gd name="connsiteY4" fmla="*/ 81439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323850">
                  <a:moveTo>
                    <a:pt x="341471" y="81439"/>
                  </a:moveTo>
                  <a:lnTo>
                    <a:pt x="267176" y="7144"/>
                  </a:lnTo>
                  <a:cubicBezTo>
                    <a:pt x="193834" y="73819"/>
                    <a:pt x="99536" y="104299"/>
                    <a:pt x="7144" y="99536"/>
                  </a:cubicBezTo>
                  <a:cubicBezTo>
                    <a:pt x="10954" y="180499"/>
                    <a:pt x="42386" y="259556"/>
                    <a:pt x="99536" y="323374"/>
                  </a:cubicBezTo>
                  <a:lnTo>
                    <a:pt x="341471" y="8143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88" name="Graphic 204" descr="Table tennis">
            <a:extLst>
              <a:ext uri="{FF2B5EF4-FFF2-40B4-BE49-F238E27FC236}">
                <a16:creationId xmlns:a16="http://schemas.microsoft.com/office/drawing/2014/main" id="{632B0ACF-AD88-44D5-BA38-839898B70FAC}"/>
              </a:ext>
            </a:extLst>
          </p:cNvPr>
          <p:cNvGrpSpPr/>
          <p:nvPr/>
        </p:nvGrpSpPr>
        <p:grpSpPr>
          <a:xfrm>
            <a:off x="10879710" y="2470533"/>
            <a:ext cx="741045" cy="713722"/>
            <a:chOff x="10879710" y="2470533"/>
            <a:chExt cx="741045" cy="713722"/>
          </a:xfrm>
        </p:grpSpPr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1AAE0A0-A61D-4961-8A26-B4DD68448915}"/>
                </a:ext>
              </a:extLst>
            </p:cNvPr>
            <p:cNvSpPr/>
            <p:nvPr/>
          </p:nvSpPr>
          <p:spPr>
            <a:xfrm>
              <a:off x="11458830" y="3022330"/>
              <a:ext cx="161925" cy="161925"/>
            </a:xfrm>
            <a:custGeom>
              <a:avLst/>
              <a:gdLst>
                <a:gd name="connsiteX0" fmla="*/ 159544 w 161925"/>
                <a:gd name="connsiteY0" fmla="*/ 83344 h 161925"/>
                <a:gd name="connsiteX1" fmla="*/ 83344 w 161925"/>
                <a:gd name="connsiteY1" fmla="*/ 159544 h 161925"/>
                <a:gd name="connsiteX2" fmla="*/ 7144 w 161925"/>
                <a:gd name="connsiteY2" fmla="*/ 83344 h 161925"/>
                <a:gd name="connsiteX3" fmla="*/ 83344 w 161925"/>
                <a:gd name="connsiteY3" fmla="*/ 7144 h 161925"/>
                <a:gd name="connsiteX4" fmla="*/ 159544 w 161925"/>
                <a:gd name="connsiteY4" fmla="*/ 833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59544" y="83344"/>
                  </a:moveTo>
                  <a:cubicBezTo>
                    <a:pt x="159544" y="125428"/>
                    <a:pt x="125428" y="159544"/>
                    <a:pt x="83344" y="159544"/>
                  </a:cubicBezTo>
                  <a:cubicBezTo>
                    <a:pt x="41260" y="159544"/>
                    <a:pt x="7144" y="125428"/>
                    <a:pt x="7144" y="83344"/>
                  </a:cubicBezTo>
                  <a:cubicBezTo>
                    <a:pt x="7144" y="41260"/>
                    <a:pt x="41260" y="7144"/>
                    <a:pt x="83344" y="7144"/>
                  </a:cubicBezTo>
                  <a:cubicBezTo>
                    <a:pt x="125428" y="7144"/>
                    <a:pt x="159544" y="41260"/>
                    <a:pt x="159544" y="833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6A755E7E-A7DE-4EAA-9D8A-11DC0AB41C7F}"/>
                </a:ext>
              </a:extLst>
            </p:cNvPr>
            <p:cNvSpPr/>
            <p:nvPr/>
          </p:nvSpPr>
          <p:spPr>
            <a:xfrm>
              <a:off x="10879710" y="2774680"/>
              <a:ext cx="409575" cy="409575"/>
            </a:xfrm>
            <a:custGeom>
              <a:avLst/>
              <a:gdLst>
                <a:gd name="connsiteX0" fmla="*/ 185261 w 409575"/>
                <a:gd name="connsiteY0" fmla="*/ 7144 h 409575"/>
                <a:gd name="connsiteX1" fmla="*/ 187166 w 409575"/>
                <a:gd name="connsiteY1" fmla="*/ 15716 h 409575"/>
                <a:gd name="connsiteX2" fmla="*/ 187166 w 409575"/>
                <a:gd name="connsiteY2" fmla="*/ 15716 h 409575"/>
                <a:gd name="connsiteX3" fmla="*/ 190976 w 409575"/>
                <a:gd name="connsiteY3" fmla="*/ 29051 h 409575"/>
                <a:gd name="connsiteX4" fmla="*/ 174784 w 409575"/>
                <a:gd name="connsiteY4" fmla="*/ 175736 h 409575"/>
                <a:gd name="connsiteX5" fmla="*/ 174784 w 409575"/>
                <a:gd name="connsiteY5" fmla="*/ 175736 h 409575"/>
                <a:gd name="connsiteX6" fmla="*/ 12859 w 409575"/>
                <a:gd name="connsiteY6" fmla="*/ 337661 h 409575"/>
                <a:gd name="connsiteX7" fmla="*/ 12859 w 409575"/>
                <a:gd name="connsiteY7" fmla="*/ 364331 h 409575"/>
                <a:gd name="connsiteX8" fmla="*/ 52864 w 409575"/>
                <a:gd name="connsiteY8" fmla="*/ 404336 h 409575"/>
                <a:gd name="connsiteX9" fmla="*/ 79534 w 409575"/>
                <a:gd name="connsiteY9" fmla="*/ 404336 h 409575"/>
                <a:gd name="connsiteX10" fmla="*/ 246221 w 409575"/>
                <a:gd name="connsiteY10" fmla="*/ 237649 h 409575"/>
                <a:gd name="connsiteX11" fmla="*/ 385286 w 409575"/>
                <a:gd name="connsiteY11" fmla="*/ 226219 h 409575"/>
                <a:gd name="connsiteX12" fmla="*/ 410051 w 409575"/>
                <a:gd name="connsiteY12" fmla="*/ 232886 h 409575"/>
                <a:gd name="connsiteX13" fmla="*/ 185261 w 409575"/>
                <a:gd name="connsiteY13" fmla="*/ 7144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9575" h="409575">
                  <a:moveTo>
                    <a:pt x="185261" y="7144"/>
                  </a:moveTo>
                  <a:cubicBezTo>
                    <a:pt x="186214" y="10001"/>
                    <a:pt x="186214" y="12859"/>
                    <a:pt x="187166" y="15716"/>
                  </a:cubicBezTo>
                  <a:lnTo>
                    <a:pt x="187166" y="15716"/>
                  </a:lnTo>
                  <a:cubicBezTo>
                    <a:pt x="187166" y="15716"/>
                    <a:pt x="190024" y="25241"/>
                    <a:pt x="190976" y="29051"/>
                  </a:cubicBezTo>
                  <a:cubicBezTo>
                    <a:pt x="198596" y="60484"/>
                    <a:pt x="212884" y="137636"/>
                    <a:pt x="174784" y="175736"/>
                  </a:cubicBezTo>
                  <a:lnTo>
                    <a:pt x="174784" y="175736"/>
                  </a:lnTo>
                  <a:lnTo>
                    <a:pt x="12859" y="337661"/>
                  </a:lnTo>
                  <a:cubicBezTo>
                    <a:pt x="5239" y="345281"/>
                    <a:pt x="5239" y="356711"/>
                    <a:pt x="12859" y="364331"/>
                  </a:cubicBezTo>
                  <a:lnTo>
                    <a:pt x="52864" y="404336"/>
                  </a:lnTo>
                  <a:cubicBezTo>
                    <a:pt x="60484" y="411956"/>
                    <a:pt x="71914" y="411956"/>
                    <a:pt x="79534" y="404336"/>
                  </a:cubicBezTo>
                  <a:lnTo>
                    <a:pt x="246221" y="237649"/>
                  </a:lnTo>
                  <a:cubicBezTo>
                    <a:pt x="285274" y="206216"/>
                    <a:pt x="353854" y="218599"/>
                    <a:pt x="385286" y="226219"/>
                  </a:cubicBezTo>
                  <a:cubicBezTo>
                    <a:pt x="393859" y="229076"/>
                    <a:pt x="401479" y="230981"/>
                    <a:pt x="410051" y="232886"/>
                  </a:cubicBezTo>
                  <a:lnTo>
                    <a:pt x="185261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9C759C15-3564-4F49-AF95-431C13E72F54}"/>
                </a:ext>
              </a:extLst>
            </p:cNvPr>
            <p:cNvSpPr/>
            <p:nvPr/>
          </p:nvSpPr>
          <p:spPr>
            <a:xfrm>
              <a:off x="11054970" y="2470533"/>
              <a:ext cx="542925" cy="542925"/>
            </a:xfrm>
            <a:custGeom>
              <a:avLst/>
              <a:gdLst>
                <a:gd name="connsiteX0" fmla="*/ 465296 w 542925"/>
                <a:gd name="connsiteY0" fmla="*/ 81738 h 542925"/>
                <a:gd name="connsiteX1" fmla="*/ 88106 w 542925"/>
                <a:gd name="connsiteY1" fmla="*/ 108408 h 542925"/>
                <a:gd name="connsiteX2" fmla="*/ 7144 w 542925"/>
                <a:gd name="connsiteY2" fmla="*/ 255093 h 542925"/>
                <a:gd name="connsiteX3" fmla="*/ 290989 w 542925"/>
                <a:gd name="connsiteY3" fmla="*/ 538938 h 542925"/>
                <a:gd name="connsiteX4" fmla="*/ 437674 w 542925"/>
                <a:gd name="connsiteY4" fmla="*/ 457976 h 542925"/>
                <a:gd name="connsiteX5" fmla="*/ 465296 w 542925"/>
                <a:gd name="connsiteY5" fmla="*/ 81738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925" h="542925">
                  <a:moveTo>
                    <a:pt x="465296" y="81738"/>
                  </a:moveTo>
                  <a:cubicBezTo>
                    <a:pt x="347186" y="-37324"/>
                    <a:pt x="200501" y="-3034"/>
                    <a:pt x="88106" y="108408"/>
                  </a:cubicBezTo>
                  <a:cubicBezTo>
                    <a:pt x="40481" y="156033"/>
                    <a:pt x="13811" y="205563"/>
                    <a:pt x="7144" y="255093"/>
                  </a:cubicBezTo>
                  <a:lnTo>
                    <a:pt x="290989" y="538938"/>
                  </a:lnTo>
                  <a:cubicBezTo>
                    <a:pt x="340519" y="533223"/>
                    <a:pt x="390049" y="506553"/>
                    <a:pt x="437674" y="457976"/>
                  </a:cubicBezTo>
                  <a:cubicBezTo>
                    <a:pt x="550069" y="346533"/>
                    <a:pt x="584359" y="200801"/>
                    <a:pt x="465296" y="8173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92" name="Graphic 226" descr="Heartbeat">
            <a:extLst>
              <a:ext uri="{FF2B5EF4-FFF2-40B4-BE49-F238E27FC236}">
                <a16:creationId xmlns:a16="http://schemas.microsoft.com/office/drawing/2014/main" id="{154A053C-C537-4CC5-8F52-4F723981C843}"/>
              </a:ext>
            </a:extLst>
          </p:cNvPr>
          <p:cNvSpPr/>
          <p:nvPr/>
        </p:nvSpPr>
        <p:spPr>
          <a:xfrm>
            <a:off x="10957856" y="3482308"/>
            <a:ext cx="771525" cy="523875"/>
          </a:xfrm>
          <a:custGeom>
            <a:avLst/>
            <a:gdLst>
              <a:gd name="connsiteX0" fmla="*/ 340519 w 771525"/>
              <a:gd name="connsiteY0" fmla="*/ 520621 h 523875"/>
              <a:gd name="connsiteX1" fmla="*/ 337661 w 771525"/>
              <a:gd name="connsiteY1" fmla="*/ 520621 h 523875"/>
              <a:gd name="connsiteX2" fmla="*/ 311944 w 771525"/>
              <a:gd name="connsiteY2" fmla="*/ 497761 h 523875"/>
              <a:gd name="connsiteX3" fmla="*/ 246221 w 771525"/>
              <a:gd name="connsiteY3" fmla="*/ 149146 h 523875"/>
              <a:gd name="connsiteX4" fmla="*/ 205264 w 771525"/>
              <a:gd name="connsiteY4" fmla="*/ 272971 h 523875"/>
              <a:gd name="connsiteX5" fmla="*/ 178594 w 771525"/>
              <a:gd name="connsiteY5" fmla="*/ 292021 h 523875"/>
              <a:gd name="connsiteX6" fmla="*/ 7144 w 771525"/>
              <a:gd name="connsiteY6" fmla="*/ 292021 h 523875"/>
              <a:gd name="connsiteX7" fmla="*/ 7144 w 771525"/>
              <a:gd name="connsiteY7" fmla="*/ 234871 h 523875"/>
              <a:gd name="connsiteX8" fmla="*/ 157639 w 771525"/>
              <a:gd name="connsiteY8" fmla="*/ 234871 h 523875"/>
              <a:gd name="connsiteX9" fmla="*/ 227171 w 771525"/>
              <a:gd name="connsiteY9" fmla="*/ 26274 h 523875"/>
              <a:gd name="connsiteX10" fmla="*/ 255746 w 771525"/>
              <a:gd name="connsiteY10" fmla="*/ 7224 h 523875"/>
              <a:gd name="connsiteX11" fmla="*/ 281464 w 771525"/>
              <a:gd name="connsiteY11" fmla="*/ 30084 h 523875"/>
              <a:gd name="connsiteX12" fmla="*/ 348139 w 771525"/>
              <a:gd name="connsiteY12" fmla="*/ 387271 h 523875"/>
              <a:gd name="connsiteX13" fmla="*/ 445294 w 771525"/>
              <a:gd name="connsiteY13" fmla="*/ 130096 h 523875"/>
              <a:gd name="connsiteX14" fmla="*/ 472916 w 771525"/>
              <a:gd name="connsiteY14" fmla="*/ 111999 h 523875"/>
              <a:gd name="connsiteX15" fmla="*/ 499586 w 771525"/>
              <a:gd name="connsiteY15" fmla="*/ 132954 h 523875"/>
              <a:gd name="connsiteX16" fmla="*/ 553879 w 771525"/>
              <a:gd name="connsiteY16" fmla="*/ 311071 h 523875"/>
              <a:gd name="connsiteX17" fmla="*/ 614839 w 771525"/>
              <a:gd name="connsiteY17" fmla="*/ 244396 h 523875"/>
              <a:gd name="connsiteX18" fmla="*/ 635794 w 771525"/>
              <a:gd name="connsiteY18" fmla="*/ 234871 h 523875"/>
              <a:gd name="connsiteX19" fmla="*/ 769144 w 771525"/>
              <a:gd name="connsiteY19" fmla="*/ 234871 h 523875"/>
              <a:gd name="connsiteX20" fmla="*/ 769144 w 771525"/>
              <a:gd name="connsiteY20" fmla="*/ 292021 h 523875"/>
              <a:gd name="connsiteX21" fmla="*/ 648176 w 771525"/>
              <a:gd name="connsiteY21" fmla="*/ 292021 h 523875"/>
              <a:gd name="connsiteX22" fmla="*/ 561499 w 771525"/>
              <a:gd name="connsiteY22" fmla="*/ 387271 h 523875"/>
              <a:gd name="connsiteX23" fmla="*/ 533876 w 771525"/>
              <a:gd name="connsiteY23" fmla="*/ 395844 h 523875"/>
              <a:gd name="connsiteX24" fmla="*/ 512921 w 771525"/>
              <a:gd name="connsiteY24" fmla="*/ 375841 h 523875"/>
              <a:gd name="connsiteX25" fmla="*/ 470059 w 771525"/>
              <a:gd name="connsiteY25" fmla="*/ 229156 h 523875"/>
              <a:gd name="connsiteX26" fmla="*/ 367189 w 771525"/>
              <a:gd name="connsiteY26" fmla="*/ 502524 h 523875"/>
              <a:gd name="connsiteX27" fmla="*/ 340519 w 771525"/>
              <a:gd name="connsiteY27" fmla="*/ 520621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1525" h="523875">
                <a:moveTo>
                  <a:pt x="340519" y="520621"/>
                </a:moveTo>
                <a:lnTo>
                  <a:pt x="337661" y="520621"/>
                </a:lnTo>
                <a:cubicBezTo>
                  <a:pt x="325279" y="519669"/>
                  <a:pt x="314801" y="510144"/>
                  <a:pt x="311944" y="497761"/>
                </a:cubicBezTo>
                <a:lnTo>
                  <a:pt x="246221" y="149146"/>
                </a:lnTo>
                <a:lnTo>
                  <a:pt x="205264" y="272971"/>
                </a:lnTo>
                <a:cubicBezTo>
                  <a:pt x="201454" y="284401"/>
                  <a:pt x="190976" y="292021"/>
                  <a:pt x="178594" y="292021"/>
                </a:cubicBezTo>
                <a:lnTo>
                  <a:pt x="7144" y="292021"/>
                </a:lnTo>
                <a:lnTo>
                  <a:pt x="7144" y="234871"/>
                </a:lnTo>
                <a:lnTo>
                  <a:pt x="157639" y="234871"/>
                </a:lnTo>
                <a:lnTo>
                  <a:pt x="227171" y="26274"/>
                </a:lnTo>
                <a:cubicBezTo>
                  <a:pt x="230981" y="13891"/>
                  <a:pt x="243364" y="6271"/>
                  <a:pt x="255746" y="7224"/>
                </a:cubicBezTo>
                <a:cubicBezTo>
                  <a:pt x="268129" y="8176"/>
                  <a:pt x="279559" y="17701"/>
                  <a:pt x="281464" y="30084"/>
                </a:cubicBezTo>
                <a:lnTo>
                  <a:pt x="348139" y="387271"/>
                </a:lnTo>
                <a:lnTo>
                  <a:pt x="445294" y="130096"/>
                </a:lnTo>
                <a:cubicBezTo>
                  <a:pt x="450056" y="118666"/>
                  <a:pt x="460534" y="111046"/>
                  <a:pt x="472916" y="111999"/>
                </a:cubicBezTo>
                <a:cubicBezTo>
                  <a:pt x="485299" y="112951"/>
                  <a:pt x="495776" y="120571"/>
                  <a:pt x="499586" y="132954"/>
                </a:cubicBezTo>
                <a:lnTo>
                  <a:pt x="553879" y="311071"/>
                </a:lnTo>
                <a:lnTo>
                  <a:pt x="614839" y="244396"/>
                </a:lnTo>
                <a:cubicBezTo>
                  <a:pt x="620554" y="238681"/>
                  <a:pt x="628174" y="234871"/>
                  <a:pt x="635794" y="234871"/>
                </a:cubicBezTo>
                <a:lnTo>
                  <a:pt x="769144" y="234871"/>
                </a:lnTo>
                <a:lnTo>
                  <a:pt x="769144" y="292021"/>
                </a:lnTo>
                <a:lnTo>
                  <a:pt x="648176" y="292021"/>
                </a:lnTo>
                <a:lnTo>
                  <a:pt x="561499" y="387271"/>
                </a:lnTo>
                <a:cubicBezTo>
                  <a:pt x="554831" y="394891"/>
                  <a:pt x="544354" y="397749"/>
                  <a:pt x="533876" y="395844"/>
                </a:cubicBezTo>
                <a:cubicBezTo>
                  <a:pt x="523399" y="393939"/>
                  <a:pt x="515779" y="386319"/>
                  <a:pt x="512921" y="375841"/>
                </a:cubicBezTo>
                <a:lnTo>
                  <a:pt x="470059" y="229156"/>
                </a:lnTo>
                <a:lnTo>
                  <a:pt x="367189" y="502524"/>
                </a:lnTo>
                <a:cubicBezTo>
                  <a:pt x="363379" y="513001"/>
                  <a:pt x="351949" y="520621"/>
                  <a:pt x="340519" y="52062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3" name="Graphic 216" descr="Handcuffs">
            <a:extLst>
              <a:ext uri="{FF2B5EF4-FFF2-40B4-BE49-F238E27FC236}">
                <a16:creationId xmlns:a16="http://schemas.microsoft.com/office/drawing/2014/main" id="{E6EA17F8-AAD0-4457-AA43-FA21F0E9C251}"/>
              </a:ext>
            </a:extLst>
          </p:cNvPr>
          <p:cNvSpPr/>
          <p:nvPr/>
        </p:nvSpPr>
        <p:spPr>
          <a:xfrm>
            <a:off x="9782559" y="3410831"/>
            <a:ext cx="828675" cy="657225"/>
          </a:xfrm>
          <a:custGeom>
            <a:avLst/>
            <a:gdLst>
              <a:gd name="connsiteX0" fmla="*/ 473869 w 828675"/>
              <a:gd name="connsiteY0" fmla="*/ 130136 h 657225"/>
              <a:gd name="connsiteX1" fmla="*/ 443389 w 828675"/>
              <a:gd name="connsiteY1" fmla="*/ 107276 h 657225"/>
              <a:gd name="connsiteX2" fmla="*/ 434816 w 828675"/>
              <a:gd name="connsiteY2" fmla="*/ 95846 h 657225"/>
              <a:gd name="connsiteX3" fmla="*/ 448151 w 828675"/>
              <a:gd name="connsiteY3" fmla="*/ 98703 h 657225"/>
              <a:gd name="connsiteX4" fmla="*/ 451009 w 828675"/>
              <a:gd name="connsiteY4" fmla="*/ 98703 h 657225"/>
              <a:gd name="connsiteX5" fmla="*/ 465296 w 828675"/>
              <a:gd name="connsiteY5" fmla="*/ 87273 h 657225"/>
              <a:gd name="connsiteX6" fmla="*/ 453866 w 828675"/>
              <a:gd name="connsiteY6" fmla="*/ 70128 h 657225"/>
              <a:gd name="connsiteX7" fmla="*/ 443389 w 828675"/>
              <a:gd name="connsiteY7" fmla="*/ 68223 h 657225"/>
              <a:gd name="connsiteX8" fmla="*/ 452914 w 828675"/>
              <a:gd name="connsiteY8" fmla="*/ 64413 h 657225"/>
              <a:gd name="connsiteX9" fmla="*/ 456724 w 828675"/>
              <a:gd name="connsiteY9" fmla="*/ 64413 h 657225"/>
              <a:gd name="connsiteX10" fmla="*/ 471011 w 828675"/>
              <a:gd name="connsiteY10" fmla="*/ 69176 h 657225"/>
              <a:gd name="connsiteX11" fmla="*/ 501491 w 828675"/>
              <a:gd name="connsiteY11" fmla="*/ 92036 h 657225"/>
              <a:gd name="connsiteX12" fmla="*/ 510064 w 828675"/>
              <a:gd name="connsiteY12" fmla="*/ 118706 h 657225"/>
              <a:gd name="connsiteX13" fmla="*/ 508159 w 828675"/>
              <a:gd name="connsiteY13" fmla="*/ 114896 h 657225"/>
              <a:gd name="connsiteX14" fmla="*/ 489109 w 828675"/>
              <a:gd name="connsiteY14" fmla="*/ 108228 h 657225"/>
              <a:gd name="connsiteX15" fmla="*/ 482441 w 828675"/>
              <a:gd name="connsiteY15" fmla="*/ 127278 h 657225"/>
              <a:gd name="connsiteX16" fmla="*/ 486251 w 828675"/>
              <a:gd name="connsiteY16" fmla="*/ 134898 h 657225"/>
              <a:gd name="connsiteX17" fmla="*/ 473869 w 828675"/>
              <a:gd name="connsiteY17" fmla="*/ 130136 h 657225"/>
              <a:gd name="connsiteX18" fmla="*/ 532924 w 828675"/>
              <a:gd name="connsiteY18" fmla="*/ 236816 h 657225"/>
              <a:gd name="connsiteX19" fmla="*/ 541496 w 828675"/>
              <a:gd name="connsiteY19" fmla="*/ 211098 h 657225"/>
              <a:gd name="connsiteX20" fmla="*/ 566261 w 828675"/>
              <a:gd name="connsiteY20" fmla="*/ 217766 h 657225"/>
              <a:gd name="connsiteX21" fmla="*/ 557689 w 828675"/>
              <a:gd name="connsiteY21" fmla="*/ 243483 h 657225"/>
              <a:gd name="connsiteX22" fmla="*/ 532924 w 828675"/>
              <a:gd name="connsiteY22" fmla="*/ 236816 h 657225"/>
              <a:gd name="connsiteX23" fmla="*/ 344329 w 828675"/>
              <a:gd name="connsiteY23" fmla="*/ 84416 h 657225"/>
              <a:gd name="connsiteX24" fmla="*/ 306229 w 828675"/>
              <a:gd name="connsiteY24" fmla="*/ 86321 h 657225"/>
              <a:gd name="connsiteX25" fmla="*/ 295751 w 828675"/>
              <a:gd name="connsiteY25" fmla="*/ 84416 h 657225"/>
              <a:gd name="connsiteX26" fmla="*/ 304324 w 828675"/>
              <a:gd name="connsiteY26" fmla="*/ 79653 h 657225"/>
              <a:gd name="connsiteX27" fmla="*/ 309086 w 828675"/>
              <a:gd name="connsiteY27" fmla="*/ 59651 h 657225"/>
              <a:gd name="connsiteX28" fmla="*/ 289084 w 828675"/>
              <a:gd name="connsiteY28" fmla="*/ 54888 h 657225"/>
              <a:gd name="connsiteX29" fmla="*/ 281464 w 828675"/>
              <a:gd name="connsiteY29" fmla="*/ 58698 h 657225"/>
              <a:gd name="connsiteX30" fmla="*/ 287179 w 828675"/>
              <a:gd name="connsiteY30" fmla="*/ 46316 h 657225"/>
              <a:gd name="connsiteX31" fmla="*/ 303371 w 828675"/>
              <a:gd name="connsiteY31" fmla="*/ 38696 h 657225"/>
              <a:gd name="connsiteX32" fmla="*/ 341471 w 828675"/>
              <a:gd name="connsiteY32" fmla="*/ 36791 h 657225"/>
              <a:gd name="connsiteX33" fmla="*/ 342424 w 828675"/>
              <a:gd name="connsiteY33" fmla="*/ 36791 h 657225"/>
              <a:gd name="connsiteX34" fmla="*/ 358616 w 828675"/>
              <a:gd name="connsiteY34" fmla="*/ 42506 h 657225"/>
              <a:gd name="connsiteX35" fmla="*/ 365284 w 828675"/>
              <a:gd name="connsiteY35" fmla="*/ 52983 h 657225"/>
              <a:gd name="connsiteX36" fmla="*/ 352901 w 828675"/>
              <a:gd name="connsiteY36" fmla="*/ 50126 h 657225"/>
              <a:gd name="connsiteX37" fmla="*/ 335756 w 828675"/>
              <a:gd name="connsiteY37" fmla="*/ 61556 h 657225"/>
              <a:gd name="connsiteX38" fmla="*/ 347186 w 828675"/>
              <a:gd name="connsiteY38" fmla="*/ 78701 h 657225"/>
              <a:gd name="connsiteX39" fmla="*/ 354806 w 828675"/>
              <a:gd name="connsiteY39" fmla="*/ 80606 h 657225"/>
              <a:gd name="connsiteX40" fmla="*/ 344329 w 828675"/>
              <a:gd name="connsiteY40" fmla="*/ 84416 h 657225"/>
              <a:gd name="connsiteX41" fmla="*/ 222409 w 828675"/>
              <a:gd name="connsiteY41" fmla="*/ 156806 h 657225"/>
              <a:gd name="connsiteX42" fmla="*/ 211931 w 828675"/>
              <a:gd name="connsiteY42" fmla="*/ 172998 h 657225"/>
              <a:gd name="connsiteX43" fmla="*/ 211931 w 828675"/>
              <a:gd name="connsiteY43" fmla="*/ 157758 h 657225"/>
              <a:gd name="connsiteX44" fmla="*/ 197644 w 828675"/>
              <a:gd name="connsiteY44" fmla="*/ 143471 h 657225"/>
              <a:gd name="connsiteX45" fmla="*/ 183356 w 828675"/>
              <a:gd name="connsiteY45" fmla="*/ 157758 h 657225"/>
              <a:gd name="connsiteX46" fmla="*/ 183356 w 828675"/>
              <a:gd name="connsiteY46" fmla="*/ 171093 h 657225"/>
              <a:gd name="connsiteX47" fmla="*/ 174784 w 828675"/>
              <a:gd name="connsiteY47" fmla="*/ 150138 h 657225"/>
              <a:gd name="connsiteX48" fmla="*/ 180499 w 828675"/>
              <a:gd name="connsiteY48" fmla="*/ 112038 h 657225"/>
              <a:gd name="connsiteX49" fmla="*/ 190024 w 828675"/>
              <a:gd name="connsiteY49" fmla="*/ 96798 h 657225"/>
              <a:gd name="connsiteX50" fmla="*/ 208121 w 828675"/>
              <a:gd name="connsiteY50" fmla="*/ 92036 h 657225"/>
              <a:gd name="connsiteX51" fmla="*/ 218599 w 828675"/>
              <a:gd name="connsiteY51" fmla="*/ 95846 h 657225"/>
              <a:gd name="connsiteX52" fmla="*/ 207169 w 828675"/>
              <a:gd name="connsiteY52" fmla="*/ 102513 h 657225"/>
              <a:gd name="connsiteX53" fmla="*/ 202406 w 828675"/>
              <a:gd name="connsiteY53" fmla="*/ 122516 h 657225"/>
              <a:gd name="connsiteX54" fmla="*/ 214789 w 828675"/>
              <a:gd name="connsiteY54" fmla="*/ 129183 h 657225"/>
              <a:gd name="connsiteX55" fmla="*/ 222409 w 828675"/>
              <a:gd name="connsiteY55" fmla="*/ 127278 h 657225"/>
              <a:gd name="connsiteX56" fmla="*/ 228124 w 828675"/>
              <a:gd name="connsiteY56" fmla="*/ 123468 h 657225"/>
              <a:gd name="connsiteX57" fmla="*/ 222409 w 828675"/>
              <a:gd name="connsiteY57" fmla="*/ 156806 h 657225"/>
              <a:gd name="connsiteX58" fmla="*/ 216694 w 828675"/>
              <a:gd name="connsiteY58" fmla="*/ 277773 h 657225"/>
              <a:gd name="connsiteX59" fmla="*/ 197644 w 828675"/>
              <a:gd name="connsiteY59" fmla="*/ 296823 h 657225"/>
              <a:gd name="connsiteX60" fmla="*/ 178594 w 828675"/>
              <a:gd name="connsiteY60" fmla="*/ 277773 h 657225"/>
              <a:gd name="connsiteX61" fmla="*/ 197644 w 828675"/>
              <a:gd name="connsiteY61" fmla="*/ 258723 h 657225"/>
              <a:gd name="connsiteX62" fmla="*/ 216694 w 828675"/>
              <a:gd name="connsiteY62" fmla="*/ 277773 h 657225"/>
              <a:gd name="connsiteX63" fmla="*/ 805339 w 828675"/>
              <a:gd name="connsiteY63" fmla="*/ 310158 h 657225"/>
              <a:gd name="connsiteX64" fmla="*/ 624364 w 828675"/>
              <a:gd name="connsiteY64" fmla="*/ 206336 h 657225"/>
              <a:gd name="connsiteX65" fmla="*/ 610076 w 828675"/>
              <a:gd name="connsiteY65" fmla="*/ 176808 h 657225"/>
              <a:gd name="connsiteX66" fmla="*/ 605314 w 828675"/>
              <a:gd name="connsiteY66" fmla="*/ 170141 h 657225"/>
              <a:gd name="connsiteX67" fmla="*/ 556736 w 828675"/>
              <a:gd name="connsiteY67" fmla="*/ 157758 h 657225"/>
              <a:gd name="connsiteX68" fmla="*/ 535781 w 828675"/>
              <a:gd name="connsiteY68" fmla="*/ 168236 h 657225"/>
              <a:gd name="connsiteX69" fmla="*/ 524351 w 828675"/>
              <a:gd name="connsiteY69" fmla="*/ 146328 h 657225"/>
              <a:gd name="connsiteX70" fmla="*/ 530066 w 828675"/>
              <a:gd name="connsiteY70" fmla="*/ 140613 h 657225"/>
              <a:gd name="connsiteX71" fmla="*/ 518636 w 828675"/>
              <a:gd name="connsiteY71" fmla="*/ 67271 h 657225"/>
              <a:gd name="connsiteX72" fmla="*/ 488156 w 828675"/>
              <a:gd name="connsiteY72" fmla="*/ 44411 h 657225"/>
              <a:gd name="connsiteX73" fmla="*/ 449104 w 828675"/>
              <a:gd name="connsiteY73" fmla="*/ 34886 h 657225"/>
              <a:gd name="connsiteX74" fmla="*/ 414814 w 828675"/>
              <a:gd name="connsiteY74" fmla="*/ 55841 h 657225"/>
              <a:gd name="connsiteX75" fmla="*/ 411956 w 828675"/>
              <a:gd name="connsiteY75" fmla="*/ 60603 h 657225"/>
              <a:gd name="connsiteX76" fmla="*/ 394811 w 828675"/>
              <a:gd name="connsiteY76" fmla="*/ 58698 h 657225"/>
              <a:gd name="connsiteX77" fmla="*/ 394811 w 828675"/>
              <a:gd name="connsiteY77" fmla="*/ 56793 h 657225"/>
              <a:gd name="connsiteX78" fmla="*/ 377666 w 828675"/>
              <a:gd name="connsiteY78" fmla="*/ 20598 h 657225"/>
              <a:gd name="connsiteX79" fmla="*/ 339566 w 828675"/>
              <a:gd name="connsiteY79" fmla="*/ 7263 h 657225"/>
              <a:gd name="connsiteX80" fmla="*/ 301466 w 828675"/>
              <a:gd name="connsiteY80" fmla="*/ 9168 h 657225"/>
              <a:gd name="connsiteX81" fmla="*/ 251936 w 828675"/>
              <a:gd name="connsiteY81" fmla="*/ 64413 h 657225"/>
              <a:gd name="connsiteX82" fmla="*/ 253841 w 828675"/>
              <a:gd name="connsiteY82" fmla="*/ 74891 h 657225"/>
              <a:gd name="connsiteX83" fmla="*/ 243364 w 828675"/>
              <a:gd name="connsiteY83" fmla="*/ 81558 h 657225"/>
              <a:gd name="connsiteX84" fmla="*/ 211931 w 828675"/>
              <a:gd name="connsiteY84" fmla="*/ 64413 h 657225"/>
              <a:gd name="connsiteX85" fmla="*/ 172879 w 828675"/>
              <a:gd name="connsiteY85" fmla="*/ 73938 h 657225"/>
              <a:gd name="connsiteX86" fmla="*/ 152876 w 828675"/>
              <a:gd name="connsiteY86" fmla="*/ 108228 h 657225"/>
              <a:gd name="connsiteX87" fmla="*/ 147161 w 828675"/>
              <a:gd name="connsiteY87" fmla="*/ 146328 h 657225"/>
              <a:gd name="connsiteX88" fmla="*/ 156686 w 828675"/>
              <a:gd name="connsiteY88" fmla="*/ 185381 h 657225"/>
              <a:gd name="connsiteX89" fmla="*/ 183356 w 828675"/>
              <a:gd name="connsiteY89" fmla="*/ 203478 h 657225"/>
              <a:gd name="connsiteX90" fmla="*/ 183356 w 828675"/>
              <a:gd name="connsiteY90" fmla="*/ 220623 h 657225"/>
              <a:gd name="connsiteX91" fmla="*/ 159544 w 828675"/>
              <a:gd name="connsiteY91" fmla="*/ 220623 h 657225"/>
              <a:gd name="connsiteX92" fmla="*/ 121444 w 828675"/>
              <a:gd name="connsiteY92" fmla="*/ 258723 h 657225"/>
              <a:gd name="connsiteX93" fmla="*/ 121444 w 828675"/>
              <a:gd name="connsiteY93" fmla="*/ 293966 h 657225"/>
              <a:gd name="connsiteX94" fmla="*/ 7144 w 828675"/>
              <a:gd name="connsiteY94" fmla="*/ 468273 h 657225"/>
              <a:gd name="connsiteX95" fmla="*/ 197644 w 828675"/>
              <a:gd name="connsiteY95" fmla="*/ 658773 h 657225"/>
              <a:gd name="connsiteX96" fmla="*/ 310039 w 828675"/>
              <a:gd name="connsiteY96" fmla="*/ 621626 h 657225"/>
              <a:gd name="connsiteX97" fmla="*/ 269081 w 828675"/>
              <a:gd name="connsiteY97" fmla="*/ 580668 h 657225"/>
              <a:gd name="connsiteX98" fmla="*/ 197644 w 828675"/>
              <a:gd name="connsiteY98" fmla="*/ 601623 h 657225"/>
              <a:gd name="connsiteX99" fmla="*/ 64294 w 828675"/>
              <a:gd name="connsiteY99" fmla="*/ 468273 h 657225"/>
              <a:gd name="connsiteX100" fmla="*/ 197644 w 828675"/>
              <a:gd name="connsiteY100" fmla="*/ 334923 h 657225"/>
              <a:gd name="connsiteX101" fmla="*/ 330994 w 828675"/>
              <a:gd name="connsiteY101" fmla="*/ 468273 h 657225"/>
              <a:gd name="connsiteX102" fmla="*/ 310039 w 828675"/>
              <a:gd name="connsiteY102" fmla="*/ 539711 h 657225"/>
              <a:gd name="connsiteX103" fmla="*/ 337661 w 828675"/>
              <a:gd name="connsiteY103" fmla="*/ 567333 h 657225"/>
              <a:gd name="connsiteX104" fmla="*/ 369094 w 828675"/>
              <a:gd name="connsiteY104" fmla="*/ 468273 h 657225"/>
              <a:gd name="connsiteX105" fmla="*/ 273844 w 828675"/>
              <a:gd name="connsiteY105" fmla="*/ 314921 h 657225"/>
              <a:gd name="connsiteX106" fmla="*/ 273844 w 828675"/>
              <a:gd name="connsiteY106" fmla="*/ 258723 h 657225"/>
              <a:gd name="connsiteX107" fmla="*/ 235744 w 828675"/>
              <a:gd name="connsiteY107" fmla="*/ 220623 h 657225"/>
              <a:gd name="connsiteX108" fmla="*/ 211931 w 828675"/>
              <a:gd name="connsiteY108" fmla="*/ 220623 h 657225"/>
              <a:gd name="connsiteX109" fmla="*/ 211931 w 828675"/>
              <a:gd name="connsiteY109" fmla="*/ 204431 h 657225"/>
              <a:gd name="connsiteX110" fmla="*/ 250984 w 828675"/>
              <a:gd name="connsiteY110" fmla="*/ 161568 h 657225"/>
              <a:gd name="connsiteX111" fmla="*/ 256699 w 828675"/>
              <a:gd name="connsiteY111" fmla="*/ 123468 h 657225"/>
              <a:gd name="connsiteX112" fmla="*/ 256699 w 828675"/>
              <a:gd name="connsiteY112" fmla="*/ 107276 h 657225"/>
              <a:gd name="connsiteX113" fmla="*/ 270034 w 828675"/>
              <a:gd name="connsiteY113" fmla="*/ 99656 h 657225"/>
              <a:gd name="connsiteX114" fmla="*/ 270986 w 828675"/>
              <a:gd name="connsiteY114" fmla="*/ 101561 h 657225"/>
              <a:gd name="connsiteX115" fmla="*/ 306229 w 828675"/>
              <a:gd name="connsiteY115" fmla="*/ 114896 h 657225"/>
              <a:gd name="connsiteX116" fmla="*/ 309086 w 828675"/>
              <a:gd name="connsiteY116" fmla="*/ 114896 h 657225"/>
              <a:gd name="connsiteX117" fmla="*/ 347186 w 828675"/>
              <a:gd name="connsiteY117" fmla="*/ 112991 h 657225"/>
              <a:gd name="connsiteX118" fmla="*/ 383381 w 828675"/>
              <a:gd name="connsiteY118" fmla="*/ 95846 h 657225"/>
              <a:gd name="connsiteX119" fmla="*/ 390049 w 828675"/>
              <a:gd name="connsiteY119" fmla="*/ 87273 h 657225"/>
              <a:gd name="connsiteX120" fmla="*/ 407194 w 828675"/>
              <a:gd name="connsiteY120" fmla="*/ 91083 h 657225"/>
              <a:gd name="connsiteX121" fmla="*/ 407194 w 828675"/>
              <a:gd name="connsiteY121" fmla="*/ 96798 h 657225"/>
              <a:gd name="connsiteX122" fmla="*/ 428149 w 828675"/>
              <a:gd name="connsiteY122" fmla="*/ 131088 h 657225"/>
              <a:gd name="connsiteX123" fmla="*/ 458629 w 828675"/>
              <a:gd name="connsiteY123" fmla="*/ 153948 h 657225"/>
              <a:gd name="connsiteX124" fmla="*/ 489109 w 828675"/>
              <a:gd name="connsiteY124" fmla="*/ 164426 h 657225"/>
              <a:gd name="connsiteX125" fmla="*/ 501491 w 828675"/>
              <a:gd name="connsiteY125" fmla="*/ 162521 h 657225"/>
              <a:gd name="connsiteX126" fmla="*/ 511969 w 828675"/>
              <a:gd name="connsiteY126" fmla="*/ 183476 h 657225"/>
              <a:gd name="connsiteX127" fmla="*/ 491014 w 828675"/>
              <a:gd name="connsiteY127" fmla="*/ 193953 h 657225"/>
              <a:gd name="connsiteX128" fmla="*/ 473869 w 828675"/>
              <a:gd name="connsiteY128" fmla="*/ 245388 h 657225"/>
              <a:gd name="connsiteX129" fmla="*/ 492919 w 828675"/>
              <a:gd name="connsiteY129" fmla="*/ 283488 h 657225"/>
              <a:gd name="connsiteX130" fmla="*/ 498634 w 828675"/>
              <a:gd name="connsiteY130" fmla="*/ 295871 h 657225"/>
              <a:gd name="connsiteX131" fmla="*/ 464344 w 828675"/>
              <a:gd name="connsiteY131" fmla="*/ 394931 h 657225"/>
              <a:gd name="connsiteX132" fmla="*/ 482441 w 828675"/>
              <a:gd name="connsiteY132" fmla="*/ 476846 h 657225"/>
              <a:gd name="connsiteX133" fmla="*/ 554831 w 828675"/>
              <a:gd name="connsiteY133" fmla="*/ 551141 h 657225"/>
              <a:gd name="connsiteX134" fmla="*/ 555784 w 828675"/>
              <a:gd name="connsiteY134" fmla="*/ 549236 h 657225"/>
              <a:gd name="connsiteX135" fmla="*/ 568166 w 828675"/>
              <a:gd name="connsiteY135" fmla="*/ 512088 h 657225"/>
              <a:gd name="connsiteX136" fmla="*/ 516731 w 828675"/>
              <a:gd name="connsiteY136" fmla="*/ 457796 h 657225"/>
              <a:gd name="connsiteX137" fmla="*/ 502444 w 828675"/>
              <a:gd name="connsiteY137" fmla="*/ 394931 h 657225"/>
              <a:gd name="connsiteX138" fmla="*/ 575786 w 828675"/>
              <a:gd name="connsiteY138" fmla="*/ 280631 h 657225"/>
              <a:gd name="connsiteX139" fmla="*/ 754856 w 828675"/>
              <a:gd name="connsiteY139" fmla="*/ 340638 h 657225"/>
              <a:gd name="connsiteX140" fmla="*/ 769144 w 828675"/>
              <a:gd name="connsiteY140" fmla="*/ 402551 h 657225"/>
              <a:gd name="connsiteX141" fmla="*/ 696754 w 828675"/>
              <a:gd name="connsiteY141" fmla="*/ 516851 h 657225"/>
              <a:gd name="connsiteX142" fmla="*/ 623411 w 828675"/>
              <a:gd name="connsiteY142" fmla="*/ 530186 h 657225"/>
              <a:gd name="connsiteX143" fmla="*/ 622459 w 828675"/>
              <a:gd name="connsiteY143" fmla="*/ 532091 h 657225"/>
              <a:gd name="connsiteX144" fmla="*/ 604361 w 828675"/>
              <a:gd name="connsiteY144" fmla="*/ 587336 h 657225"/>
              <a:gd name="connsiteX145" fmla="*/ 721519 w 828675"/>
              <a:gd name="connsiteY145" fmla="*/ 570191 h 657225"/>
              <a:gd name="connsiteX146" fmla="*/ 826294 w 828675"/>
              <a:gd name="connsiteY146" fmla="*/ 404456 h 657225"/>
              <a:gd name="connsiteX147" fmla="*/ 805339 w 828675"/>
              <a:gd name="connsiteY147" fmla="*/ 310158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828675" h="657225">
                <a:moveTo>
                  <a:pt x="473869" y="130136"/>
                </a:moveTo>
                <a:lnTo>
                  <a:pt x="443389" y="107276"/>
                </a:lnTo>
                <a:cubicBezTo>
                  <a:pt x="439579" y="104418"/>
                  <a:pt x="436721" y="100608"/>
                  <a:pt x="434816" y="95846"/>
                </a:cubicBezTo>
                <a:lnTo>
                  <a:pt x="448151" y="98703"/>
                </a:lnTo>
                <a:cubicBezTo>
                  <a:pt x="449104" y="98703"/>
                  <a:pt x="450056" y="98703"/>
                  <a:pt x="451009" y="98703"/>
                </a:cubicBezTo>
                <a:cubicBezTo>
                  <a:pt x="457676" y="98703"/>
                  <a:pt x="463391" y="93941"/>
                  <a:pt x="465296" y="87273"/>
                </a:cubicBezTo>
                <a:cubicBezTo>
                  <a:pt x="467201" y="79653"/>
                  <a:pt x="461486" y="72033"/>
                  <a:pt x="453866" y="70128"/>
                </a:cubicBezTo>
                <a:lnTo>
                  <a:pt x="443389" y="68223"/>
                </a:lnTo>
                <a:cubicBezTo>
                  <a:pt x="446246" y="66318"/>
                  <a:pt x="450056" y="64413"/>
                  <a:pt x="452914" y="64413"/>
                </a:cubicBezTo>
                <a:cubicBezTo>
                  <a:pt x="453866" y="64413"/>
                  <a:pt x="455771" y="64413"/>
                  <a:pt x="456724" y="64413"/>
                </a:cubicBezTo>
                <a:cubicBezTo>
                  <a:pt x="461486" y="64413"/>
                  <a:pt x="466249" y="66318"/>
                  <a:pt x="471011" y="69176"/>
                </a:cubicBezTo>
                <a:lnTo>
                  <a:pt x="501491" y="92036"/>
                </a:lnTo>
                <a:cubicBezTo>
                  <a:pt x="510064" y="98703"/>
                  <a:pt x="512921" y="109181"/>
                  <a:pt x="510064" y="118706"/>
                </a:cubicBezTo>
                <a:lnTo>
                  <a:pt x="508159" y="114896"/>
                </a:lnTo>
                <a:cubicBezTo>
                  <a:pt x="504349" y="108228"/>
                  <a:pt x="495776" y="105371"/>
                  <a:pt x="489109" y="108228"/>
                </a:cubicBezTo>
                <a:cubicBezTo>
                  <a:pt x="482441" y="112038"/>
                  <a:pt x="479584" y="120611"/>
                  <a:pt x="482441" y="127278"/>
                </a:cubicBezTo>
                <a:lnTo>
                  <a:pt x="486251" y="134898"/>
                </a:lnTo>
                <a:cubicBezTo>
                  <a:pt x="482441" y="133946"/>
                  <a:pt x="477679" y="132993"/>
                  <a:pt x="473869" y="130136"/>
                </a:cubicBezTo>
                <a:close/>
                <a:moveTo>
                  <a:pt x="532924" y="236816"/>
                </a:moveTo>
                <a:cubicBezTo>
                  <a:pt x="528161" y="227291"/>
                  <a:pt x="531971" y="215861"/>
                  <a:pt x="541496" y="211098"/>
                </a:cubicBezTo>
                <a:cubicBezTo>
                  <a:pt x="550069" y="206336"/>
                  <a:pt x="560546" y="210146"/>
                  <a:pt x="566261" y="217766"/>
                </a:cubicBezTo>
                <a:cubicBezTo>
                  <a:pt x="571024" y="227291"/>
                  <a:pt x="567214" y="238721"/>
                  <a:pt x="557689" y="243483"/>
                </a:cubicBezTo>
                <a:cubicBezTo>
                  <a:pt x="549116" y="248246"/>
                  <a:pt x="538639" y="245388"/>
                  <a:pt x="532924" y="236816"/>
                </a:cubicBezTo>
                <a:close/>
                <a:moveTo>
                  <a:pt x="344329" y="84416"/>
                </a:moveTo>
                <a:lnTo>
                  <a:pt x="306229" y="86321"/>
                </a:lnTo>
                <a:cubicBezTo>
                  <a:pt x="302419" y="86321"/>
                  <a:pt x="298609" y="85368"/>
                  <a:pt x="295751" y="84416"/>
                </a:cubicBezTo>
                <a:lnTo>
                  <a:pt x="304324" y="79653"/>
                </a:lnTo>
                <a:cubicBezTo>
                  <a:pt x="310991" y="75843"/>
                  <a:pt x="313849" y="67271"/>
                  <a:pt x="309086" y="59651"/>
                </a:cubicBezTo>
                <a:cubicBezTo>
                  <a:pt x="305276" y="52983"/>
                  <a:pt x="296704" y="50126"/>
                  <a:pt x="289084" y="54888"/>
                </a:cubicBezTo>
                <a:lnTo>
                  <a:pt x="281464" y="58698"/>
                </a:lnTo>
                <a:cubicBezTo>
                  <a:pt x="282416" y="53936"/>
                  <a:pt x="284321" y="49173"/>
                  <a:pt x="287179" y="46316"/>
                </a:cubicBezTo>
                <a:cubicBezTo>
                  <a:pt x="290989" y="41553"/>
                  <a:pt x="297656" y="38696"/>
                  <a:pt x="303371" y="38696"/>
                </a:cubicBezTo>
                <a:lnTo>
                  <a:pt x="341471" y="36791"/>
                </a:lnTo>
                <a:lnTo>
                  <a:pt x="342424" y="36791"/>
                </a:lnTo>
                <a:cubicBezTo>
                  <a:pt x="348139" y="36791"/>
                  <a:pt x="353854" y="38696"/>
                  <a:pt x="358616" y="42506"/>
                </a:cubicBezTo>
                <a:cubicBezTo>
                  <a:pt x="361474" y="45363"/>
                  <a:pt x="364331" y="49173"/>
                  <a:pt x="365284" y="52983"/>
                </a:cubicBezTo>
                <a:lnTo>
                  <a:pt x="352901" y="50126"/>
                </a:lnTo>
                <a:cubicBezTo>
                  <a:pt x="345281" y="48221"/>
                  <a:pt x="337661" y="53936"/>
                  <a:pt x="335756" y="61556"/>
                </a:cubicBezTo>
                <a:cubicBezTo>
                  <a:pt x="333851" y="69176"/>
                  <a:pt x="339566" y="76796"/>
                  <a:pt x="347186" y="78701"/>
                </a:cubicBezTo>
                <a:lnTo>
                  <a:pt x="354806" y="80606"/>
                </a:lnTo>
                <a:cubicBezTo>
                  <a:pt x="351949" y="82511"/>
                  <a:pt x="348139" y="83463"/>
                  <a:pt x="344329" y="84416"/>
                </a:cubicBezTo>
                <a:close/>
                <a:moveTo>
                  <a:pt x="222409" y="156806"/>
                </a:moveTo>
                <a:cubicBezTo>
                  <a:pt x="221456" y="163473"/>
                  <a:pt x="217646" y="169188"/>
                  <a:pt x="211931" y="172998"/>
                </a:cubicBezTo>
                <a:lnTo>
                  <a:pt x="211931" y="157758"/>
                </a:lnTo>
                <a:cubicBezTo>
                  <a:pt x="211931" y="150138"/>
                  <a:pt x="205264" y="143471"/>
                  <a:pt x="197644" y="143471"/>
                </a:cubicBezTo>
                <a:cubicBezTo>
                  <a:pt x="190024" y="143471"/>
                  <a:pt x="183356" y="150138"/>
                  <a:pt x="183356" y="157758"/>
                </a:cubicBezTo>
                <a:lnTo>
                  <a:pt x="183356" y="171093"/>
                </a:lnTo>
                <a:cubicBezTo>
                  <a:pt x="177641" y="166331"/>
                  <a:pt x="173831" y="157758"/>
                  <a:pt x="174784" y="150138"/>
                </a:cubicBezTo>
                <a:lnTo>
                  <a:pt x="180499" y="112038"/>
                </a:lnTo>
                <a:cubicBezTo>
                  <a:pt x="181451" y="105371"/>
                  <a:pt x="184309" y="100608"/>
                  <a:pt x="190024" y="96798"/>
                </a:cubicBezTo>
                <a:cubicBezTo>
                  <a:pt x="194786" y="92988"/>
                  <a:pt x="201454" y="91083"/>
                  <a:pt x="208121" y="92036"/>
                </a:cubicBezTo>
                <a:cubicBezTo>
                  <a:pt x="211931" y="92988"/>
                  <a:pt x="215741" y="93941"/>
                  <a:pt x="218599" y="95846"/>
                </a:cubicBezTo>
                <a:lnTo>
                  <a:pt x="207169" y="102513"/>
                </a:lnTo>
                <a:cubicBezTo>
                  <a:pt x="200501" y="106323"/>
                  <a:pt x="197644" y="114896"/>
                  <a:pt x="202406" y="122516"/>
                </a:cubicBezTo>
                <a:cubicBezTo>
                  <a:pt x="205264" y="127278"/>
                  <a:pt x="210026" y="129183"/>
                  <a:pt x="214789" y="129183"/>
                </a:cubicBezTo>
                <a:cubicBezTo>
                  <a:pt x="217646" y="129183"/>
                  <a:pt x="219551" y="128231"/>
                  <a:pt x="222409" y="127278"/>
                </a:cubicBezTo>
                <a:lnTo>
                  <a:pt x="228124" y="123468"/>
                </a:lnTo>
                <a:lnTo>
                  <a:pt x="222409" y="156806"/>
                </a:lnTo>
                <a:close/>
                <a:moveTo>
                  <a:pt x="216694" y="277773"/>
                </a:moveTo>
                <a:cubicBezTo>
                  <a:pt x="216694" y="288251"/>
                  <a:pt x="208121" y="296823"/>
                  <a:pt x="197644" y="296823"/>
                </a:cubicBezTo>
                <a:cubicBezTo>
                  <a:pt x="187166" y="296823"/>
                  <a:pt x="178594" y="288251"/>
                  <a:pt x="178594" y="277773"/>
                </a:cubicBezTo>
                <a:cubicBezTo>
                  <a:pt x="178594" y="267296"/>
                  <a:pt x="187166" y="258723"/>
                  <a:pt x="197644" y="258723"/>
                </a:cubicBezTo>
                <a:cubicBezTo>
                  <a:pt x="208121" y="258723"/>
                  <a:pt x="216694" y="267296"/>
                  <a:pt x="216694" y="277773"/>
                </a:cubicBezTo>
                <a:close/>
                <a:moveTo>
                  <a:pt x="805339" y="310158"/>
                </a:moveTo>
                <a:cubicBezTo>
                  <a:pt x="770096" y="240626"/>
                  <a:pt x="697706" y="201573"/>
                  <a:pt x="624364" y="206336"/>
                </a:cubicBezTo>
                <a:lnTo>
                  <a:pt x="610076" y="176808"/>
                </a:lnTo>
                <a:cubicBezTo>
                  <a:pt x="609124" y="173951"/>
                  <a:pt x="607219" y="172046"/>
                  <a:pt x="605314" y="170141"/>
                </a:cubicBezTo>
                <a:cubicBezTo>
                  <a:pt x="594836" y="154901"/>
                  <a:pt x="573881" y="149186"/>
                  <a:pt x="556736" y="157758"/>
                </a:cubicBezTo>
                <a:lnTo>
                  <a:pt x="535781" y="168236"/>
                </a:lnTo>
                <a:lnTo>
                  <a:pt x="524351" y="146328"/>
                </a:lnTo>
                <a:cubicBezTo>
                  <a:pt x="526256" y="144423"/>
                  <a:pt x="528161" y="142518"/>
                  <a:pt x="530066" y="140613"/>
                </a:cubicBezTo>
                <a:cubicBezTo>
                  <a:pt x="547211" y="116801"/>
                  <a:pt x="541496" y="84416"/>
                  <a:pt x="518636" y="67271"/>
                </a:cubicBezTo>
                <a:lnTo>
                  <a:pt x="488156" y="44411"/>
                </a:lnTo>
                <a:cubicBezTo>
                  <a:pt x="476726" y="35838"/>
                  <a:pt x="463391" y="32981"/>
                  <a:pt x="449104" y="34886"/>
                </a:cubicBezTo>
                <a:cubicBezTo>
                  <a:pt x="434816" y="36791"/>
                  <a:pt x="423386" y="44411"/>
                  <a:pt x="414814" y="55841"/>
                </a:cubicBezTo>
                <a:cubicBezTo>
                  <a:pt x="413861" y="57746"/>
                  <a:pt x="412909" y="59651"/>
                  <a:pt x="411956" y="60603"/>
                </a:cubicBezTo>
                <a:lnTo>
                  <a:pt x="394811" y="58698"/>
                </a:lnTo>
                <a:cubicBezTo>
                  <a:pt x="394811" y="57746"/>
                  <a:pt x="394811" y="57746"/>
                  <a:pt x="394811" y="56793"/>
                </a:cubicBezTo>
                <a:cubicBezTo>
                  <a:pt x="393859" y="42506"/>
                  <a:pt x="388144" y="30123"/>
                  <a:pt x="377666" y="20598"/>
                </a:cubicBezTo>
                <a:cubicBezTo>
                  <a:pt x="367189" y="11073"/>
                  <a:pt x="353854" y="6311"/>
                  <a:pt x="339566" y="7263"/>
                </a:cubicBezTo>
                <a:lnTo>
                  <a:pt x="301466" y="9168"/>
                </a:lnTo>
                <a:cubicBezTo>
                  <a:pt x="272891" y="11073"/>
                  <a:pt x="250031" y="35838"/>
                  <a:pt x="251936" y="64413"/>
                </a:cubicBezTo>
                <a:cubicBezTo>
                  <a:pt x="251936" y="68223"/>
                  <a:pt x="252889" y="71081"/>
                  <a:pt x="253841" y="74891"/>
                </a:cubicBezTo>
                <a:lnTo>
                  <a:pt x="243364" y="81558"/>
                </a:lnTo>
                <a:cubicBezTo>
                  <a:pt x="234791" y="72033"/>
                  <a:pt x="224314" y="66318"/>
                  <a:pt x="211931" y="64413"/>
                </a:cubicBezTo>
                <a:cubicBezTo>
                  <a:pt x="197644" y="62508"/>
                  <a:pt x="184309" y="66318"/>
                  <a:pt x="172879" y="73938"/>
                </a:cubicBezTo>
                <a:cubicBezTo>
                  <a:pt x="161449" y="82511"/>
                  <a:pt x="154781" y="94893"/>
                  <a:pt x="152876" y="108228"/>
                </a:cubicBezTo>
                <a:lnTo>
                  <a:pt x="147161" y="146328"/>
                </a:lnTo>
                <a:cubicBezTo>
                  <a:pt x="145256" y="160616"/>
                  <a:pt x="149066" y="173951"/>
                  <a:pt x="156686" y="185381"/>
                </a:cubicBezTo>
                <a:cubicBezTo>
                  <a:pt x="163354" y="193953"/>
                  <a:pt x="172879" y="200621"/>
                  <a:pt x="183356" y="203478"/>
                </a:cubicBezTo>
                <a:lnTo>
                  <a:pt x="183356" y="220623"/>
                </a:lnTo>
                <a:lnTo>
                  <a:pt x="159544" y="220623"/>
                </a:lnTo>
                <a:cubicBezTo>
                  <a:pt x="138589" y="220623"/>
                  <a:pt x="121444" y="237768"/>
                  <a:pt x="121444" y="258723"/>
                </a:cubicBezTo>
                <a:lnTo>
                  <a:pt x="121444" y="293966"/>
                </a:lnTo>
                <a:cubicBezTo>
                  <a:pt x="53816" y="323493"/>
                  <a:pt x="7144" y="390168"/>
                  <a:pt x="7144" y="468273"/>
                </a:cubicBezTo>
                <a:cubicBezTo>
                  <a:pt x="7144" y="573048"/>
                  <a:pt x="92869" y="658773"/>
                  <a:pt x="197644" y="658773"/>
                </a:cubicBezTo>
                <a:cubicBezTo>
                  <a:pt x="239554" y="658773"/>
                  <a:pt x="278606" y="644486"/>
                  <a:pt x="310039" y="621626"/>
                </a:cubicBezTo>
                <a:lnTo>
                  <a:pt x="269081" y="580668"/>
                </a:lnTo>
                <a:cubicBezTo>
                  <a:pt x="249079" y="594003"/>
                  <a:pt x="224314" y="601623"/>
                  <a:pt x="197644" y="601623"/>
                </a:cubicBezTo>
                <a:cubicBezTo>
                  <a:pt x="124301" y="601623"/>
                  <a:pt x="64294" y="541616"/>
                  <a:pt x="64294" y="468273"/>
                </a:cubicBezTo>
                <a:cubicBezTo>
                  <a:pt x="64294" y="394931"/>
                  <a:pt x="124301" y="334923"/>
                  <a:pt x="197644" y="334923"/>
                </a:cubicBezTo>
                <a:cubicBezTo>
                  <a:pt x="270986" y="334923"/>
                  <a:pt x="330994" y="394931"/>
                  <a:pt x="330994" y="468273"/>
                </a:cubicBezTo>
                <a:cubicBezTo>
                  <a:pt x="330994" y="494943"/>
                  <a:pt x="323374" y="519708"/>
                  <a:pt x="310039" y="539711"/>
                </a:cubicBezTo>
                <a:lnTo>
                  <a:pt x="337661" y="567333"/>
                </a:lnTo>
                <a:cubicBezTo>
                  <a:pt x="357664" y="539711"/>
                  <a:pt x="369094" y="505421"/>
                  <a:pt x="369094" y="468273"/>
                </a:cubicBezTo>
                <a:cubicBezTo>
                  <a:pt x="369094" y="401598"/>
                  <a:pt x="330041" y="343496"/>
                  <a:pt x="273844" y="314921"/>
                </a:cubicBezTo>
                <a:lnTo>
                  <a:pt x="273844" y="258723"/>
                </a:lnTo>
                <a:cubicBezTo>
                  <a:pt x="273844" y="237768"/>
                  <a:pt x="256699" y="220623"/>
                  <a:pt x="235744" y="220623"/>
                </a:cubicBezTo>
                <a:lnTo>
                  <a:pt x="211931" y="220623"/>
                </a:lnTo>
                <a:lnTo>
                  <a:pt x="211931" y="204431"/>
                </a:lnTo>
                <a:cubicBezTo>
                  <a:pt x="231934" y="199668"/>
                  <a:pt x="248126" y="182523"/>
                  <a:pt x="250984" y="161568"/>
                </a:cubicBezTo>
                <a:lnTo>
                  <a:pt x="256699" y="123468"/>
                </a:lnTo>
                <a:cubicBezTo>
                  <a:pt x="257651" y="117753"/>
                  <a:pt x="256699" y="112991"/>
                  <a:pt x="256699" y="107276"/>
                </a:cubicBezTo>
                <a:lnTo>
                  <a:pt x="270034" y="99656"/>
                </a:lnTo>
                <a:cubicBezTo>
                  <a:pt x="270034" y="99656"/>
                  <a:pt x="270986" y="100608"/>
                  <a:pt x="270986" y="101561"/>
                </a:cubicBezTo>
                <a:cubicBezTo>
                  <a:pt x="280511" y="110133"/>
                  <a:pt x="292894" y="114896"/>
                  <a:pt x="306229" y="114896"/>
                </a:cubicBezTo>
                <a:cubicBezTo>
                  <a:pt x="307181" y="114896"/>
                  <a:pt x="308134" y="114896"/>
                  <a:pt x="309086" y="114896"/>
                </a:cubicBezTo>
                <a:lnTo>
                  <a:pt x="347186" y="112991"/>
                </a:lnTo>
                <a:cubicBezTo>
                  <a:pt x="361474" y="112038"/>
                  <a:pt x="373856" y="106323"/>
                  <a:pt x="383381" y="95846"/>
                </a:cubicBezTo>
                <a:cubicBezTo>
                  <a:pt x="386239" y="92988"/>
                  <a:pt x="388144" y="90131"/>
                  <a:pt x="390049" y="87273"/>
                </a:cubicBezTo>
                <a:lnTo>
                  <a:pt x="407194" y="91083"/>
                </a:lnTo>
                <a:cubicBezTo>
                  <a:pt x="407194" y="92988"/>
                  <a:pt x="407194" y="94893"/>
                  <a:pt x="407194" y="96798"/>
                </a:cubicBezTo>
                <a:cubicBezTo>
                  <a:pt x="409099" y="111086"/>
                  <a:pt x="416719" y="122516"/>
                  <a:pt x="428149" y="131088"/>
                </a:cubicBezTo>
                <a:lnTo>
                  <a:pt x="458629" y="153948"/>
                </a:lnTo>
                <a:cubicBezTo>
                  <a:pt x="468154" y="160616"/>
                  <a:pt x="478631" y="164426"/>
                  <a:pt x="489109" y="164426"/>
                </a:cubicBezTo>
                <a:cubicBezTo>
                  <a:pt x="492919" y="164426"/>
                  <a:pt x="497681" y="163473"/>
                  <a:pt x="501491" y="162521"/>
                </a:cubicBezTo>
                <a:lnTo>
                  <a:pt x="511969" y="183476"/>
                </a:lnTo>
                <a:lnTo>
                  <a:pt x="491014" y="193953"/>
                </a:lnTo>
                <a:cubicBezTo>
                  <a:pt x="471964" y="203478"/>
                  <a:pt x="464344" y="226338"/>
                  <a:pt x="473869" y="245388"/>
                </a:cubicBezTo>
                <a:lnTo>
                  <a:pt x="492919" y="283488"/>
                </a:lnTo>
                <a:lnTo>
                  <a:pt x="498634" y="295871"/>
                </a:lnTo>
                <a:cubicBezTo>
                  <a:pt x="477679" y="324446"/>
                  <a:pt x="465296" y="359688"/>
                  <a:pt x="464344" y="394931"/>
                </a:cubicBezTo>
                <a:cubicBezTo>
                  <a:pt x="463391" y="422553"/>
                  <a:pt x="469106" y="450176"/>
                  <a:pt x="482441" y="476846"/>
                </a:cubicBezTo>
                <a:cubicBezTo>
                  <a:pt x="498634" y="510183"/>
                  <a:pt x="525304" y="534948"/>
                  <a:pt x="554831" y="551141"/>
                </a:cubicBezTo>
                <a:lnTo>
                  <a:pt x="555784" y="549236"/>
                </a:lnTo>
                <a:lnTo>
                  <a:pt x="568166" y="512088"/>
                </a:lnTo>
                <a:cubicBezTo>
                  <a:pt x="547211" y="499706"/>
                  <a:pt x="529114" y="481608"/>
                  <a:pt x="516731" y="457796"/>
                </a:cubicBezTo>
                <a:cubicBezTo>
                  <a:pt x="506254" y="437793"/>
                  <a:pt x="501491" y="415886"/>
                  <a:pt x="502444" y="394931"/>
                </a:cubicBezTo>
                <a:cubicBezTo>
                  <a:pt x="504349" y="347306"/>
                  <a:pt x="531019" y="302538"/>
                  <a:pt x="575786" y="280631"/>
                </a:cubicBezTo>
                <a:cubicBezTo>
                  <a:pt x="641509" y="247293"/>
                  <a:pt x="721519" y="274916"/>
                  <a:pt x="754856" y="340638"/>
                </a:cubicBezTo>
                <a:cubicBezTo>
                  <a:pt x="764381" y="360641"/>
                  <a:pt x="769144" y="381596"/>
                  <a:pt x="769144" y="402551"/>
                </a:cubicBezTo>
                <a:cubicBezTo>
                  <a:pt x="767239" y="449223"/>
                  <a:pt x="740569" y="493991"/>
                  <a:pt x="696754" y="516851"/>
                </a:cubicBezTo>
                <a:cubicBezTo>
                  <a:pt x="672941" y="529233"/>
                  <a:pt x="647224" y="533043"/>
                  <a:pt x="623411" y="530186"/>
                </a:cubicBezTo>
                <a:lnTo>
                  <a:pt x="622459" y="532091"/>
                </a:lnTo>
                <a:lnTo>
                  <a:pt x="604361" y="587336"/>
                </a:lnTo>
                <a:cubicBezTo>
                  <a:pt x="643414" y="594003"/>
                  <a:pt x="684371" y="589241"/>
                  <a:pt x="721519" y="570191"/>
                </a:cubicBezTo>
                <a:cubicBezTo>
                  <a:pt x="787241" y="537806"/>
                  <a:pt x="825341" y="472083"/>
                  <a:pt x="826294" y="404456"/>
                </a:cubicBezTo>
                <a:cubicBezTo>
                  <a:pt x="827246" y="372071"/>
                  <a:pt x="820579" y="340638"/>
                  <a:pt x="805339" y="31015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294" name="Graphic 214" descr="Gavel">
            <a:extLst>
              <a:ext uri="{FF2B5EF4-FFF2-40B4-BE49-F238E27FC236}">
                <a16:creationId xmlns:a16="http://schemas.microsoft.com/office/drawing/2014/main" id="{15710BD3-3A2F-4BF1-B422-D3498D593C4A}"/>
              </a:ext>
            </a:extLst>
          </p:cNvPr>
          <p:cNvGrpSpPr/>
          <p:nvPr/>
        </p:nvGrpSpPr>
        <p:grpSpPr>
          <a:xfrm>
            <a:off x="8664411" y="3357610"/>
            <a:ext cx="771525" cy="771525"/>
            <a:chOff x="8664411" y="3357610"/>
            <a:chExt cx="771525" cy="771525"/>
          </a:xfrm>
        </p:grpSpPr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5082973B-524C-4047-88D6-F306B1DCCE1C}"/>
                </a:ext>
              </a:extLst>
            </p:cNvPr>
            <p:cNvSpPr/>
            <p:nvPr/>
          </p:nvSpPr>
          <p:spPr>
            <a:xfrm>
              <a:off x="8664411" y="4005310"/>
              <a:ext cx="390525" cy="123825"/>
            </a:xfrm>
            <a:custGeom>
              <a:avLst/>
              <a:gdLst>
                <a:gd name="connsiteX0" fmla="*/ 350044 w 390525"/>
                <a:gd name="connsiteY0" fmla="*/ 45244 h 123825"/>
                <a:gd name="connsiteX1" fmla="*/ 330994 w 390525"/>
                <a:gd name="connsiteY1" fmla="*/ 45244 h 123825"/>
                <a:gd name="connsiteX2" fmla="*/ 330994 w 390525"/>
                <a:gd name="connsiteY2" fmla="*/ 7144 h 123825"/>
                <a:gd name="connsiteX3" fmla="*/ 64294 w 390525"/>
                <a:gd name="connsiteY3" fmla="*/ 7144 h 123825"/>
                <a:gd name="connsiteX4" fmla="*/ 64294 w 390525"/>
                <a:gd name="connsiteY4" fmla="*/ 45244 h 123825"/>
                <a:gd name="connsiteX5" fmla="*/ 45244 w 390525"/>
                <a:gd name="connsiteY5" fmla="*/ 45244 h 123825"/>
                <a:gd name="connsiteX6" fmla="*/ 7144 w 390525"/>
                <a:gd name="connsiteY6" fmla="*/ 83344 h 123825"/>
                <a:gd name="connsiteX7" fmla="*/ 45244 w 390525"/>
                <a:gd name="connsiteY7" fmla="*/ 121444 h 123825"/>
                <a:gd name="connsiteX8" fmla="*/ 350044 w 390525"/>
                <a:gd name="connsiteY8" fmla="*/ 121444 h 123825"/>
                <a:gd name="connsiteX9" fmla="*/ 388144 w 390525"/>
                <a:gd name="connsiteY9" fmla="*/ 83344 h 123825"/>
                <a:gd name="connsiteX10" fmla="*/ 350044 w 390525"/>
                <a:gd name="connsiteY10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0525" h="123825">
                  <a:moveTo>
                    <a:pt x="350044" y="45244"/>
                  </a:moveTo>
                  <a:lnTo>
                    <a:pt x="330994" y="45244"/>
                  </a:lnTo>
                  <a:lnTo>
                    <a:pt x="330994" y="7144"/>
                  </a:lnTo>
                  <a:lnTo>
                    <a:pt x="64294" y="7144"/>
                  </a:lnTo>
                  <a:lnTo>
                    <a:pt x="64294" y="45244"/>
                  </a:lnTo>
                  <a:lnTo>
                    <a:pt x="45244" y="45244"/>
                  </a:lnTo>
                  <a:cubicBezTo>
                    <a:pt x="24289" y="45244"/>
                    <a:pt x="7144" y="62389"/>
                    <a:pt x="7144" y="83344"/>
                  </a:cubicBezTo>
                  <a:cubicBezTo>
                    <a:pt x="7144" y="104299"/>
                    <a:pt x="24289" y="121444"/>
                    <a:pt x="45244" y="121444"/>
                  </a:cubicBezTo>
                  <a:lnTo>
                    <a:pt x="350044" y="121444"/>
                  </a:lnTo>
                  <a:cubicBezTo>
                    <a:pt x="370999" y="121444"/>
                    <a:pt x="388144" y="104299"/>
                    <a:pt x="388144" y="83344"/>
                  </a:cubicBezTo>
                  <a:cubicBezTo>
                    <a:pt x="388144" y="62389"/>
                    <a:pt x="370999" y="45244"/>
                    <a:pt x="350044" y="452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34E35955-5820-4318-AC42-5EFDC1F4464D}"/>
                </a:ext>
              </a:extLst>
            </p:cNvPr>
            <p:cNvSpPr/>
            <p:nvPr/>
          </p:nvSpPr>
          <p:spPr>
            <a:xfrm>
              <a:off x="8778711" y="3654790"/>
              <a:ext cx="247650" cy="247650"/>
            </a:xfrm>
            <a:custGeom>
              <a:avLst/>
              <a:gdLst>
                <a:gd name="connsiteX0" fmla="*/ 234791 w 247650"/>
                <a:gd name="connsiteY0" fmla="*/ 206216 h 247650"/>
                <a:gd name="connsiteX1" fmla="*/ 234791 w 247650"/>
                <a:gd name="connsiteY1" fmla="*/ 166211 h 247650"/>
                <a:gd name="connsiteX2" fmla="*/ 84296 w 247650"/>
                <a:gd name="connsiteY2" fmla="*/ 15716 h 247650"/>
                <a:gd name="connsiteX3" fmla="*/ 44291 w 247650"/>
                <a:gd name="connsiteY3" fmla="*/ 15716 h 247650"/>
                <a:gd name="connsiteX4" fmla="*/ 7144 w 247650"/>
                <a:gd name="connsiteY4" fmla="*/ 52864 h 247650"/>
                <a:gd name="connsiteX5" fmla="*/ 197644 w 247650"/>
                <a:gd name="connsiteY5" fmla="*/ 243364 h 247650"/>
                <a:gd name="connsiteX6" fmla="*/ 234791 w 247650"/>
                <a:gd name="connsiteY6" fmla="*/ 20621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247650">
                  <a:moveTo>
                    <a:pt x="234791" y="206216"/>
                  </a:moveTo>
                  <a:cubicBezTo>
                    <a:pt x="246221" y="194786"/>
                    <a:pt x="246221" y="176689"/>
                    <a:pt x="234791" y="166211"/>
                  </a:cubicBezTo>
                  <a:lnTo>
                    <a:pt x="84296" y="15716"/>
                  </a:lnTo>
                  <a:cubicBezTo>
                    <a:pt x="72866" y="4286"/>
                    <a:pt x="54769" y="4286"/>
                    <a:pt x="44291" y="15716"/>
                  </a:cubicBezTo>
                  <a:lnTo>
                    <a:pt x="7144" y="52864"/>
                  </a:lnTo>
                  <a:lnTo>
                    <a:pt x="197644" y="243364"/>
                  </a:lnTo>
                  <a:lnTo>
                    <a:pt x="234791" y="20621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69AE64C1-77F2-41A4-B047-006871E03386}"/>
                </a:ext>
              </a:extLst>
            </p:cNvPr>
            <p:cNvSpPr/>
            <p:nvPr/>
          </p:nvSpPr>
          <p:spPr>
            <a:xfrm>
              <a:off x="9075891" y="3357610"/>
              <a:ext cx="247650" cy="247650"/>
            </a:xfrm>
            <a:custGeom>
              <a:avLst/>
              <a:gdLst>
                <a:gd name="connsiteX0" fmla="*/ 166211 w 247650"/>
                <a:gd name="connsiteY0" fmla="*/ 234791 h 247650"/>
                <a:gd name="connsiteX1" fmla="*/ 206216 w 247650"/>
                <a:gd name="connsiteY1" fmla="*/ 234791 h 247650"/>
                <a:gd name="connsiteX2" fmla="*/ 243364 w 247650"/>
                <a:gd name="connsiteY2" fmla="*/ 197644 h 247650"/>
                <a:gd name="connsiteX3" fmla="*/ 52864 w 247650"/>
                <a:gd name="connsiteY3" fmla="*/ 7144 h 247650"/>
                <a:gd name="connsiteX4" fmla="*/ 15716 w 247650"/>
                <a:gd name="connsiteY4" fmla="*/ 44291 h 247650"/>
                <a:gd name="connsiteX5" fmla="*/ 15716 w 247650"/>
                <a:gd name="connsiteY5" fmla="*/ 84296 h 247650"/>
                <a:gd name="connsiteX6" fmla="*/ 166211 w 247650"/>
                <a:gd name="connsiteY6" fmla="*/ 234791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247650">
                  <a:moveTo>
                    <a:pt x="166211" y="234791"/>
                  </a:moveTo>
                  <a:cubicBezTo>
                    <a:pt x="177641" y="246221"/>
                    <a:pt x="195739" y="246221"/>
                    <a:pt x="206216" y="234791"/>
                  </a:cubicBezTo>
                  <a:lnTo>
                    <a:pt x="243364" y="197644"/>
                  </a:lnTo>
                  <a:lnTo>
                    <a:pt x="52864" y="7144"/>
                  </a:lnTo>
                  <a:lnTo>
                    <a:pt x="15716" y="44291"/>
                  </a:lnTo>
                  <a:cubicBezTo>
                    <a:pt x="4286" y="55721"/>
                    <a:pt x="4286" y="73819"/>
                    <a:pt x="15716" y="84296"/>
                  </a:cubicBezTo>
                  <a:lnTo>
                    <a:pt x="166211" y="23479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6D02EEA7-358D-44E5-9C07-FD52A4E33E25}"/>
                </a:ext>
              </a:extLst>
            </p:cNvPr>
            <p:cNvSpPr/>
            <p:nvPr/>
          </p:nvSpPr>
          <p:spPr>
            <a:xfrm>
              <a:off x="8873961" y="3452860"/>
              <a:ext cx="561975" cy="542925"/>
            </a:xfrm>
            <a:custGeom>
              <a:avLst/>
              <a:gdLst>
                <a:gd name="connsiteX0" fmla="*/ 550069 w 561975"/>
                <a:gd name="connsiteY0" fmla="*/ 473869 h 542925"/>
                <a:gd name="connsiteX1" fmla="*/ 292894 w 561975"/>
                <a:gd name="connsiteY1" fmla="*/ 216694 h 542925"/>
                <a:gd name="connsiteX2" fmla="*/ 350044 w 561975"/>
                <a:gd name="connsiteY2" fmla="*/ 159544 h 542925"/>
                <a:gd name="connsiteX3" fmla="*/ 197644 w 561975"/>
                <a:gd name="connsiteY3" fmla="*/ 7144 h 542925"/>
                <a:gd name="connsiteX4" fmla="*/ 7144 w 561975"/>
                <a:gd name="connsiteY4" fmla="*/ 197644 h 542925"/>
                <a:gd name="connsiteX5" fmla="*/ 159544 w 561975"/>
                <a:gd name="connsiteY5" fmla="*/ 350044 h 542925"/>
                <a:gd name="connsiteX6" fmla="*/ 235744 w 561975"/>
                <a:gd name="connsiteY6" fmla="*/ 273844 h 542925"/>
                <a:gd name="connsiteX7" fmla="*/ 492919 w 561975"/>
                <a:gd name="connsiteY7" fmla="*/ 531019 h 542925"/>
                <a:gd name="connsiteX8" fmla="*/ 550069 w 561975"/>
                <a:gd name="connsiteY8" fmla="*/ 531019 h 542925"/>
                <a:gd name="connsiteX9" fmla="*/ 550069 w 561975"/>
                <a:gd name="connsiteY9" fmla="*/ 473869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1975" h="542925">
                  <a:moveTo>
                    <a:pt x="550069" y="473869"/>
                  </a:moveTo>
                  <a:lnTo>
                    <a:pt x="292894" y="216694"/>
                  </a:lnTo>
                  <a:lnTo>
                    <a:pt x="350044" y="159544"/>
                  </a:lnTo>
                  <a:lnTo>
                    <a:pt x="197644" y="7144"/>
                  </a:lnTo>
                  <a:lnTo>
                    <a:pt x="7144" y="197644"/>
                  </a:lnTo>
                  <a:lnTo>
                    <a:pt x="159544" y="350044"/>
                  </a:lnTo>
                  <a:lnTo>
                    <a:pt x="235744" y="273844"/>
                  </a:lnTo>
                  <a:lnTo>
                    <a:pt x="492919" y="531019"/>
                  </a:lnTo>
                  <a:cubicBezTo>
                    <a:pt x="509111" y="547211"/>
                    <a:pt x="533876" y="547211"/>
                    <a:pt x="550069" y="531019"/>
                  </a:cubicBezTo>
                  <a:cubicBezTo>
                    <a:pt x="566261" y="514826"/>
                    <a:pt x="566261" y="490061"/>
                    <a:pt x="550069" y="47386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99" name="Graphic 212" descr="Key">
            <a:extLst>
              <a:ext uri="{FF2B5EF4-FFF2-40B4-BE49-F238E27FC236}">
                <a16:creationId xmlns:a16="http://schemas.microsoft.com/office/drawing/2014/main" id="{5A95C782-59F9-40C3-AF1F-A5544902203A}"/>
              </a:ext>
            </a:extLst>
          </p:cNvPr>
          <p:cNvSpPr/>
          <p:nvPr/>
        </p:nvSpPr>
        <p:spPr>
          <a:xfrm>
            <a:off x="7479588" y="3538585"/>
            <a:ext cx="847725" cy="409575"/>
          </a:xfrm>
          <a:custGeom>
            <a:avLst/>
            <a:gdLst>
              <a:gd name="connsiteX0" fmla="*/ 583406 w 847725"/>
              <a:gd name="connsiteY0" fmla="*/ 240506 h 409575"/>
              <a:gd name="connsiteX1" fmla="*/ 645319 w 847725"/>
              <a:gd name="connsiteY1" fmla="*/ 302419 h 409575"/>
              <a:gd name="connsiteX2" fmla="*/ 707231 w 847725"/>
              <a:gd name="connsiteY2" fmla="*/ 240506 h 409575"/>
              <a:gd name="connsiteX3" fmla="*/ 769144 w 847725"/>
              <a:gd name="connsiteY3" fmla="*/ 302419 h 409575"/>
              <a:gd name="connsiteX4" fmla="*/ 845344 w 847725"/>
              <a:gd name="connsiteY4" fmla="*/ 207169 h 409575"/>
              <a:gd name="connsiteX5" fmla="*/ 769144 w 847725"/>
              <a:gd name="connsiteY5" fmla="*/ 111919 h 409575"/>
              <a:gd name="connsiteX6" fmla="*/ 383381 w 847725"/>
              <a:gd name="connsiteY6" fmla="*/ 111919 h 409575"/>
              <a:gd name="connsiteX7" fmla="*/ 207169 w 847725"/>
              <a:gd name="connsiteY7" fmla="*/ 7144 h 409575"/>
              <a:gd name="connsiteX8" fmla="*/ 7144 w 847725"/>
              <a:gd name="connsiteY8" fmla="*/ 207169 h 409575"/>
              <a:gd name="connsiteX9" fmla="*/ 207169 w 847725"/>
              <a:gd name="connsiteY9" fmla="*/ 407194 h 409575"/>
              <a:gd name="connsiteX10" fmla="*/ 383381 w 847725"/>
              <a:gd name="connsiteY10" fmla="*/ 302419 h 409575"/>
              <a:gd name="connsiteX11" fmla="*/ 445294 w 847725"/>
              <a:gd name="connsiteY11" fmla="*/ 302419 h 409575"/>
              <a:gd name="connsiteX12" fmla="*/ 483394 w 847725"/>
              <a:gd name="connsiteY12" fmla="*/ 264319 h 409575"/>
              <a:gd name="connsiteX13" fmla="*/ 521494 w 847725"/>
              <a:gd name="connsiteY13" fmla="*/ 302419 h 409575"/>
              <a:gd name="connsiteX14" fmla="*/ 583406 w 847725"/>
              <a:gd name="connsiteY14" fmla="*/ 240506 h 409575"/>
              <a:gd name="connsiteX15" fmla="*/ 121444 w 847725"/>
              <a:gd name="connsiteY15" fmla="*/ 264319 h 409575"/>
              <a:gd name="connsiteX16" fmla="*/ 64294 w 847725"/>
              <a:gd name="connsiteY16" fmla="*/ 207169 h 409575"/>
              <a:gd name="connsiteX17" fmla="*/ 121444 w 847725"/>
              <a:gd name="connsiteY17" fmla="*/ 150019 h 409575"/>
              <a:gd name="connsiteX18" fmla="*/ 178594 w 847725"/>
              <a:gd name="connsiteY18" fmla="*/ 207169 h 409575"/>
              <a:gd name="connsiteX19" fmla="*/ 121444 w 847725"/>
              <a:gd name="connsiteY19" fmla="*/ 2643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583406" y="240506"/>
                </a:moveTo>
                <a:lnTo>
                  <a:pt x="645319" y="302419"/>
                </a:lnTo>
                <a:lnTo>
                  <a:pt x="707231" y="240506"/>
                </a:lnTo>
                <a:lnTo>
                  <a:pt x="769144" y="302419"/>
                </a:lnTo>
                <a:lnTo>
                  <a:pt x="845344" y="207169"/>
                </a:lnTo>
                <a:lnTo>
                  <a:pt x="769144" y="111919"/>
                </a:lnTo>
                <a:lnTo>
                  <a:pt x="383381" y="111919"/>
                </a:lnTo>
                <a:cubicBezTo>
                  <a:pt x="349091" y="49054"/>
                  <a:pt x="283369" y="7144"/>
                  <a:pt x="207169" y="7144"/>
                </a:cubicBezTo>
                <a:cubicBezTo>
                  <a:pt x="96679" y="7144"/>
                  <a:pt x="7144" y="96679"/>
                  <a:pt x="7144" y="207169"/>
                </a:cubicBezTo>
                <a:cubicBezTo>
                  <a:pt x="7144" y="317659"/>
                  <a:pt x="96679" y="407194"/>
                  <a:pt x="207169" y="407194"/>
                </a:cubicBezTo>
                <a:cubicBezTo>
                  <a:pt x="283369" y="407194"/>
                  <a:pt x="349091" y="365284"/>
                  <a:pt x="383381" y="302419"/>
                </a:cubicBezTo>
                <a:lnTo>
                  <a:pt x="445294" y="302419"/>
                </a:lnTo>
                <a:lnTo>
                  <a:pt x="483394" y="264319"/>
                </a:lnTo>
                <a:lnTo>
                  <a:pt x="521494" y="302419"/>
                </a:lnTo>
                <a:lnTo>
                  <a:pt x="583406" y="240506"/>
                </a:lnTo>
                <a:close/>
                <a:moveTo>
                  <a:pt x="121444" y="264319"/>
                </a:moveTo>
                <a:cubicBezTo>
                  <a:pt x="90011" y="264319"/>
                  <a:pt x="64294" y="238601"/>
                  <a:pt x="64294" y="207169"/>
                </a:cubicBezTo>
                <a:cubicBezTo>
                  <a:pt x="64294" y="175736"/>
                  <a:pt x="90011" y="150019"/>
                  <a:pt x="121444" y="150019"/>
                </a:cubicBezTo>
                <a:cubicBezTo>
                  <a:pt x="152876" y="150019"/>
                  <a:pt x="178594" y="175736"/>
                  <a:pt x="178594" y="207169"/>
                </a:cubicBezTo>
                <a:cubicBezTo>
                  <a:pt x="178594" y="238601"/>
                  <a:pt x="152876" y="264319"/>
                  <a:pt x="121444" y="264319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00" name="Graphic 210" descr="Volleyball">
            <a:extLst>
              <a:ext uri="{FF2B5EF4-FFF2-40B4-BE49-F238E27FC236}">
                <a16:creationId xmlns:a16="http://schemas.microsoft.com/office/drawing/2014/main" id="{49CF1A91-AD18-4AF0-B891-090B984DD9BA}"/>
              </a:ext>
            </a:extLst>
          </p:cNvPr>
          <p:cNvGrpSpPr/>
          <p:nvPr/>
        </p:nvGrpSpPr>
        <p:grpSpPr>
          <a:xfrm>
            <a:off x="6390968" y="3371898"/>
            <a:ext cx="733425" cy="740047"/>
            <a:chOff x="6390968" y="3371898"/>
            <a:chExt cx="733425" cy="740047"/>
          </a:xfrm>
        </p:grpSpPr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C223939B-4684-49B3-BEE1-4F39C3E49C5B}"/>
                </a:ext>
              </a:extLst>
            </p:cNvPr>
            <p:cNvSpPr/>
            <p:nvPr/>
          </p:nvSpPr>
          <p:spPr>
            <a:xfrm>
              <a:off x="6392873" y="3565255"/>
              <a:ext cx="304800" cy="428625"/>
            </a:xfrm>
            <a:custGeom>
              <a:avLst/>
              <a:gdLst>
                <a:gd name="connsiteX0" fmla="*/ 46196 w 304800"/>
                <a:gd name="connsiteY0" fmla="*/ 7144 h 428625"/>
                <a:gd name="connsiteX1" fmla="*/ 7144 w 304800"/>
                <a:gd name="connsiteY1" fmla="*/ 130016 h 428625"/>
                <a:gd name="connsiteX2" fmla="*/ 249079 w 304800"/>
                <a:gd name="connsiteY2" fmla="*/ 428149 h 428625"/>
                <a:gd name="connsiteX3" fmla="*/ 299561 w 304800"/>
                <a:gd name="connsiteY3" fmla="*/ 343376 h 428625"/>
                <a:gd name="connsiteX4" fmla="*/ 46196 w 304800"/>
                <a:gd name="connsiteY4" fmla="*/ 714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428625">
                  <a:moveTo>
                    <a:pt x="46196" y="7144"/>
                  </a:moveTo>
                  <a:cubicBezTo>
                    <a:pt x="26194" y="44291"/>
                    <a:pt x="12859" y="86201"/>
                    <a:pt x="7144" y="130016"/>
                  </a:cubicBezTo>
                  <a:cubicBezTo>
                    <a:pt x="63341" y="284321"/>
                    <a:pt x="194786" y="390049"/>
                    <a:pt x="249079" y="428149"/>
                  </a:cubicBezTo>
                  <a:cubicBezTo>
                    <a:pt x="270034" y="399574"/>
                    <a:pt x="287179" y="370046"/>
                    <a:pt x="299561" y="343376"/>
                  </a:cubicBezTo>
                  <a:cubicBezTo>
                    <a:pt x="253841" y="309086"/>
                    <a:pt x="107156" y="189071"/>
                    <a:pt x="46196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32970ED6-C16D-4A81-9BEB-A9745FD39C51}"/>
                </a:ext>
              </a:extLst>
            </p:cNvPr>
            <p:cNvSpPr/>
            <p:nvPr/>
          </p:nvSpPr>
          <p:spPr>
            <a:xfrm>
              <a:off x="6758633" y="3711895"/>
              <a:ext cx="276225" cy="400050"/>
            </a:xfrm>
            <a:custGeom>
              <a:avLst/>
              <a:gdLst>
                <a:gd name="connsiteX0" fmla="*/ 172879 w 276225"/>
                <a:gd name="connsiteY0" fmla="*/ 9094 h 400050"/>
                <a:gd name="connsiteX1" fmla="*/ 7144 w 276225"/>
                <a:gd name="connsiteY1" fmla="*/ 400571 h 400050"/>
                <a:gd name="connsiteX2" fmla="*/ 130969 w 276225"/>
                <a:gd name="connsiteY2" fmla="*/ 375806 h 400050"/>
                <a:gd name="connsiteX3" fmla="*/ 271939 w 276225"/>
                <a:gd name="connsiteY3" fmla="*/ 10999 h 400050"/>
                <a:gd name="connsiteX4" fmla="*/ 172879 w 276225"/>
                <a:gd name="connsiteY4" fmla="*/ 909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400050">
                  <a:moveTo>
                    <a:pt x="172879" y="9094"/>
                  </a:moveTo>
                  <a:cubicBezTo>
                    <a:pt x="167164" y="64339"/>
                    <a:pt x="136684" y="254839"/>
                    <a:pt x="7144" y="400571"/>
                  </a:cubicBezTo>
                  <a:cubicBezTo>
                    <a:pt x="50959" y="399619"/>
                    <a:pt x="92869" y="391046"/>
                    <a:pt x="130969" y="375806"/>
                  </a:cubicBezTo>
                  <a:cubicBezTo>
                    <a:pt x="241459" y="248171"/>
                    <a:pt x="266224" y="75769"/>
                    <a:pt x="271939" y="10999"/>
                  </a:cubicBezTo>
                  <a:cubicBezTo>
                    <a:pt x="236696" y="6236"/>
                    <a:pt x="203359" y="6236"/>
                    <a:pt x="172879" y="90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81F1E61C-7B1E-4670-AE3C-62289ADC1F83}"/>
                </a:ext>
              </a:extLst>
            </p:cNvPr>
            <p:cNvSpPr/>
            <p:nvPr/>
          </p:nvSpPr>
          <p:spPr>
            <a:xfrm>
              <a:off x="6609090" y="3718608"/>
              <a:ext cx="285750" cy="390525"/>
            </a:xfrm>
            <a:custGeom>
              <a:avLst/>
              <a:gdLst>
                <a:gd name="connsiteX0" fmla="*/ 167164 w 285750"/>
                <a:gd name="connsiteY0" fmla="*/ 39529 h 390525"/>
                <a:gd name="connsiteX1" fmla="*/ 7144 w 285750"/>
                <a:gd name="connsiteY1" fmla="*/ 364331 h 390525"/>
                <a:gd name="connsiteX2" fmla="*/ 106204 w 285750"/>
                <a:gd name="connsiteY2" fmla="*/ 391001 h 390525"/>
                <a:gd name="connsiteX3" fmla="*/ 283369 w 285750"/>
                <a:gd name="connsiteY3" fmla="*/ 7144 h 390525"/>
                <a:gd name="connsiteX4" fmla="*/ 167164 w 285750"/>
                <a:gd name="connsiteY4" fmla="*/ 395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0" h="390525">
                  <a:moveTo>
                    <a:pt x="167164" y="39529"/>
                  </a:moveTo>
                  <a:cubicBezTo>
                    <a:pt x="163354" y="82391"/>
                    <a:pt x="140494" y="230981"/>
                    <a:pt x="7144" y="364331"/>
                  </a:cubicBezTo>
                  <a:cubicBezTo>
                    <a:pt x="38576" y="377666"/>
                    <a:pt x="71914" y="387191"/>
                    <a:pt x="106204" y="391001"/>
                  </a:cubicBezTo>
                  <a:cubicBezTo>
                    <a:pt x="239554" y="260509"/>
                    <a:pt x="274796" y="70961"/>
                    <a:pt x="283369" y="7144"/>
                  </a:cubicBezTo>
                  <a:cubicBezTo>
                    <a:pt x="226219" y="15716"/>
                    <a:pt x="184309" y="31909"/>
                    <a:pt x="167164" y="395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2992C4DE-90B8-4F95-91B7-31F444745856}"/>
                </a:ext>
              </a:extLst>
            </p:cNvPr>
            <p:cNvSpPr/>
            <p:nvPr/>
          </p:nvSpPr>
          <p:spPr>
            <a:xfrm>
              <a:off x="6594803" y="3445665"/>
              <a:ext cx="476250" cy="161925"/>
            </a:xfrm>
            <a:custGeom>
              <a:avLst/>
              <a:gdLst>
                <a:gd name="connsiteX0" fmla="*/ 7144 w 476250"/>
                <a:gd name="connsiteY0" fmla="*/ 75299 h 161925"/>
                <a:gd name="connsiteX1" fmla="*/ 10001 w 476250"/>
                <a:gd name="connsiteY1" fmla="*/ 81966 h 161925"/>
                <a:gd name="connsiteX2" fmla="*/ 55721 w 476250"/>
                <a:gd name="connsiteY2" fmla="*/ 161976 h 161925"/>
                <a:gd name="connsiteX3" fmla="*/ 472916 w 476250"/>
                <a:gd name="connsiteY3" fmla="*/ 109589 h 161925"/>
                <a:gd name="connsiteX4" fmla="*/ 391001 w 476250"/>
                <a:gd name="connsiteY4" fmla="*/ 15291 h 161925"/>
                <a:gd name="connsiteX5" fmla="*/ 7144 w 476250"/>
                <a:gd name="connsiteY5" fmla="*/ 7529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0" h="161925">
                  <a:moveTo>
                    <a:pt x="7144" y="75299"/>
                  </a:moveTo>
                  <a:cubicBezTo>
                    <a:pt x="8096" y="77204"/>
                    <a:pt x="9049" y="80061"/>
                    <a:pt x="10001" y="81966"/>
                  </a:cubicBezTo>
                  <a:cubicBezTo>
                    <a:pt x="24289" y="112446"/>
                    <a:pt x="39529" y="139116"/>
                    <a:pt x="55721" y="161976"/>
                  </a:cubicBezTo>
                  <a:cubicBezTo>
                    <a:pt x="108109" y="139116"/>
                    <a:pt x="285274" y="72441"/>
                    <a:pt x="472916" y="109589"/>
                  </a:cubicBezTo>
                  <a:cubicBezTo>
                    <a:pt x="451009" y="73394"/>
                    <a:pt x="423386" y="41009"/>
                    <a:pt x="391001" y="15291"/>
                  </a:cubicBezTo>
                  <a:cubicBezTo>
                    <a:pt x="227171" y="-15189"/>
                    <a:pt x="67151" y="47676"/>
                    <a:pt x="7144" y="752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6B039E31-75EA-4F13-902D-F9CB7473DAD4}"/>
                </a:ext>
              </a:extLst>
            </p:cNvPr>
            <p:cNvSpPr/>
            <p:nvPr/>
          </p:nvSpPr>
          <p:spPr>
            <a:xfrm>
              <a:off x="6667193" y="3575771"/>
              <a:ext cx="457200" cy="152400"/>
            </a:xfrm>
            <a:custGeom>
              <a:avLst/>
              <a:gdLst>
                <a:gd name="connsiteX0" fmla="*/ 423386 w 457200"/>
                <a:gd name="connsiteY0" fmla="*/ 24250 h 152400"/>
                <a:gd name="connsiteX1" fmla="*/ 7144 w 457200"/>
                <a:gd name="connsiteY1" fmla="*/ 63303 h 152400"/>
                <a:gd name="connsiteX2" fmla="*/ 93821 w 457200"/>
                <a:gd name="connsiteY2" fmla="*/ 147123 h 152400"/>
                <a:gd name="connsiteX3" fmla="*/ 450056 w 457200"/>
                <a:gd name="connsiteY3" fmla="*/ 123310 h 152400"/>
                <a:gd name="connsiteX4" fmla="*/ 423386 w 457200"/>
                <a:gd name="connsiteY4" fmla="*/ 2425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152400">
                  <a:moveTo>
                    <a:pt x="423386" y="24250"/>
                  </a:moveTo>
                  <a:cubicBezTo>
                    <a:pt x="246221" y="-22422"/>
                    <a:pt x="68104" y="38538"/>
                    <a:pt x="7144" y="63303"/>
                  </a:cubicBezTo>
                  <a:cubicBezTo>
                    <a:pt x="44291" y="109975"/>
                    <a:pt x="79534" y="136645"/>
                    <a:pt x="93821" y="147123"/>
                  </a:cubicBezTo>
                  <a:cubicBezTo>
                    <a:pt x="133826" y="129025"/>
                    <a:pt x="271939" y="77590"/>
                    <a:pt x="450056" y="123310"/>
                  </a:cubicBezTo>
                  <a:cubicBezTo>
                    <a:pt x="445294" y="89020"/>
                    <a:pt x="436721" y="55683"/>
                    <a:pt x="423386" y="24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4C66AAC5-287D-475D-91AB-E458CCCE41A3}"/>
                </a:ext>
              </a:extLst>
            </p:cNvPr>
            <p:cNvSpPr/>
            <p:nvPr/>
          </p:nvSpPr>
          <p:spPr>
            <a:xfrm>
              <a:off x="6390968" y="3776710"/>
              <a:ext cx="228600" cy="295275"/>
            </a:xfrm>
            <a:custGeom>
              <a:avLst/>
              <a:gdLst>
                <a:gd name="connsiteX0" fmla="*/ 227171 w 228600"/>
                <a:gd name="connsiteY0" fmla="*/ 247174 h 295275"/>
                <a:gd name="connsiteX1" fmla="*/ 7144 w 228600"/>
                <a:gd name="connsiteY1" fmla="*/ 7144 h 295275"/>
                <a:gd name="connsiteX2" fmla="*/ 189071 w 228600"/>
                <a:gd name="connsiteY2" fmla="*/ 288131 h 295275"/>
                <a:gd name="connsiteX3" fmla="*/ 227171 w 228600"/>
                <a:gd name="connsiteY3" fmla="*/ 24717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95275">
                  <a:moveTo>
                    <a:pt x="227171" y="247174"/>
                  </a:moveTo>
                  <a:cubicBezTo>
                    <a:pt x="177641" y="211931"/>
                    <a:pt x="74771" y="130016"/>
                    <a:pt x="7144" y="7144"/>
                  </a:cubicBezTo>
                  <a:cubicBezTo>
                    <a:pt x="19526" y="128111"/>
                    <a:pt x="90011" y="230981"/>
                    <a:pt x="189071" y="288131"/>
                  </a:cubicBezTo>
                  <a:cubicBezTo>
                    <a:pt x="203359" y="274796"/>
                    <a:pt x="215741" y="260509"/>
                    <a:pt x="227171" y="24717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0D3C2AFB-4539-42EF-9B23-022BE38E5318}"/>
                </a:ext>
              </a:extLst>
            </p:cNvPr>
            <p:cNvSpPr/>
            <p:nvPr/>
          </p:nvSpPr>
          <p:spPr>
            <a:xfrm>
              <a:off x="6962468" y="3720513"/>
              <a:ext cx="161925" cy="323850"/>
            </a:xfrm>
            <a:custGeom>
              <a:avLst/>
              <a:gdLst>
                <a:gd name="connsiteX0" fmla="*/ 106204 w 161925"/>
                <a:gd name="connsiteY0" fmla="*/ 7144 h 323850"/>
                <a:gd name="connsiteX1" fmla="*/ 7144 w 161925"/>
                <a:gd name="connsiteY1" fmla="*/ 323374 h 323850"/>
                <a:gd name="connsiteX2" fmla="*/ 157639 w 161925"/>
                <a:gd name="connsiteY2" fmla="*/ 25241 h 323850"/>
                <a:gd name="connsiteX3" fmla="*/ 157639 w 161925"/>
                <a:gd name="connsiteY3" fmla="*/ 18574 h 323850"/>
                <a:gd name="connsiteX4" fmla="*/ 106204 w 161925"/>
                <a:gd name="connsiteY4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323850">
                  <a:moveTo>
                    <a:pt x="106204" y="7144"/>
                  </a:moveTo>
                  <a:cubicBezTo>
                    <a:pt x="101441" y="67151"/>
                    <a:pt x="81439" y="201454"/>
                    <a:pt x="7144" y="323374"/>
                  </a:cubicBezTo>
                  <a:cubicBezTo>
                    <a:pt x="98584" y="256699"/>
                    <a:pt x="157639" y="148114"/>
                    <a:pt x="157639" y="25241"/>
                  </a:cubicBezTo>
                  <a:cubicBezTo>
                    <a:pt x="157639" y="23336"/>
                    <a:pt x="157639" y="21431"/>
                    <a:pt x="157639" y="18574"/>
                  </a:cubicBezTo>
                  <a:cubicBezTo>
                    <a:pt x="139541" y="13811"/>
                    <a:pt x="123349" y="10001"/>
                    <a:pt x="10620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F5F3373D-2866-4B58-9513-933157C4DA13}"/>
                </a:ext>
              </a:extLst>
            </p:cNvPr>
            <p:cNvSpPr/>
            <p:nvPr/>
          </p:nvSpPr>
          <p:spPr>
            <a:xfrm>
              <a:off x="6564323" y="3371898"/>
              <a:ext cx="352425" cy="114300"/>
            </a:xfrm>
            <a:custGeom>
              <a:avLst/>
              <a:gdLst>
                <a:gd name="connsiteX0" fmla="*/ 23336 w 352425"/>
                <a:gd name="connsiteY0" fmla="*/ 113824 h 114300"/>
                <a:gd name="connsiteX1" fmla="*/ 349091 w 352425"/>
                <a:gd name="connsiteY1" fmla="*/ 42386 h 114300"/>
                <a:gd name="connsiteX2" fmla="*/ 193834 w 352425"/>
                <a:gd name="connsiteY2" fmla="*/ 7144 h 114300"/>
                <a:gd name="connsiteX3" fmla="*/ 7144 w 352425"/>
                <a:gd name="connsiteY3" fmla="*/ 59531 h 114300"/>
                <a:gd name="connsiteX4" fmla="*/ 23336 w 352425"/>
                <a:gd name="connsiteY4" fmla="*/ 11382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5" h="114300">
                  <a:moveTo>
                    <a:pt x="23336" y="113824"/>
                  </a:moveTo>
                  <a:cubicBezTo>
                    <a:pt x="78581" y="88106"/>
                    <a:pt x="205264" y="37624"/>
                    <a:pt x="349091" y="42386"/>
                  </a:cubicBezTo>
                  <a:cubicBezTo>
                    <a:pt x="302419" y="19526"/>
                    <a:pt x="249079" y="7144"/>
                    <a:pt x="193834" y="7144"/>
                  </a:cubicBezTo>
                  <a:cubicBezTo>
                    <a:pt x="125254" y="7144"/>
                    <a:pt x="61436" y="26194"/>
                    <a:pt x="7144" y="59531"/>
                  </a:cubicBezTo>
                  <a:cubicBezTo>
                    <a:pt x="11906" y="78581"/>
                    <a:pt x="17621" y="96679"/>
                    <a:pt x="23336" y="11382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9F018416-879C-4187-8F4F-01BEF25DF487}"/>
                </a:ext>
              </a:extLst>
            </p:cNvPr>
            <p:cNvSpPr/>
            <p:nvPr/>
          </p:nvSpPr>
          <p:spPr>
            <a:xfrm>
              <a:off x="6458595" y="3448098"/>
              <a:ext cx="285750" cy="428625"/>
            </a:xfrm>
            <a:custGeom>
              <a:avLst/>
              <a:gdLst>
                <a:gd name="connsiteX0" fmla="*/ 250031 w 285750"/>
                <a:gd name="connsiteY0" fmla="*/ 424339 h 428625"/>
                <a:gd name="connsiteX1" fmla="*/ 279559 w 285750"/>
                <a:gd name="connsiteY1" fmla="*/ 307181 h 428625"/>
                <a:gd name="connsiteX2" fmla="*/ 110966 w 285750"/>
                <a:gd name="connsiteY2" fmla="*/ 95726 h 428625"/>
                <a:gd name="connsiteX3" fmla="*/ 78581 w 285750"/>
                <a:gd name="connsiteY3" fmla="*/ 7144 h 428625"/>
                <a:gd name="connsiteX4" fmla="*/ 7144 w 285750"/>
                <a:gd name="connsiteY4" fmla="*/ 81439 h 428625"/>
                <a:gd name="connsiteX5" fmla="*/ 250031 w 285750"/>
                <a:gd name="connsiteY5" fmla="*/ 424339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428625">
                  <a:moveTo>
                    <a:pt x="250031" y="424339"/>
                  </a:moveTo>
                  <a:cubicBezTo>
                    <a:pt x="270986" y="370046"/>
                    <a:pt x="277654" y="326231"/>
                    <a:pt x="279559" y="307181"/>
                  </a:cubicBezTo>
                  <a:cubicBezTo>
                    <a:pt x="250031" y="286226"/>
                    <a:pt x="167164" y="218599"/>
                    <a:pt x="110966" y="95726"/>
                  </a:cubicBezTo>
                  <a:cubicBezTo>
                    <a:pt x="98584" y="69056"/>
                    <a:pt x="87154" y="39529"/>
                    <a:pt x="78581" y="7144"/>
                  </a:cubicBezTo>
                  <a:cubicBezTo>
                    <a:pt x="50959" y="28099"/>
                    <a:pt x="27146" y="52864"/>
                    <a:pt x="7144" y="81439"/>
                  </a:cubicBezTo>
                  <a:cubicBezTo>
                    <a:pt x="54769" y="259556"/>
                    <a:pt x="197644" y="384334"/>
                    <a:pt x="250031" y="42433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10" name="Graphic 208" descr="Fins">
            <a:extLst>
              <a:ext uri="{FF2B5EF4-FFF2-40B4-BE49-F238E27FC236}">
                <a16:creationId xmlns:a16="http://schemas.microsoft.com/office/drawing/2014/main" id="{E7548DA7-1164-40B8-BFA0-0FB0C5186433}"/>
              </a:ext>
            </a:extLst>
          </p:cNvPr>
          <p:cNvGrpSpPr/>
          <p:nvPr/>
        </p:nvGrpSpPr>
        <p:grpSpPr>
          <a:xfrm>
            <a:off x="5271746" y="3395710"/>
            <a:ext cx="676396" cy="695325"/>
            <a:chOff x="5271746" y="3395710"/>
            <a:chExt cx="676396" cy="695325"/>
          </a:xfrm>
        </p:grpSpPr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41A3F5BB-936A-439C-BB2F-23EBBC0FE5EE}"/>
                </a:ext>
              </a:extLst>
            </p:cNvPr>
            <p:cNvSpPr/>
            <p:nvPr/>
          </p:nvSpPr>
          <p:spPr>
            <a:xfrm>
              <a:off x="5271746" y="3395710"/>
              <a:ext cx="390525" cy="695325"/>
            </a:xfrm>
            <a:custGeom>
              <a:avLst/>
              <a:gdLst>
                <a:gd name="connsiteX0" fmla="*/ 197765 w 390525"/>
                <a:gd name="connsiteY0" fmla="*/ 306229 h 695325"/>
                <a:gd name="connsiteX1" fmla="*/ 118707 w 390525"/>
                <a:gd name="connsiteY1" fmla="*/ 175736 h 695325"/>
                <a:gd name="connsiteX2" fmla="*/ 197765 w 390525"/>
                <a:gd name="connsiteY2" fmla="*/ 45244 h 695325"/>
                <a:gd name="connsiteX3" fmla="*/ 276822 w 390525"/>
                <a:gd name="connsiteY3" fmla="*/ 175736 h 695325"/>
                <a:gd name="connsiteX4" fmla="*/ 197765 w 390525"/>
                <a:gd name="connsiteY4" fmla="*/ 306229 h 695325"/>
                <a:gd name="connsiteX5" fmla="*/ 197765 w 390525"/>
                <a:gd name="connsiteY5" fmla="*/ 7144 h 695325"/>
                <a:gd name="connsiteX6" fmla="*/ 72987 w 390525"/>
                <a:gd name="connsiteY6" fmla="*/ 143351 h 695325"/>
                <a:gd name="connsiteX7" fmla="*/ 7265 w 390525"/>
                <a:gd name="connsiteY7" fmla="*/ 651034 h 695325"/>
                <a:gd name="connsiteX8" fmla="*/ 18695 w 390525"/>
                <a:gd name="connsiteY8" fmla="*/ 675799 h 695325"/>
                <a:gd name="connsiteX9" fmla="*/ 46317 w 390525"/>
                <a:gd name="connsiteY9" fmla="*/ 676751 h 695325"/>
                <a:gd name="connsiteX10" fmla="*/ 74892 w 390525"/>
                <a:gd name="connsiteY10" fmla="*/ 660559 h 695325"/>
                <a:gd name="connsiteX11" fmla="*/ 131090 w 390525"/>
                <a:gd name="connsiteY11" fmla="*/ 662464 h 695325"/>
                <a:gd name="connsiteX12" fmla="*/ 177762 w 390525"/>
                <a:gd name="connsiteY12" fmla="*/ 688181 h 695325"/>
                <a:gd name="connsiteX13" fmla="*/ 215862 w 390525"/>
                <a:gd name="connsiteY13" fmla="*/ 688181 h 695325"/>
                <a:gd name="connsiteX14" fmla="*/ 259677 w 390525"/>
                <a:gd name="connsiteY14" fmla="*/ 663416 h 695325"/>
                <a:gd name="connsiteX15" fmla="*/ 315875 w 390525"/>
                <a:gd name="connsiteY15" fmla="*/ 660559 h 695325"/>
                <a:gd name="connsiteX16" fmla="*/ 348260 w 390525"/>
                <a:gd name="connsiteY16" fmla="*/ 678656 h 695325"/>
                <a:gd name="connsiteX17" fmla="*/ 375882 w 390525"/>
                <a:gd name="connsiteY17" fmla="*/ 677704 h 695325"/>
                <a:gd name="connsiteX18" fmla="*/ 387312 w 390525"/>
                <a:gd name="connsiteY18" fmla="*/ 652939 h 695325"/>
                <a:gd name="connsiteX19" fmla="*/ 321590 w 390525"/>
                <a:gd name="connsiteY19" fmla="*/ 143351 h 695325"/>
                <a:gd name="connsiteX20" fmla="*/ 197765 w 390525"/>
                <a:gd name="connsiteY20" fmla="*/ 71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525" h="695325">
                  <a:moveTo>
                    <a:pt x="197765" y="306229"/>
                  </a:moveTo>
                  <a:cubicBezTo>
                    <a:pt x="135852" y="306229"/>
                    <a:pt x="118707" y="248126"/>
                    <a:pt x="118707" y="175736"/>
                  </a:cubicBezTo>
                  <a:cubicBezTo>
                    <a:pt x="118707" y="103346"/>
                    <a:pt x="134900" y="45244"/>
                    <a:pt x="197765" y="45244"/>
                  </a:cubicBezTo>
                  <a:cubicBezTo>
                    <a:pt x="260630" y="45244"/>
                    <a:pt x="276822" y="104299"/>
                    <a:pt x="276822" y="175736"/>
                  </a:cubicBezTo>
                  <a:cubicBezTo>
                    <a:pt x="276822" y="247174"/>
                    <a:pt x="259677" y="306229"/>
                    <a:pt x="197765" y="306229"/>
                  </a:cubicBezTo>
                  <a:close/>
                  <a:moveTo>
                    <a:pt x="197765" y="7144"/>
                  </a:moveTo>
                  <a:cubicBezTo>
                    <a:pt x="118707" y="7144"/>
                    <a:pt x="82512" y="65246"/>
                    <a:pt x="72987" y="143351"/>
                  </a:cubicBezTo>
                  <a:lnTo>
                    <a:pt x="7265" y="651034"/>
                  </a:lnTo>
                  <a:cubicBezTo>
                    <a:pt x="6312" y="660559"/>
                    <a:pt x="11075" y="671036"/>
                    <a:pt x="18695" y="675799"/>
                  </a:cubicBezTo>
                  <a:cubicBezTo>
                    <a:pt x="27267" y="681514"/>
                    <a:pt x="37745" y="681514"/>
                    <a:pt x="46317" y="676751"/>
                  </a:cubicBezTo>
                  <a:lnTo>
                    <a:pt x="74892" y="660559"/>
                  </a:lnTo>
                  <a:cubicBezTo>
                    <a:pt x="92990" y="652939"/>
                    <a:pt x="113945" y="653891"/>
                    <a:pt x="131090" y="662464"/>
                  </a:cubicBezTo>
                  <a:lnTo>
                    <a:pt x="177762" y="688181"/>
                  </a:lnTo>
                  <a:cubicBezTo>
                    <a:pt x="189192" y="694849"/>
                    <a:pt x="204432" y="694849"/>
                    <a:pt x="215862" y="688181"/>
                  </a:cubicBezTo>
                  <a:lnTo>
                    <a:pt x="259677" y="663416"/>
                  </a:lnTo>
                  <a:cubicBezTo>
                    <a:pt x="277775" y="654844"/>
                    <a:pt x="297777" y="653891"/>
                    <a:pt x="315875" y="660559"/>
                  </a:cubicBezTo>
                  <a:lnTo>
                    <a:pt x="348260" y="678656"/>
                  </a:lnTo>
                  <a:cubicBezTo>
                    <a:pt x="356832" y="683419"/>
                    <a:pt x="367310" y="683419"/>
                    <a:pt x="375882" y="677704"/>
                  </a:cubicBezTo>
                  <a:cubicBezTo>
                    <a:pt x="384455" y="671989"/>
                    <a:pt x="388265" y="662464"/>
                    <a:pt x="387312" y="652939"/>
                  </a:cubicBezTo>
                  <a:lnTo>
                    <a:pt x="321590" y="143351"/>
                  </a:lnTo>
                  <a:cubicBezTo>
                    <a:pt x="313017" y="65246"/>
                    <a:pt x="276822" y="7144"/>
                    <a:pt x="197765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B430E3A2-0B08-4746-ADD8-46D4F0521A2A}"/>
                </a:ext>
              </a:extLst>
            </p:cNvPr>
            <p:cNvSpPr/>
            <p:nvPr/>
          </p:nvSpPr>
          <p:spPr>
            <a:xfrm>
              <a:off x="5624292" y="3395710"/>
              <a:ext cx="323850" cy="695325"/>
            </a:xfrm>
            <a:custGeom>
              <a:avLst/>
              <a:gdLst>
                <a:gd name="connsiteX0" fmla="*/ 130969 w 323850"/>
                <a:gd name="connsiteY0" fmla="*/ 306229 h 695325"/>
                <a:gd name="connsiteX1" fmla="*/ 51911 w 323850"/>
                <a:gd name="connsiteY1" fmla="*/ 175736 h 695325"/>
                <a:gd name="connsiteX2" fmla="*/ 130969 w 323850"/>
                <a:gd name="connsiteY2" fmla="*/ 45244 h 695325"/>
                <a:gd name="connsiteX3" fmla="*/ 210026 w 323850"/>
                <a:gd name="connsiteY3" fmla="*/ 175736 h 695325"/>
                <a:gd name="connsiteX4" fmla="*/ 130969 w 323850"/>
                <a:gd name="connsiteY4" fmla="*/ 306229 h 695325"/>
                <a:gd name="connsiteX5" fmla="*/ 255746 w 323850"/>
                <a:gd name="connsiteY5" fmla="*/ 143351 h 695325"/>
                <a:gd name="connsiteX6" fmla="*/ 130969 w 323850"/>
                <a:gd name="connsiteY6" fmla="*/ 7144 h 695325"/>
                <a:gd name="connsiteX7" fmla="*/ 7144 w 323850"/>
                <a:gd name="connsiteY7" fmla="*/ 133826 h 695325"/>
                <a:gd name="connsiteX8" fmla="*/ 8096 w 323850"/>
                <a:gd name="connsiteY8" fmla="*/ 137636 h 695325"/>
                <a:gd name="connsiteX9" fmla="*/ 73819 w 323850"/>
                <a:gd name="connsiteY9" fmla="*/ 647224 h 695325"/>
                <a:gd name="connsiteX10" fmla="*/ 73819 w 323850"/>
                <a:gd name="connsiteY10" fmla="*/ 666274 h 695325"/>
                <a:gd name="connsiteX11" fmla="*/ 112871 w 323850"/>
                <a:gd name="connsiteY11" fmla="*/ 688181 h 695325"/>
                <a:gd name="connsiteX12" fmla="*/ 150971 w 323850"/>
                <a:gd name="connsiteY12" fmla="*/ 688181 h 695325"/>
                <a:gd name="connsiteX13" fmla="*/ 194786 w 323850"/>
                <a:gd name="connsiteY13" fmla="*/ 663416 h 695325"/>
                <a:gd name="connsiteX14" fmla="*/ 250984 w 323850"/>
                <a:gd name="connsiteY14" fmla="*/ 660559 h 695325"/>
                <a:gd name="connsiteX15" fmla="*/ 283369 w 323850"/>
                <a:gd name="connsiteY15" fmla="*/ 678656 h 695325"/>
                <a:gd name="connsiteX16" fmla="*/ 310991 w 323850"/>
                <a:gd name="connsiteY16" fmla="*/ 677704 h 695325"/>
                <a:gd name="connsiteX17" fmla="*/ 322421 w 323850"/>
                <a:gd name="connsiteY17" fmla="*/ 652939 h 695325"/>
                <a:gd name="connsiteX18" fmla="*/ 255746 w 323850"/>
                <a:gd name="connsiteY18" fmla="*/ 143351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3850" h="695325">
                  <a:moveTo>
                    <a:pt x="130969" y="306229"/>
                  </a:moveTo>
                  <a:cubicBezTo>
                    <a:pt x="69056" y="306229"/>
                    <a:pt x="51911" y="248126"/>
                    <a:pt x="51911" y="175736"/>
                  </a:cubicBezTo>
                  <a:cubicBezTo>
                    <a:pt x="51911" y="103346"/>
                    <a:pt x="68104" y="45244"/>
                    <a:pt x="130969" y="45244"/>
                  </a:cubicBezTo>
                  <a:cubicBezTo>
                    <a:pt x="193834" y="45244"/>
                    <a:pt x="210026" y="104299"/>
                    <a:pt x="210026" y="175736"/>
                  </a:cubicBezTo>
                  <a:cubicBezTo>
                    <a:pt x="210026" y="247174"/>
                    <a:pt x="193834" y="306229"/>
                    <a:pt x="130969" y="306229"/>
                  </a:cubicBezTo>
                  <a:close/>
                  <a:moveTo>
                    <a:pt x="255746" y="143351"/>
                  </a:moveTo>
                  <a:cubicBezTo>
                    <a:pt x="246221" y="65246"/>
                    <a:pt x="210026" y="7144"/>
                    <a:pt x="130969" y="7144"/>
                  </a:cubicBezTo>
                  <a:cubicBezTo>
                    <a:pt x="54769" y="7144"/>
                    <a:pt x="18574" y="61436"/>
                    <a:pt x="7144" y="133826"/>
                  </a:cubicBezTo>
                  <a:cubicBezTo>
                    <a:pt x="7144" y="134779"/>
                    <a:pt x="7144" y="136684"/>
                    <a:pt x="8096" y="137636"/>
                  </a:cubicBezTo>
                  <a:lnTo>
                    <a:pt x="73819" y="647224"/>
                  </a:lnTo>
                  <a:cubicBezTo>
                    <a:pt x="74771" y="653891"/>
                    <a:pt x="74771" y="659606"/>
                    <a:pt x="73819" y="666274"/>
                  </a:cubicBezTo>
                  <a:lnTo>
                    <a:pt x="112871" y="688181"/>
                  </a:lnTo>
                  <a:cubicBezTo>
                    <a:pt x="124301" y="694849"/>
                    <a:pt x="139541" y="694849"/>
                    <a:pt x="150971" y="688181"/>
                  </a:cubicBezTo>
                  <a:lnTo>
                    <a:pt x="194786" y="663416"/>
                  </a:lnTo>
                  <a:cubicBezTo>
                    <a:pt x="212884" y="654844"/>
                    <a:pt x="232886" y="653891"/>
                    <a:pt x="250984" y="660559"/>
                  </a:cubicBezTo>
                  <a:lnTo>
                    <a:pt x="283369" y="678656"/>
                  </a:lnTo>
                  <a:cubicBezTo>
                    <a:pt x="291941" y="683419"/>
                    <a:pt x="302419" y="683419"/>
                    <a:pt x="310991" y="677704"/>
                  </a:cubicBezTo>
                  <a:cubicBezTo>
                    <a:pt x="319564" y="671989"/>
                    <a:pt x="323374" y="662464"/>
                    <a:pt x="322421" y="652939"/>
                  </a:cubicBezTo>
                  <a:lnTo>
                    <a:pt x="255746" y="14335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13" name="Graphic 206" descr="Sailboat">
            <a:extLst>
              <a:ext uri="{FF2B5EF4-FFF2-40B4-BE49-F238E27FC236}">
                <a16:creationId xmlns:a16="http://schemas.microsoft.com/office/drawing/2014/main" id="{E6D3339E-688A-432C-A759-A58167DEE569}"/>
              </a:ext>
            </a:extLst>
          </p:cNvPr>
          <p:cNvGrpSpPr/>
          <p:nvPr/>
        </p:nvGrpSpPr>
        <p:grpSpPr>
          <a:xfrm>
            <a:off x="4101332" y="3414760"/>
            <a:ext cx="723900" cy="657225"/>
            <a:chOff x="4101332" y="3414760"/>
            <a:chExt cx="723900" cy="657225"/>
          </a:xfrm>
        </p:grpSpPr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105ABB4D-314C-4AF8-B712-DA31500BB632}"/>
                </a:ext>
              </a:extLst>
            </p:cNvPr>
            <p:cNvSpPr/>
            <p:nvPr/>
          </p:nvSpPr>
          <p:spPr>
            <a:xfrm>
              <a:off x="4101332" y="3929110"/>
              <a:ext cx="723900" cy="142875"/>
            </a:xfrm>
            <a:custGeom>
              <a:avLst/>
              <a:gdLst>
                <a:gd name="connsiteX0" fmla="*/ 7144 w 723900"/>
                <a:gd name="connsiteY0" fmla="*/ 83344 h 142875"/>
                <a:gd name="connsiteX1" fmla="*/ 45244 w 723900"/>
                <a:gd name="connsiteY1" fmla="*/ 140494 h 142875"/>
                <a:gd name="connsiteX2" fmla="*/ 588169 w 723900"/>
                <a:gd name="connsiteY2" fmla="*/ 140494 h 142875"/>
                <a:gd name="connsiteX3" fmla="*/ 721519 w 723900"/>
                <a:gd name="connsiteY3" fmla="*/ 7144 h 142875"/>
                <a:gd name="connsiteX4" fmla="*/ 7144 w 723900"/>
                <a:gd name="connsiteY4" fmla="*/ 833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142875">
                  <a:moveTo>
                    <a:pt x="7144" y="83344"/>
                  </a:moveTo>
                  <a:lnTo>
                    <a:pt x="45244" y="140494"/>
                  </a:lnTo>
                  <a:lnTo>
                    <a:pt x="588169" y="140494"/>
                  </a:lnTo>
                  <a:cubicBezTo>
                    <a:pt x="661511" y="140494"/>
                    <a:pt x="721519" y="80486"/>
                    <a:pt x="721519" y="7144"/>
                  </a:cubicBezTo>
                  <a:lnTo>
                    <a:pt x="7144" y="833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E5A1CA98-C2B0-40DC-B85E-D9CE96A665F1}"/>
                </a:ext>
              </a:extLst>
            </p:cNvPr>
            <p:cNvSpPr/>
            <p:nvPr/>
          </p:nvSpPr>
          <p:spPr>
            <a:xfrm>
              <a:off x="4145147" y="3414760"/>
              <a:ext cx="600075" cy="552450"/>
            </a:xfrm>
            <a:custGeom>
              <a:avLst/>
              <a:gdLst>
                <a:gd name="connsiteX0" fmla="*/ 100489 w 600075"/>
                <a:gd name="connsiteY0" fmla="*/ 502444 h 552450"/>
                <a:gd name="connsiteX1" fmla="*/ 7144 w 600075"/>
                <a:gd name="connsiteY1" fmla="*/ 512921 h 552450"/>
                <a:gd name="connsiteX2" fmla="*/ 11906 w 600075"/>
                <a:gd name="connsiteY2" fmla="*/ 551021 h 552450"/>
                <a:gd name="connsiteX3" fmla="*/ 602456 w 600075"/>
                <a:gd name="connsiteY3" fmla="*/ 483394 h 552450"/>
                <a:gd name="connsiteX4" fmla="*/ 601504 w 600075"/>
                <a:gd name="connsiteY4" fmla="*/ 473869 h 552450"/>
                <a:gd name="connsiteX5" fmla="*/ 315754 w 600075"/>
                <a:gd name="connsiteY5" fmla="*/ 83344 h 552450"/>
                <a:gd name="connsiteX6" fmla="*/ 315754 w 600075"/>
                <a:gd name="connsiteY6" fmla="*/ 477679 h 552450"/>
                <a:gd name="connsiteX7" fmla="*/ 277654 w 600075"/>
                <a:gd name="connsiteY7" fmla="*/ 482441 h 552450"/>
                <a:gd name="connsiteX8" fmla="*/ 277654 w 600075"/>
                <a:gd name="connsiteY8" fmla="*/ 7144 h 552450"/>
                <a:gd name="connsiteX9" fmla="*/ 239554 w 600075"/>
                <a:gd name="connsiteY9" fmla="*/ 7144 h 552450"/>
                <a:gd name="connsiteX10" fmla="*/ 239554 w 600075"/>
                <a:gd name="connsiteY10" fmla="*/ 45244 h 552450"/>
                <a:gd name="connsiteX11" fmla="*/ 125254 w 600075"/>
                <a:gd name="connsiteY11" fmla="*/ 140494 h 552450"/>
                <a:gd name="connsiteX12" fmla="*/ 239554 w 600075"/>
                <a:gd name="connsiteY12" fmla="*/ 121444 h 552450"/>
                <a:gd name="connsiteX13" fmla="*/ 239554 w 600075"/>
                <a:gd name="connsiteY13" fmla="*/ 159544 h 552450"/>
                <a:gd name="connsiteX14" fmla="*/ 100489 w 600075"/>
                <a:gd name="connsiteY14" fmla="*/ 50244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0075" h="552450">
                  <a:moveTo>
                    <a:pt x="100489" y="502444"/>
                  </a:moveTo>
                  <a:lnTo>
                    <a:pt x="7144" y="512921"/>
                  </a:lnTo>
                  <a:lnTo>
                    <a:pt x="11906" y="551021"/>
                  </a:lnTo>
                  <a:lnTo>
                    <a:pt x="602456" y="483394"/>
                  </a:lnTo>
                  <a:lnTo>
                    <a:pt x="601504" y="473869"/>
                  </a:lnTo>
                  <a:cubicBezTo>
                    <a:pt x="601504" y="190976"/>
                    <a:pt x="315754" y="83344"/>
                    <a:pt x="315754" y="83344"/>
                  </a:cubicBezTo>
                  <a:lnTo>
                    <a:pt x="315754" y="477679"/>
                  </a:lnTo>
                  <a:lnTo>
                    <a:pt x="277654" y="482441"/>
                  </a:lnTo>
                  <a:lnTo>
                    <a:pt x="277654" y="7144"/>
                  </a:lnTo>
                  <a:lnTo>
                    <a:pt x="239554" y="7144"/>
                  </a:lnTo>
                  <a:lnTo>
                    <a:pt x="239554" y="45244"/>
                  </a:lnTo>
                  <a:lnTo>
                    <a:pt x="125254" y="140494"/>
                  </a:lnTo>
                  <a:lnTo>
                    <a:pt x="239554" y="121444"/>
                  </a:lnTo>
                  <a:lnTo>
                    <a:pt x="239554" y="159544"/>
                  </a:lnTo>
                  <a:lnTo>
                    <a:pt x="100489" y="5024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16" name="Graphic 200" descr="Soccer">
            <a:extLst>
              <a:ext uri="{FF2B5EF4-FFF2-40B4-BE49-F238E27FC236}">
                <a16:creationId xmlns:a16="http://schemas.microsoft.com/office/drawing/2014/main" id="{F0892E18-22C0-4ACB-BF31-36D1C7C9BF30}"/>
              </a:ext>
            </a:extLst>
          </p:cNvPr>
          <p:cNvGrpSpPr/>
          <p:nvPr/>
        </p:nvGrpSpPr>
        <p:grpSpPr>
          <a:xfrm>
            <a:off x="2949846" y="3376660"/>
            <a:ext cx="733425" cy="733425"/>
            <a:chOff x="2949846" y="3376660"/>
            <a:chExt cx="733425" cy="733425"/>
          </a:xfrm>
        </p:grpSpPr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47B097D-4B62-47FC-AD27-F20F476B10F1}"/>
                </a:ext>
              </a:extLst>
            </p:cNvPr>
            <p:cNvSpPr/>
            <p:nvPr/>
          </p:nvSpPr>
          <p:spPr>
            <a:xfrm>
              <a:off x="2949846" y="3376660"/>
              <a:ext cx="733425" cy="733425"/>
            </a:xfrm>
            <a:custGeom>
              <a:avLst/>
              <a:gdLst>
                <a:gd name="connsiteX0" fmla="*/ 369094 w 733425"/>
                <a:gd name="connsiteY0" fmla="*/ 7144 h 733425"/>
                <a:gd name="connsiteX1" fmla="*/ 7144 w 733425"/>
                <a:gd name="connsiteY1" fmla="*/ 369094 h 733425"/>
                <a:gd name="connsiteX2" fmla="*/ 369094 w 733425"/>
                <a:gd name="connsiteY2" fmla="*/ 731044 h 733425"/>
                <a:gd name="connsiteX3" fmla="*/ 731044 w 733425"/>
                <a:gd name="connsiteY3" fmla="*/ 369094 h 733425"/>
                <a:gd name="connsiteX4" fmla="*/ 369094 w 733425"/>
                <a:gd name="connsiteY4" fmla="*/ 7144 h 733425"/>
                <a:gd name="connsiteX5" fmla="*/ 282416 w 733425"/>
                <a:gd name="connsiteY5" fmla="*/ 680561 h 733425"/>
                <a:gd name="connsiteX6" fmla="*/ 307181 w 733425"/>
                <a:gd name="connsiteY6" fmla="*/ 665321 h 733425"/>
                <a:gd name="connsiteX7" fmla="*/ 234791 w 733425"/>
                <a:gd name="connsiteY7" fmla="*/ 553879 h 733425"/>
                <a:gd name="connsiteX8" fmla="*/ 106204 w 733425"/>
                <a:gd name="connsiteY8" fmla="*/ 519589 h 733425"/>
                <a:gd name="connsiteX9" fmla="*/ 98584 w 733425"/>
                <a:gd name="connsiteY9" fmla="*/ 548164 h 733425"/>
                <a:gd name="connsiteX10" fmla="*/ 45244 w 733425"/>
                <a:gd name="connsiteY10" fmla="*/ 382429 h 733425"/>
                <a:gd name="connsiteX11" fmla="*/ 68104 w 733425"/>
                <a:gd name="connsiteY11" fmla="*/ 401479 h 733425"/>
                <a:gd name="connsiteX12" fmla="*/ 151924 w 733425"/>
                <a:gd name="connsiteY12" fmla="*/ 298609 h 733425"/>
                <a:gd name="connsiteX13" fmla="*/ 145256 w 733425"/>
                <a:gd name="connsiteY13" fmla="*/ 166211 h 733425"/>
                <a:gd name="connsiteX14" fmla="*/ 116681 w 733425"/>
                <a:gd name="connsiteY14" fmla="*/ 168116 h 733425"/>
                <a:gd name="connsiteX15" fmla="*/ 257651 w 733425"/>
                <a:gd name="connsiteY15" fmla="*/ 66199 h 733425"/>
                <a:gd name="connsiteX16" fmla="*/ 245269 w 733425"/>
                <a:gd name="connsiteY16" fmla="*/ 92869 h 733425"/>
                <a:gd name="connsiteX17" fmla="*/ 369094 w 733425"/>
                <a:gd name="connsiteY17" fmla="*/ 140494 h 733425"/>
                <a:gd name="connsiteX18" fmla="*/ 492919 w 733425"/>
                <a:gd name="connsiteY18" fmla="*/ 92869 h 733425"/>
                <a:gd name="connsiteX19" fmla="*/ 482441 w 733425"/>
                <a:gd name="connsiteY19" fmla="*/ 65246 h 733425"/>
                <a:gd name="connsiteX20" fmla="*/ 623411 w 733425"/>
                <a:gd name="connsiteY20" fmla="*/ 167164 h 733425"/>
                <a:gd name="connsiteX21" fmla="*/ 594836 w 733425"/>
                <a:gd name="connsiteY21" fmla="*/ 165259 h 733425"/>
                <a:gd name="connsiteX22" fmla="*/ 588169 w 733425"/>
                <a:gd name="connsiteY22" fmla="*/ 297656 h 733425"/>
                <a:gd name="connsiteX23" fmla="*/ 671989 w 733425"/>
                <a:gd name="connsiteY23" fmla="*/ 400526 h 733425"/>
                <a:gd name="connsiteX24" fmla="*/ 694849 w 733425"/>
                <a:gd name="connsiteY24" fmla="*/ 381476 h 733425"/>
                <a:gd name="connsiteX25" fmla="*/ 641509 w 733425"/>
                <a:gd name="connsiteY25" fmla="*/ 547211 h 733425"/>
                <a:gd name="connsiteX26" fmla="*/ 633889 w 733425"/>
                <a:gd name="connsiteY26" fmla="*/ 518636 h 733425"/>
                <a:gd name="connsiteX27" fmla="*/ 505301 w 733425"/>
                <a:gd name="connsiteY27" fmla="*/ 552926 h 733425"/>
                <a:gd name="connsiteX28" fmla="*/ 432911 w 733425"/>
                <a:gd name="connsiteY28" fmla="*/ 664369 h 733425"/>
                <a:gd name="connsiteX29" fmla="*/ 457676 w 733425"/>
                <a:gd name="connsiteY29" fmla="*/ 679609 h 733425"/>
                <a:gd name="connsiteX30" fmla="*/ 370999 w 733425"/>
                <a:gd name="connsiteY30" fmla="*/ 691991 h 733425"/>
                <a:gd name="connsiteX31" fmla="*/ 282416 w 733425"/>
                <a:gd name="connsiteY31" fmla="*/ 68056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33425" h="733425">
                  <a:moveTo>
                    <a:pt x="369094" y="7144"/>
                  </a:moveTo>
                  <a:cubicBezTo>
                    <a:pt x="169069" y="7144"/>
                    <a:pt x="7144" y="169069"/>
                    <a:pt x="7144" y="369094"/>
                  </a:cubicBezTo>
                  <a:cubicBezTo>
                    <a:pt x="7144" y="569119"/>
                    <a:pt x="169069" y="731044"/>
                    <a:pt x="369094" y="731044"/>
                  </a:cubicBezTo>
                  <a:cubicBezTo>
                    <a:pt x="569119" y="731044"/>
                    <a:pt x="731044" y="569119"/>
                    <a:pt x="731044" y="369094"/>
                  </a:cubicBezTo>
                  <a:cubicBezTo>
                    <a:pt x="731044" y="169069"/>
                    <a:pt x="569119" y="7144"/>
                    <a:pt x="369094" y="7144"/>
                  </a:cubicBezTo>
                  <a:close/>
                  <a:moveTo>
                    <a:pt x="282416" y="680561"/>
                  </a:moveTo>
                  <a:lnTo>
                    <a:pt x="307181" y="665321"/>
                  </a:lnTo>
                  <a:lnTo>
                    <a:pt x="234791" y="553879"/>
                  </a:lnTo>
                  <a:lnTo>
                    <a:pt x="106204" y="519589"/>
                  </a:lnTo>
                  <a:lnTo>
                    <a:pt x="98584" y="548164"/>
                  </a:lnTo>
                  <a:cubicBezTo>
                    <a:pt x="67151" y="500539"/>
                    <a:pt x="47149" y="443389"/>
                    <a:pt x="45244" y="382429"/>
                  </a:cubicBezTo>
                  <a:lnTo>
                    <a:pt x="68104" y="401479"/>
                  </a:lnTo>
                  <a:lnTo>
                    <a:pt x="151924" y="298609"/>
                  </a:lnTo>
                  <a:lnTo>
                    <a:pt x="145256" y="166211"/>
                  </a:lnTo>
                  <a:lnTo>
                    <a:pt x="116681" y="168116"/>
                  </a:lnTo>
                  <a:cubicBezTo>
                    <a:pt x="152876" y="122396"/>
                    <a:pt x="201454" y="86201"/>
                    <a:pt x="257651" y="66199"/>
                  </a:cubicBezTo>
                  <a:lnTo>
                    <a:pt x="245269" y="92869"/>
                  </a:lnTo>
                  <a:lnTo>
                    <a:pt x="369094" y="140494"/>
                  </a:lnTo>
                  <a:lnTo>
                    <a:pt x="492919" y="92869"/>
                  </a:lnTo>
                  <a:lnTo>
                    <a:pt x="482441" y="65246"/>
                  </a:lnTo>
                  <a:cubicBezTo>
                    <a:pt x="538639" y="86201"/>
                    <a:pt x="586264" y="121444"/>
                    <a:pt x="623411" y="167164"/>
                  </a:cubicBezTo>
                  <a:lnTo>
                    <a:pt x="594836" y="165259"/>
                  </a:lnTo>
                  <a:lnTo>
                    <a:pt x="588169" y="297656"/>
                  </a:lnTo>
                  <a:lnTo>
                    <a:pt x="671989" y="400526"/>
                  </a:lnTo>
                  <a:lnTo>
                    <a:pt x="694849" y="381476"/>
                  </a:lnTo>
                  <a:cubicBezTo>
                    <a:pt x="691991" y="442436"/>
                    <a:pt x="672941" y="498634"/>
                    <a:pt x="641509" y="547211"/>
                  </a:cubicBezTo>
                  <a:lnTo>
                    <a:pt x="633889" y="518636"/>
                  </a:lnTo>
                  <a:lnTo>
                    <a:pt x="505301" y="552926"/>
                  </a:lnTo>
                  <a:lnTo>
                    <a:pt x="432911" y="664369"/>
                  </a:lnTo>
                  <a:lnTo>
                    <a:pt x="457676" y="679609"/>
                  </a:lnTo>
                  <a:cubicBezTo>
                    <a:pt x="430054" y="687229"/>
                    <a:pt x="400526" y="691991"/>
                    <a:pt x="370999" y="691991"/>
                  </a:cubicBezTo>
                  <a:cubicBezTo>
                    <a:pt x="341471" y="691991"/>
                    <a:pt x="310039" y="689134"/>
                    <a:pt x="282416" y="68056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3D598CC9-4831-46B4-A7F0-AD2B2984FF46}"/>
                </a:ext>
              </a:extLst>
            </p:cNvPr>
            <p:cNvSpPr/>
            <p:nvPr/>
          </p:nvSpPr>
          <p:spPr>
            <a:xfrm>
              <a:off x="3187971" y="3624310"/>
              <a:ext cx="257175" cy="247650"/>
            </a:xfrm>
            <a:custGeom>
              <a:avLst/>
              <a:gdLst>
                <a:gd name="connsiteX0" fmla="*/ 254794 w 257175"/>
                <a:gd name="connsiteY0" fmla="*/ 102394 h 247650"/>
                <a:gd name="connsiteX1" fmla="*/ 130969 w 257175"/>
                <a:gd name="connsiteY1" fmla="*/ 7144 h 247650"/>
                <a:gd name="connsiteX2" fmla="*/ 7144 w 257175"/>
                <a:gd name="connsiteY2" fmla="*/ 102394 h 247650"/>
                <a:gd name="connsiteX3" fmla="*/ 54769 w 257175"/>
                <a:gd name="connsiteY3" fmla="*/ 245269 h 247650"/>
                <a:gd name="connsiteX4" fmla="*/ 130969 w 257175"/>
                <a:gd name="connsiteY4" fmla="*/ 245269 h 247650"/>
                <a:gd name="connsiteX5" fmla="*/ 207169 w 257175"/>
                <a:gd name="connsiteY5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175" h="247650">
                  <a:moveTo>
                    <a:pt x="254794" y="102394"/>
                  </a:moveTo>
                  <a:lnTo>
                    <a:pt x="130969" y="7144"/>
                  </a:lnTo>
                  <a:lnTo>
                    <a:pt x="7144" y="102394"/>
                  </a:lnTo>
                  <a:lnTo>
                    <a:pt x="54769" y="245269"/>
                  </a:lnTo>
                  <a:lnTo>
                    <a:pt x="130969" y="245269"/>
                  </a:lnTo>
                  <a:lnTo>
                    <a:pt x="207169" y="24526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19" name="Graphic 198" descr="Dumbbell">
            <a:extLst>
              <a:ext uri="{FF2B5EF4-FFF2-40B4-BE49-F238E27FC236}">
                <a16:creationId xmlns:a16="http://schemas.microsoft.com/office/drawing/2014/main" id="{EF8BBBEF-D41C-40D0-87ED-6B447BBBD5E7}"/>
              </a:ext>
            </a:extLst>
          </p:cNvPr>
          <p:cNvGrpSpPr/>
          <p:nvPr/>
        </p:nvGrpSpPr>
        <p:grpSpPr>
          <a:xfrm>
            <a:off x="1745973" y="3510010"/>
            <a:ext cx="847725" cy="466725"/>
            <a:chOff x="1745973" y="3510010"/>
            <a:chExt cx="847725" cy="466725"/>
          </a:xfrm>
        </p:grpSpPr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0B82FBD4-5720-4032-A9D5-8BAC57E4D2CE}"/>
                </a:ext>
              </a:extLst>
            </p:cNvPr>
            <p:cNvSpPr/>
            <p:nvPr/>
          </p:nvSpPr>
          <p:spPr>
            <a:xfrm>
              <a:off x="1745973" y="3700510"/>
              <a:ext cx="47625" cy="85725"/>
            </a:xfrm>
            <a:custGeom>
              <a:avLst/>
              <a:gdLst>
                <a:gd name="connsiteX0" fmla="*/ 7144 w 47625"/>
                <a:gd name="connsiteY0" fmla="*/ 45244 h 85725"/>
                <a:gd name="connsiteX1" fmla="*/ 45244 w 47625"/>
                <a:gd name="connsiteY1" fmla="*/ 83344 h 85725"/>
                <a:gd name="connsiteX2" fmla="*/ 45244 w 47625"/>
                <a:gd name="connsiteY2" fmla="*/ 7144 h 85725"/>
                <a:gd name="connsiteX3" fmla="*/ 7144 w 47625"/>
                <a:gd name="connsiteY3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85725">
                  <a:moveTo>
                    <a:pt x="7144" y="45244"/>
                  </a:moveTo>
                  <a:cubicBezTo>
                    <a:pt x="7144" y="66199"/>
                    <a:pt x="24289" y="83344"/>
                    <a:pt x="45244" y="83344"/>
                  </a:cubicBezTo>
                  <a:lnTo>
                    <a:pt x="45244" y="7144"/>
                  </a:lnTo>
                  <a:cubicBezTo>
                    <a:pt x="24289" y="7144"/>
                    <a:pt x="7144" y="24289"/>
                    <a:pt x="7144" y="452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EC63A768-84D1-4496-9296-26A8939B5B69}"/>
                </a:ext>
              </a:extLst>
            </p:cNvPr>
            <p:cNvSpPr/>
            <p:nvPr/>
          </p:nvSpPr>
          <p:spPr>
            <a:xfrm>
              <a:off x="2546073" y="3700510"/>
              <a:ext cx="47625" cy="85725"/>
            </a:xfrm>
            <a:custGeom>
              <a:avLst/>
              <a:gdLst>
                <a:gd name="connsiteX0" fmla="*/ 7144 w 47625"/>
                <a:gd name="connsiteY0" fmla="*/ 7144 h 85725"/>
                <a:gd name="connsiteX1" fmla="*/ 7144 w 47625"/>
                <a:gd name="connsiteY1" fmla="*/ 83344 h 85725"/>
                <a:gd name="connsiteX2" fmla="*/ 45244 w 47625"/>
                <a:gd name="connsiteY2" fmla="*/ 45244 h 85725"/>
                <a:gd name="connsiteX3" fmla="*/ 7144 w 47625"/>
                <a:gd name="connsiteY3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85725">
                  <a:moveTo>
                    <a:pt x="7144" y="7144"/>
                  </a:moveTo>
                  <a:lnTo>
                    <a:pt x="7144" y="83344"/>
                  </a:lnTo>
                  <a:cubicBezTo>
                    <a:pt x="28099" y="83344"/>
                    <a:pt x="45244" y="66199"/>
                    <a:pt x="45244" y="45244"/>
                  </a:cubicBezTo>
                  <a:cubicBezTo>
                    <a:pt x="45244" y="24289"/>
                    <a:pt x="28099" y="7144"/>
                    <a:pt x="714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4FD71D10-4406-4B95-B6AA-CF2258DE5BCC}"/>
                </a:ext>
              </a:extLst>
            </p:cNvPr>
            <p:cNvSpPr/>
            <p:nvPr/>
          </p:nvSpPr>
          <p:spPr>
            <a:xfrm>
              <a:off x="1803123" y="3595735"/>
              <a:ext cx="95250" cy="295275"/>
            </a:xfrm>
            <a:custGeom>
              <a:avLst/>
              <a:gdLst>
                <a:gd name="connsiteX0" fmla="*/ 54769 w 95250"/>
                <a:gd name="connsiteY0" fmla="*/ 7144 h 295275"/>
                <a:gd name="connsiteX1" fmla="*/ 45244 w 95250"/>
                <a:gd name="connsiteY1" fmla="*/ 7144 h 295275"/>
                <a:gd name="connsiteX2" fmla="*/ 7144 w 95250"/>
                <a:gd name="connsiteY2" fmla="*/ 45244 h 295275"/>
                <a:gd name="connsiteX3" fmla="*/ 7144 w 95250"/>
                <a:gd name="connsiteY3" fmla="*/ 254794 h 295275"/>
                <a:gd name="connsiteX4" fmla="*/ 45244 w 95250"/>
                <a:gd name="connsiteY4" fmla="*/ 292894 h 295275"/>
                <a:gd name="connsiteX5" fmla="*/ 54769 w 95250"/>
                <a:gd name="connsiteY5" fmla="*/ 292894 h 295275"/>
                <a:gd name="connsiteX6" fmla="*/ 92869 w 95250"/>
                <a:gd name="connsiteY6" fmla="*/ 254794 h 295275"/>
                <a:gd name="connsiteX7" fmla="*/ 92869 w 95250"/>
                <a:gd name="connsiteY7" fmla="*/ 45244 h 295275"/>
                <a:gd name="connsiteX8" fmla="*/ 54769 w 95250"/>
                <a:gd name="connsiteY8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295275">
                  <a:moveTo>
                    <a:pt x="54769" y="7144"/>
                  </a:moveTo>
                  <a:lnTo>
                    <a:pt x="45244" y="7144"/>
                  </a:lnTo>
                  <a:cubicBezTo>
                    <a:pt x="24289" y="7144"/>
                    <a:pt x="7144" y="24289"/>
                    <a:pt x="7144" y="45244"/>
                  </a:cubicBezTo>
                  <a:lnTo>
                    <a:pt x="7144" y="254794"/>
                  </a:lnTo>
                  <a:cubicBezTo>
                    <a:pt x="7144" y="275749"/>
                    <a:pt x="24289" y="292894"/>
                    <a:pt x="45244" y="292894"/>
                  </a:cubicBezTo>
                  <a:lnTo>
                    <a:pt x="54769" y="292894"/>
                  </a:lnTo>
                  <a:cubicBezTo>
                    <a:pt x="75724" y="292894"/>
                    <a:pt x="92869" y="275749"/>
                    <a:pt x="92869" y="254794"/>
                  </a:cubicBezTo>
                  <a:lnTo>
                    <a:pt x="92869" y="45244"/>
                  </a:lnTo>
                  <a:cubicBezTo>
                    <a:pt x="92869" y="24289"/>
                    <a:pt x="75724" y="7144"/>
                    <a:pt x="54769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297B6852-C0C8-4B25-867C-DBD85EAE4916}"/>
                </a:ext>
              </a:extLst>
            </p:cNvPr>
            <p:cNvSpPr/>
            <p:nvPr/>
          </p:nvSpPr>
          <p:spPr>
            <a:xfrm>
              <a:off x="2441298" y="3595735"/>
              <a:ext cx="95250" cy="295275"/>
            </a:xfrm>
            <a:custGeom>
              <a:avLst/>
              <a:gdLst>
                <a:gd name="connsiteX0" fmla="*/ 54769 w 95250"/>
                <a:gd name="connsiteY0" fmla="*/ 7144 h 295275"/>
                <a:gd name="connsiteX1" fmla="*/ 45244 w 95250"/>
                <a:gd name="connsiteY1" fmla="*/ 7144 h 295275"/>
                <a:gd name="connsiteX2" fmla="*/ 7144 w 95250"/>
                <a:gd name="connsiteY2" fmla="*/ 45244 h 295275"/>
                <a:gd name="connsiteX3" fmla="*/ 7144 w 95250"/>
                <a:gd name="connsiteY3" fmla="*/ 254794 h 295275"/>
                <a:gd name="connsiteX4" fmla="*/ 45244 w 95250"/>
                <a:gd name="connsiteY4" fmla="*/ 292894 h 295275"/>
                <a:gd name="connsiteX5" fmla="*/ 54769 w 95250"/>
                <a:gd name="connsiteY5" fmla="*/ 292894 h 295275"/>
                <a:gd name="connsiteX6" fmla="*/ 92869 w 95250"/>
                <a:gd name="connsiteY6" fmla="*/ 254794 h 295275"/>
                <a:gd name="connsiteX7" fmla="*/ 92869 w 95250"/>
                <a:gd name="connsiteY7" fmla="*/ 45244 h 295275"/>
                <a:gd name="connsiteX8" fmla="*/ 54769 w 95250"/>
                <a:gd name="connsiteY8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295275">
                  <a:moveTo>
                    <a:pt x="54769" y="7144"/>
                  </a:moveTo>
                  <a:lnTo>
                    <a:pt x="45244" y="7144"/>
                  </a:lnTo>
                  <a:cubicBezTo>
                    <a:pt x="24289" y="7144"/>
                    <a:pt x="7144" y="24289"/>
                    <a:pt x="7144" y="45244"/>
                  </a:cubicBezTo>
                  <a:lnTo>
                    <a:pt x="7144" y="254794"/>
                  </a:lnTo>
                  <a:cubicBezTo>
                    <a:pt x="7144" y="275749"/>
                    <a:pt x="24289" y="292894"/>
                    <a:pt x="45244" y="292894"/>
                  </a:cubicBezTo>
                  <a:lnTo>
                    <a:pt x="54769" y="292894"/>
                  </a:lnTo>
                  <a:cubicBezTo>
                    <a:pt x="75724" y="292894"/>
                    <a:pt x="92869" y="275749"/>
                    <a:pt x="92869" y="254794"/>
                  </a:cubicBezTo>
                  <a:lnTo>
                    <a:pt x="92869" y="45244"/>
                  </a:lnTo>
                  <a:cubicBezTo>
                    <a:pt x="92869" y="24289"/>
                    <a:pt x="75724" y="7144"/>
                    <a:pt x="54769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3555192F-27B1-40D4-B28A-655DACC915CE}"/>
                </a:ext>
              </a:extLst>
            </p:cNvPr>
            <p:cNvSpPr/>
            <p:nvPr/>
          </p:nvSpPr>
          <p:spPr>
            <a:xfrm>
              <a:off x="1907898" y="3510010"/>
              <a:ext cx="523875" cy="466725"/>
            </a:xfrm>
            <a:custGeom>
              <a:avLst/>
              <a:gdLst>
                <a:gd name="connsiteX0" fmla="*/ 483394 w 523875"/>
                <a:gd name="connsiteY0" fmla="*/ 7144 h 466725"/>
                <a:gd name="connsiteX1" fmla="*/ 464344 w 523875"/>
                <a:gd name="connsiteY1" fmla="*/ 7144 h 466725"/>
                <a:gd name="connsiteX2" fmla="*/ 426244 w 523875"/>
                <a:gd name="connsiteY2" fmla="*/ 45244 h 466725"/>
                <a:gd name="connsiteX3" fmla="*/ 426244 w 523875"/>
                <a:gd name="connsiteY3" fmla="*/ 178594 h 466725"/>
                <a:gd name="connsiteX4" fmla="*/ 102394 w 523875"/>
                <a:gd name="connsiteY4" fmla="*/ 178594 h 466725"/>
                <a:gd name="connsiteX5" fmla="*/ 102394 w 523875"/>
                <a:gd name="connsiteY5" fmla="*/ 45244 h 466725"/>
                <a:gd name="connsiteX6" fmla="*/ 64294 w 523875"/>
                <a:gd name="connsiteY6" fmla="*/ 7144 h 466725"/>
                <a:gd name="connsiteX7" fmla="*/ 45244 w 523875"/>
                <a:gd name="connsiteY7" fmla="*/ 7144 h 466725"/>
                <a:gd name="connsiteX8" fmla="*/ 7144 w 523875"/>
                <a:gd name="connsiteY8" fmla="*/ 45244 h 466725"/>
                <a:gd name="connsiteX9" fmla="*/ 7144 w 523875"/>
                <a:gd name="connsiteY9" fmla="*/ 426244 h 466725"/>
                <a:gd name="connsiteX10" fmla="*/ 45244 w 523875"/>
                <a:gd name="connsiteY10" fmla="*/ 464344 h 466725"/>
                <a:gd name="connsiteX11" fmla="*/ 64294 w 523875"/>
                <a:gd name="connsiteY11" fmla="*/ 464344 h 466725"/>
                <a:gd name="connsiteX12" fmla="*/ 102394 w 523875"/>
                <a:gd name="connsiteY12" fmla="*/ 426244 h 466725"/>
                <a:gd name="connsiteX13" fmla="*/ 102394 w 523875"/>
                <a:gd name="connsiteY13" fmla="*/ 292894 h 466725"/>
                <a:gd name="connsiteX14" fmla="*/ 426244 w 523875"/>
                <a:gd name="connsiteY14" fmla="*/ 292894 h 466725"/>
                <a:gd name="connsiteX15" fmla="*/ 426244 w 523875"/>
                <a:gd name="connsiteY15" fmla="*/ 426244 h 466725"/>
                <a:gd name="connsiteX16" fmla="*/ 464344 w 523875"/>
                <a:gd name="connsiteY16" fmla="*/ 464344 h 466725"/>
                <a:gd name="connsiteX17" fmla="*/ 483394 w 523875"/>
                <a:gd name="connsiteY17" fmla="*/ 464344 h 466725"/>
                <a:gd name="connsiteX18" fmla="*/ 521494 w 523875"/>
                <a:gd name="connsiteY18" fmla="*/ 426244 h 466725"/>
                <a:gd name="connsiteX19" fmla="*/ 521494 w 523875"/>
                <a:gd name="connsiteY19" fmla="*/ 45244 h 466725"/>
                <a:gd name="connsiteX20" fmla="*/ 483394 w 523875"/>
                <a:gd name="connsiteY20" fmla="*/ 71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3875" h="466725">
                  <a:moveTo>
                    <a:pt x="483394" y="7144"/>
                  </a:moveTo>
                  <a:lnTo>
                    <a:pt x="464344" y="7144"/>
                  </a:lnTo>
                  <a:cubicBezTo>
                    <a:pt x="443389" y="7144"/>
                    <a:pt x="426244" y="24289"/>
                    <a:pt x="426244" y="45244"/>
                  </a:cubicBezTo>
                  <a:lnTo>
                    <a:pt x="426244" y="178594"/>
                  </a:lnTo>
                  <a:lnTo>
                    <a:pt x="102394" y="178594"/>
                  </a:lnTo>
                  <a:lnTo>
                    <a:pt x="102394" y="45244"/>
                  </a:lnTo>
                  <a:cubicBezTo>
                    <a:pt x="102394" y="24289"/>
                    <a:pt x="85249" y="7144"/>
                    <a:pt x="64294" y="7144"/>
                  </a:cubicBezTo>
                  <a:lnTo>
                    <a:pt x="45244" y="7144"/>
                  </a:lnTo>
                  <a:cubicBezTo>
                    <a:pt x="24289" y="7144"/>
                    <a:pt x="7144" y="24289"/>
                    <a:pt x="7144" y="45244"/>
                  </a:cubicBezTo>
                  <a:lnTo>
                    <a:pt x="7144" y="426244"/>
                  </a:lnTo>
                  <a:cubicBezTo>
                    <a:pt x="7144" y="447199"/>
                    <a:pt x="24289" y="464344"/>
                    <a:pt x="45244" y="464344"/>
                  </a:cubicBezTo>
                  <a:lnTo>
                    <a:pt x="64294" y="464344"/>
                  </a:lnTo>
                  <a:cubicBezTo>
                    <a:pt x="85249" y="464344"/>
                    <a:pt x="102394" y="447199"/>
                    <a:pt x="102394" y="426244"/>
                  </a:cubicBezTo>
                  <a:lnTo>
                    <a:pt x="102394" y="292894"/>
                  </a:lnTo>
                  <a:lnTo>
                    <a:pt x="426244" y="292894"/>
                  </a:lnTo>
                  <a:lnTo>
                    <a:pt x="426244" y="426244"/>
                  </a:lnTo>
                  <a:cubicBezTo>
                    <a:pt x="426244" y="447199"/>
                    <a:pt x="443389" y="464344"/>
                    <a:pt x="464344" y="464344"/>
                  </a:cubicBezTo>
                  <a:lnTo>
                    <a:pt x="483394" y="464344"/>
                  </a:lnTo>
                  <a:cubicBezTo>
                    <a:pt x="504349" y="464344"/>
                    <a:pt x="521494" y="447199"/>
                    <a:pt x="521494" y="426244"/>
                  </a:cubicBezTo>
                  <a:lnTo>
                    <a:pt x="521494" y="45244"/>
                  </a:lnTo>
                  <a:cubicBezTo>
                    <a:pt x="521494" y="24289"/>
                    <a:pt x="504349" y="7144"/>
                    <a:pt x="48339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25" name="Graphic 202" descr="Rugby">
            <a:extLst>
              <a:ext uri="{FF2B5EF4-FFF2-40B4-BE49-F238E27FC236}">
                <a16:creationId xmlns:a16="http://schemas.microsoft.com/office/drawing/2014/main" id="{4EF09C95-62D6-45BD-8AC1-D70C5A9EFCF5}"/>
              </a:ext>
            </a:extLst>
          </p:cNvPr>
          <p:cNvGrpSpPr/>
          <p:nvPr/>
        </p:nvGrpSpPr>
        <p:grpSpPr>
          <a:xfrm>
            <a:off x="638303" y="3510010"/>
            <a:ext cx="770572" cy="466725"/>
            <a:chOff x="638303" y="3510010"/>
            <a:chExt cx="770572" cy="466725"/>
          </a:xfrm>
        </p:grpSpPr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DFEFBCE4-7C0E-4970-96BA-DD552832B910}"/>
                </a:ext>
              </a:extLst>
            </p:cNvPr>
            <p:cNvSpPr/>
            <p:nvPr/>
          </p:nvSpPr>
          <p:spPr>
            <a:xfrm>
              <a:off x="1294575" y="3757660"/>
              <a:ext cx="114300" cy="152400"/>
            </a:xfrm>
            <a:custGeom>
              <a:avLst/>
              <a:gdLst>
                <a:gd name="connsiteX0" fmla="*/ 110966 w 114300"/>
                <a:gd name="connsiteY0" fmla="*/ 7144 h 152400"/>
                <a:gd name="connsiteX1" fmla="*/ 7144 w 114300"/>
                <a:gd name="connsiteY1" fmla="*/ 7144 h 152400"/>
                <a:gd name="connsiteX2" fmla="*/ 7144 w 114300"/>
                <a:gd name="connsiteY2" fmla="*/ 145256 h 152400"/>
                <a:gd name="connsiteX3" fmla="*/ 110966 w 114300"/>
                <a:gd name="connsiteY3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52400">
                  <a:moveTo>
                    <a:pt x="110966" y="7144"/>
                  </a:moveTo>
                  <a:lnTo>
                    <a:pt x="7144" y="7144"/>
                  </a:lnTo>
                  <a:lnTo>
                    <a:pt x="7144" y="145256"/>
                  </a:lnTo>
                  <a:cubicBezTo>
                    <a:pt x="65246" y="109061"/>
                    <a:pt x="103346" y="60484"/>
                    <a:pt x="110966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2780E188-2CDF-4206-9D7D-6AC2F6850008}"/>
                </a:ext>
              </a:extLst>
            </p:cNvPr>
            <p:cNvSpPr/>
            <p:nvPr/>
          </p:nvSpPr>
          <p:spPr>
            <a:xfrm>
              <a:off x="1294575" y="3581448"/>
              <a:ext cx="114300" cy="152400"/>
            </a:xfrm>
            <a:custGeom>
              <a:avLst/>
              <a:gdLst>
                <a:gd name="connsiteX0" fmla="*/ 110966 w 114300"/>
                <a:gd name="connsiteY0" fmla="*/ 145256 h 152400"/>
                <a:gd name="connsiteX1" fmla="*/ 7144 w 114300"/>
                <a:gd name="connsiteY1" fmla="*/ 7144 h 152400"/>
                <a:gd name="connsiteX2" fmla="*/ 7144 w 114300"/>
                <a:gd name="connsiteY2" fmla="*/ 145256 h 152400"/>
                <a:gd name="connsiteX3" fmla="*/ 110966 w 114300"/>
                <a:gd name="connsiteY3" fmla="*/ 14525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52400">
                  <a:moveTo>
                    <a:pt x="110966" y="145256"/>
                  </a:moveTo>
                  <a:cubicBezTo>
                    <a:pt x="103346" y="91916"/>
                    <a:pt x="65246" y="43339"/>
                    <a:pt x="7144" y="7144"/>
                  </a:cubicBezTo>
                  <a:lnTo>
                    <a:pt x="7144" y="145256"/>
                  </a:lnTo>
                  <a:lnTo>
                    <a:pt x="110966" y="14525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07A27303-2F4A-4921-9BFC-9C381056509E}"/>
                </a:ext>
              </a:extLst>
            </p:cNvPr>
            <p:cNvSpPr/>
            <p:nvPr/>
          </p:nvSpPr>
          <p:spPr>
            <a:xfrm>
              <a:off x="799275" y="3757660"/>
              <a:ext cx="447675" cy="219075"/>
            </a:xfrm>
            <a:custGeom>
              <a:avLst/>
              <a:gdLst>
                <a:gd name="connsiteX0" fmla="*/ 321469 w 447675"/>
                <a:gd name="connsiteY0" fmla="*/ 7144 h 219075"/>
                <a:gd name="connsiteX1" fmla="*/ 321469 w 447675"/>
                <a:gd name="connsiteY1" fmla="*/ 35719 h 219075"/>
                <a:gd name="connsiteX2" fmla="*/ 302419 w 447675"/>
                <a:gd name="connsiteY2" fmla="*/ 54769 h 219075"/>
                <a:gd name="connsiteX3" fmla="*/ 283369 w 447675"/>
                <a:gd name="connsiteY3" fmla="*/ 35719 h 219075"/>
                <a:gd name="connsiteX4" fmla="*/ 283369 w 447675"/>
                <a:gd name="connsiteY4" fmla="*/ 7144 h 219075"/>
                <a:gd name="connsiteX5" fmla="*/ 169069 w 447675"/>
                <a:gd name="connsiteY5" fmla="*/ 7144 h 219075"/>
                <a:gd name="connsiteX6" fmla="*/ 169069 w 447675"/>
                <a:gd name="connsiteY6" fmla="*/ 35719 h 219075"/>
                <a:gd name="connsiteX7" fmla="*/ 150019 w 447675"/>
                <a:gd name="connsiteY7" fmla="*/ 54769 h 219075"/>
                <a:gd name="connsiteX8" fmla="*/ 130969 w 447675"/>
                <a:gd name="connsiteY8" fmla="*/ 35719 h 219075"/>
                <a:gd name="connsiteX9" fmla="*/ 130969 w 447675"/>
                <a:gd name="connsiteY9" fmla="*/ 7144 h 219075"/>
                <a:gd name="connsiteX10" fmla="*/ 7144 w 447675"/>
                <a:gd name="connsiteY10" fmla="*/ 7144 h 219075"/>
                <a:gd name="connsiteX11" fmla="*/ 7144 w 447675"/>
                <a:gd name="connsiteY11" fmla="*/ 174784 h 219075"/>
                <a:gd name="connsiteX12" fmla="*/ 226219 w 447675"/>
                <a:gd name="connsiteY12" fmla="*/ 216694 h 219075"/>
                <a:gd name="connsiteX13" fmla="*/ 445294 w 447675"/>
                <a:gd name="connsiteY13" fmla="*/ 174784 h 219075"/>
                <a:gd name="connsiteX14" fmla="*/ 445294 w 447675"/>
                <a:gd name="connsiteY14" fmla="*/ 7144 h 219075"/>
                <a:gd name="connsiteX15" fmla="*/ 321469 w 447675"/>
                <a:gd name="connsiteY15" fmla="*/ 714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7675" h="219075">
                  <a:moveTo>
                    <a:pt x="321469" y="7144"/>
                  </a:moveTo>
                  <a:lnTo>
                    <a:pt x="321469" y="35719"/>
                  </a:lnTo>
                  <a:cubicBezTo>
                    <a:pt x="321469" y="46196"/>
                    <a:pt x="312896" y="54769"/>
                    <a:pt x="302419" y="54769"/>
                  </a:cubicBezTo>
                  <a:cubicBezTo>
                    <a:pt x="291941" y="54769"/>
                    <a:pt x="283369" y="46196"/>
                    <a:pt x="283369" y="35719"/>
                  </a:cubicBezTo>
                  <a:lnTo>
                    <a:pt x="283369" y="7144"/>
                  </a:lnTo>
                  <a:lnTo>
                    <a:pt x="169069" y="7144"/>
                  </a:lnTo>
                  <a:lnTo>
                    <a:pt x="169069" y="35719"/>
                  </a:lnTo>
                  <a:cubicBezTo>
                    <a:pt x="169069" y="46196"/>
                    <a:pt x="160496" y="54769"/>
                    <a:pt x="150019" y="54769"/>
                  </a:cubicBezTo>
                  <a:cubicBezTo>
                    <a:pt x="139541" y="54769"/>
                    <a:pt x="130969" y="46196"/>
                    <a:pt x="130969" y="35719"/>
                  </a:cubicBezTo>
                  <a:lnTo>
                    <a:pt x="130969" y="7144"/>
                  </a:lnTo>
                  <a:lnTo>
                    <a:pt x="7144" y="7144"/>
                  </a:lnTo>
                  <a:lnTo>
                    <a:pt x="7144" y="174784"/>
                  </a:lnTo>
                  <a:cubicBezTo>
                    <a:pt x="69056" y="200501"/>
                    <a:pt x="144304" y="216694"/>
                    <a:pt x="226219" y="216694"/>
                  </a:cubicBezTo>
                  <a:cubicBezTo>
                    <a:pt x="308134" y="216694"/>
                    <a:pt x="383381" y="201454"/>
                    <a:pt x="445294" y="174784"/>
                  </a:cubicBezTo>
                  <a:lnTo>
                    <a:pt x="445294" y="7144"/>
                  </a:lnTo>
                  <a:lnTo>
                    <a:pt x="321469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1B1E2643-088B-4105-94DD-060B243FE913}"/>
                </a:ext>
              </a:extLst>
            </p:cNvPr>
            <p:cNvSpPr/>
            <p:nvPr/>
          </p:nvSpPr>
          <p:spPr>
            <a:xfrm>
              <a:off x="638303" y="3581448"/>
              <a:ext cx="114300" cy="152400"/>
            </a:xfrm>
            <a:custGeom>
              <a:avLst/>
              <a:gdLst>
                <a:gd name="connsiteX0" fmla="*/ 7144 w 114300"/>
                <a:gd name="connsiteY0" fmla="*/ 145256 h 152400"/>
                <a:gd name="connsiteX1" fmla="*/ 110966 w 114300"/>
                <a:gd name="connsiteY1" fmla="*/ 145256 h 152400"/>
                <a:gd name="connsiteX2" fmla="*/ 110966 w 114300"/>
                <a:gd name="connsiteY2" fmla="*/ 7144 h 152400"/>
                <a:gd name="connsiteX3" fmla="*/ 7144 w 114300"/>
                <a:gd name="connsiteY3" fmla="*/ 14525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52400">
                  <a:moveTo>
                    <a:pt x="7144" y="145256"/>
                  </a:moveTo>
                  <a:lnTo>
                    <a:pt x="110966" y="145256"/>
                  </a:lnTo>
                  <a:lnTo>
                    <a:pt x="110966" y="7144"/>
                  </a:lnTo>
                  <a:cubicBezTo>
                    <a:pt x="52864" y="43339"/>
                    <a:pt x="14764" y="91916"/>
                    <a:pt x="7144" y="14525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7859EB88-0390-4A63-BCFF-5E49AB3C22F4}"/>
                </a:ext>
              </a:extLst>
            </p:cNvPr>
            <p:cNvSpPr/>
            <p:nvPr/>
          </p:nvSpPr>
          <p:spPr>
            <a:xfrm>
              <a:off x="799275" y="3510010"/>
              <a:ext cx="447675" cy="219075"/>
            </a:xfrm>
            <a:custGeom>
              <a:avLst/>
              <a:gdLst>
                <a:gd name="connsiteX0" fmla="*/ 130969 w 447675"/>
                <a:gd name="connsiteY0" fmla="*/ 216694 h 219075"/>
                <a:gd name="connsiteX1" fmla="*/ 130969 w 447675"/>
                <a:gd name="connsiteY1" fmla="*/ 188119 h 219075"/>
                <a:gd name="connsiteX2" fmla="*/ 150019 w 447675"/>
                <a:gd name="connsiteY2" fmla="*/ 169069 h 219075"/>
                <a:gd name="connsiteX3" fmla="*/ 169069 w 447675"/>
                <a:gd name="connsiteY3" fmla="*/ 188119 h 219075"/>
                <a:gd name="connsiteX4" fmla="*/ 169069 w 447675"/>
                <a:gd name="connsiteY4" fmla="*/ 216694 h 219075"/>
                <a:gd name="connsiteX5" fmla="*/ 283369 w 447675"/>
                <a:gd name="connsiteY5" fmla="*/ 216694 h 219075"/>
                <a:gd name="connsiteX6" fmla="*/ 283369 w 447675"/>
                <a:gd name="connsiteY6" fmla="*/ 188119 h 219075"/>
                <a:gd name="connsiteX7" fmla="*/ 302419 w 447675"/>
                <a:gd name="connsiteY7" fmla="*/ 169069 h 219075"/>
                <a:gd name="connsiteX8" fmla="*/ 321469 w 447675"/>
                <a:gd name="connsiteY8" fmla="*/ 188119 h 219075"/>
                <a:gd name="connsiteX9" fmla="*/ 321469 w 447675"/>
                <a:gd name="connsiteY9" fmla="*/ 216694 h 219075"/>
                <a:gd name="connsiteX10" fmla="*/ 445294 w 447675"/>
                <a:gd name="connsiteY10" fmla="*/ 216694 h 219075"/>
                <a:gd name="connsiteX11" fmla="*/ 445294 w 447675"/>
                <a:gd name="connsiteY11" fmla="*/ 49054 h 219075"/>
                <a:gd name="connsiteX12" fmla="*/ 226219 w 447675"/>
                <a:gd name="connsiteY12" fmla="*/ 7144 h 219075"/>
                <a:gd name="connsiteX13" fmla="*/ 7144 w 447675"/>
                <a:gd name="connsiteY13" fmla="*/ 49054 h 219075"/>
                <a:gd name="connsiteX14" fmla="*/ 7144 w 447675"/>
                <a:gd name="connsiteY14" fmla="*/ 216694 h 219075"/>
                <a:gd name="connsiteX15" fmla="*/ 130969 w 447675"/>
                <a:gd name="connsiteY15" fmla="*/ 21669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7675" h="219075">
                  <a:moveTo>
                    <a:pt x="130969" y="216694"/>
                  </a:moveTo>
                  <a:lnTo>
                    <a:pt x="130969" y="188119"/>
                  </a:lnTo>
                  <a:cubicBezTo>
                    <a:pt x="130969" y="177641"/>
                    <a:pt x="139541" y="169069"/>
                    <a:pt x="150019" y="169069"/>
                  </a:cubicBezTo>
                  <a:cubicBezTo>
                    <a:pt x="160496" y="169069"/>
                    <a:pt x="169069" y="177641"/>
                    <a:pt x="169069" y="188119"/>
                  </a:cubicBezTo>
                  <a:lnTo>
                    <a:pt x="169069" y="216694"/>
                  </a:lnTo>
                  <a:lnTo>
                    <a:pt x="283369" y="216694"/>
                  </a:lnTo>
                  <a:lnTo>
                    <a:pt x="283369" y="188119"/>
                  </a:lnTo>
                  <a:cubicBezTo>
                    <a:pt x="283369" y="177641"/>
                    <a:pt x="291941" y="169069"/>
                    <a:pt x="302419" y="169069"/>
                  </a:cubicBezTo>
                  <a:cubicBezTo>
                    <a:pt x="312896" y="169069"/>
                    <a:pt x="321469" y="177641"/>
                    <a:pt x="321469" y="188119"/>
                  </a:cubicBezTo>
                  <a:lnTo>
                    <a:pt x="321469" y="216694"/>
                  </a:lnTo>
                  <a:lnTo>
                    <a:pt x="445294" y="216694"/>
                  </a:lnTo>
                  <a:lnTo>
                    <a:pt x="445294" y="49054"/>
                  </a:lnTo>
                  <a:cubicBezTo>
                    <a:pt x="383381" y="22384"/>
                    <a:pt x="308134" y="7144"/>
                    <a:pt x="226219" y="7144"/>
                  </a:cubicBezTo>
                  <a:cubicBezTo>
                    <a:pt x="144304" y="7144"/>
                    <a:pt x="69056" y="22384"/>
                    <a:pt x="7144" y="49054"/>
                  </a:cubicBezTo>
                  <a:lnTo>
                    <a:pt x="7144" y="216694"/>
                  </a:lnTo>
                  <a:lnTo>
                    <a:pt x="130969" y="21669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817182C7-2849-415F-B043-2F93FD361F93}"/>
                </a:ext>
              </a:extLst>
            </p:cNvPr>
            <p:cNvSpPr/>
            <p:nvPr/>
          </p:nvSpPr>
          <p:spPr>
            <a:xfrm>
              <a:off x="638303" y="3757660"/>
              <a:ext cx="114300" cy="152400"/>
            </a:xfrm>
            <a:custGeom>
              <a:avLst/>
              <a:gdLst>
                <a:gd name="connsiteX0" fmla="*/ 110966 w 114300"/>
                <a:gd name="connsiteY0" fmla="*/ 145256 h 152400"/>
                <a:gd name="connsiteX1" fmla="*/ 110966 w 114300"/>
                <a:gd name="connsiteY1" fmla="*/ 7144 h 152400"/>
                <a:gd name="connsiteX2" fmla="*/ 7144 w 114300"/>
                <a:gd name="connsiteY2" fmla="*/ 7144 h 152400"/>
                <a:gd name="connsiteX3" fmla="*/ 110966 w 114300"/>
                <a:gd name="connsiteY3" fmla="*/ 14525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52400">
                  <a:moveTo>
                    <a:pt x="110966" y="145256"/>
                  </a:moveTo>
                  <a:lnTo>
                    <a:pt x="110966" y="7144"/>
                  </a:lnTo>
                  <a:lnTo>
                    <a:pt x="7144" y="7144"/>
                  </a:lnTo>
                  <a:cubicBezTo>
                    <a:pt x="14764" y="60484"/>
                    <a:pt x="52864" y="109061"/>
                    <a:pt x="110966" y="14525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32" name="Graphic 222" descr="Medical">
            <a:extLst>
              <a:ext uri="{FF2B5EF4-FFF2-40B4-BE49-F238E27FC236}">
                <a16:creationId xmlns:a16="http://schemas.microsoft.com/office/drawing/2014/main" id="{BE57A030-83C5-427C-941E-41337D2FC1C9}"/>
              </a:ext>
            </a:extLst>
          </p:cNvPr>
          <p:cNvGrpSpPr/>
          <p:nvPr/>
        </p:nvGrpSpPr>
        <p:grpSpPr>
          <a:xfrm>
            <a:off x="600564" y="4364068"/>
            <a:ext cx="733425" cy="733425"/>
            <a:chOff x="600564" y="4364068"/>
            <a:chExt cx="733425" cy="733425"/>
          </a:xfrm>
        </p:grpSpPr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8690913A-1306-4A79-90B6-47400C457F0B}"/>
                </a:ext>
              </a:extLst>
            </p:cNvPr>
            <p:cNvSpPr/>
            <p:nvPr/>
          </p:nvSpPr>
          <p:spPr>
            <a:xfrm>
              <a:off x="600564" y="4364068"/>
              <a:ext cx="733425" cy="733425"/>
            </a:xfrm>
            <a:custGeom>
              <a:avLst/>
              <a:gdLst>
                <a:gd name="connsiteX0" fmla="*/ 369094 w 733425"/>
                <a:gd name="connsiteY0" fmla="*/ 64294 h 733425"/>
                <a:gd name="connsiteX1" fmla="*/ 64294 w 733425"/>
                <a:gd name="connsiteY1" fmla="*/ 369094 h 733425"/>
                <a:gd name="connsiteX2" fmla="*/ 369094 w 733425"/>
                <a:gd name="connsiteY2" fmla="*/ 673894 h 733425"/>
                <a:gd name="connsiteX3" fmla="*/ 673894 w 733425"/>
                <a:gd name="connsiteY3" fmla="*/ 369094 h 733425"/>
                <a:gd name="connsiteX4" fmla="*/ 369094 w 733425"/>
                <a:gd name="connsiteY4" fmla="*/ 64294 h 733425"/>
                <a:gd name="connsiteX5" fmla="*/ 369094 w 733425"/>
                <a:gd name="connsiteY5" fmla="*/ 731044 h 733425"/>
                <a:gd name="connsiteX6" fmla="*/ 7144 w 733425"/>
                <a:gd name="connsiteY6" fmla="*/ 369094 h 733425"/>
                <a:gd name="connsiteX7" fmla="*/ 369094 w 733425"/>
                <a:gd name="connsiteY7" fmla="*/ 7144 h 733425"/>
                <a:gd name="connsiteX8" fmla="*/ 731044 w 733425"/>
                <a:gd name="connsiteY8" fmla="*/ 369094 h 733425"/>
                <a:gd name="connsiteX9" fmla="*/ 369094 w 733425"/>
                <a:gd name="connsiteY9" fmla="*/ 7310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425" h="733425">
                  <a:moveTo>
                    <a:pt x="369094" y="64294"/>
                  </a:moveTo>
                  <a:cubicBezTo>
                    <a:pt x="200501" y="64294"/>
                    <a:pt x="64294" y="200501"/>
                    <a:pt x="64294" y="369094"/>
                  </a:cubicBezTo>
                  <a:cubicBezTo>
                    <a:pt x="64294" y="537686"/>
                    <a:pt x="200501" y="673894"/>
                    <a:pt x="369094" y="673894"/>
                  </a:cubicBezTo>
                  <a:cubicBezTo>
                    <a:pt x="537686" y="673894"/>
                    <a:pt x="673894" y="537686"/>
                    <a:pt x="673894" y="369094"/>
                  </a:cubicBezTo>
                  <a:cubicBezTo>
                    <a:pt x="673894" y="200501"/>
                    <a:pt x="537686" y="64294"/>
                    <a:pt x="369094" y="64294"/>
                  </a:cubicBezTo>
                  <a:close/>
                  <a:moveTo>
                    <a:pt x="369094" y="731044"/>
                  </a:moveTo>
                  <a:cubicBezTo>
                    <a:pt x="169069" y="731044"/>
                    <a:pt x="7144" y="569119"/>
                    <a:pt x="7144" y="369094"/>
                  </a:cubicBezTo>
                  <a:cubicBezTo>
                    <a:pt x="7144" y="169069"/>
                    <a:pt x="169069" y="7144"/>
                    <a:pt x="369094" y="7144"/>
                  </a:cubicBezTo>
                  <a:cubicBezTo>
                    <a:pt x="569119" y="7144"/>
                    <a:pt x="731044" y="169069"/>
                    <a:pt x="731044" y="369094"/>
                  </a:cubicBezTo>
                  <a:cubicBezTo>
                    <a:pt x="731044" y="569119"/>
                    <a:pt x="569119" y="731044"/>
                    <a:pt x="369094" y="7310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C31A0045-86C5-40F0-8A07-0A6DF602DC3F}"/>
                </a:ext>
              </a:extLst>
            </p:cNvPr>
            <p:cNvSpPr/>
            <p:nvPr/>
          </p:nvSpPr>
          <p:spPr>
            <a:xfrm>
              <a:off x="733914" y="4497418"/>
              <a:ext cx="466725" cy="466725"/>
            </a:xfrm>
            <a:custGeom>
              <a:avLst/>
              <a:gdLst>
                <a:gd name="connsiteX0" fmla="*/ 426244 w 466725"/>
                <a:gd name="connsiteY0" fmla="*/ 159544 h 466725"/>
                <a:gd name="connsiteX1" fmla="*/ 311944 w 466725"/>
                <a:gd name="connsiteY1" fmla="*/ 159544 h 466725"/>
                <a:gd name="connsiteX2" fmla="*/ 311944 w 466725"/>
                <a:gd name="connsiteY2" fmla="*/ 45244 h 466725"/>
                <a:gd name="connsiteX3" fmla="*/ 273844 w 466725"/>
                <a:gd name="connsiteY3" fmla="*/ 7144 h 466725"/>
                <a:gd name="connsiteX4" fmla="*/ 197644 w 466725"/>
                <a:gd name="connsiteY4" fmla="*/ 7144 h 466725"/>
                <a:gd name="connsiteX5" fmla="*/ 159544 w 466725"/>
                <a:gd name="connsiteY5" fmla="*/ 45244 h 466725"/>
                <a:gd name="connsiteX6" fmla="*/ 159544 w 466725"/>
                <a:gd name="connsiteY6" fmla="*/ 159544 h 466725"/>
                <a:gd name="connsiteX7" fmla="*/ 45244 w 466725"/>
                <a:gd name="connsiteY7" fmla="*/ 159544 h 466725"/>
                <a:gd name="connsiteX8" fmla="*/ 7144 w 466725"/>
                <a:gd name="connsiteY8" fmla="*/ 197644 h 466725"/>
                <a:gd name="connsiteX9" fmla="*/ 7144 w 466725"/>
                <a:gd name="connsiteY9" fmla="*/ 273844 h 466725"/>
                <a:gd name="connsiteX10" fmla="*/ 45244 w 466725"/>
                <a:gd name="connsiteY10" fmla="*/ 311944 h 466725"/>
                <a:gd name="connsiteX11" fmla="*/ 159544 w 466725"/>
                <a:gd name="connsiteY11" fmla="*/ 311944 h 466725"/>
                <a:gd name="connsiteX12" fmla="*/ 159544 w 466725"/>
                <a:gd name="connsiteY12" fmla="*/ 426244 h 466725"/>
                <a:gd name="connsiteX13" fmla="*/ 197644 w 466725"/>
                <a:gd name="connsiteY13" fmla="*/ 464344 h 466725"/>
                <a:gd name="connsiteX14" fmla="*/ 273844 w 466725"/>
                <a:gd name="connsiteY14" fmla="*/ 464344 h 466725"/>
                <a:gd name="connsiteX15" fmla="*/ 311944 w 466725"/>
                <a:gd name="connsiteY15" fmla="*/ 426244 h 466725"/>
                <a:gd name="connsiteX16" fmla="*/ 311944 w 466725"/>
                <a:gd name="connsiteY16" fmla="*/ 311944 h 466725"/>
                <a:gd name="connsiteX17" fmla="*/ 426244 w 466725"/>
                <a:gd name="connsiteY17" fmla="*/ 311944 h 466725"/>
                <a:gd name="connsiteX18" fmla="*/ 464344 w 466725"/>
                <a:gd name="connsiteY18" fmla="*/ 273844 h 466725"/>
                <a:gd name="connsiteX19" fmla="*/ 464344 w 466725"/>
                <a:gd name="connsiteY19" fmla="*/ 197644 h 466725"/>
                <a:gd name="connsiteX20" fmla="*/ 426244 w 466725"/>
                <a:gd name="connsiteY20" fmla="*/ 1595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725" h="466725">
                  <a:moveTo>
                    <a:pt x="426244" y="159544"/>
                  </a:moveTo>
                  <a:lnTo>
                    <a:pt x="311944" y="159544"/>
                  </a:lnTo>
                  <a:lnTo>
                    <a:pt x="311944" y="45244"/>
                  </a:lnTo>
                  <a:cubicBezTo>
                    <a:pt x="311944" y="24289"/>
                    <a:pt x="294799" y="7144"/>
                    <a:pt x="273844" y="7144"/>
                  </a:cubicBezTo>
                  <a:lnTo>
                    <a:pt x="197644" y="7144"/>
                  </a:lnTo>
                  <a:cubicBezTo>
                    <a:pt x="176689" y="7144"/>
                    <a:pt x="159544" y="24289"/>
                    <a:pt x="159544" y="45244"/>
                  </a:cubicBezTo>
                  <a:lnTo>
                    <a:pt x="159544" y="159544"/>
                  </a:lnTo>
                  <a:lnTo>
                    <a:pt x="45244" y="159544"/>
                  </a:lnTo>
                  <a:cubicBezTo>
                    <a:pt x="24289" y="159544"/>
                    <a:pt x="7144" y="176689"/>
                    <a:pt x="7144" y="197644"/>
                  </a:cubicBezTo>
                  <a:lnTo>
                    <a:pt x="7144" y="273844"/>
                  </a:lnTo>
                  <a:cubicBezTo>
                    <a:pt x="7144" y="294799"/>
                    <a:pt x="24289" y="311944"/>
                    <a:pt x="45244" y="311944"/>
                  </a:cubicBezTo>
                  <a:lnTo>
                    <a:pt x="159544" y="311944"/>
                  </a:lnTo>
                  <a:lnTo>
                    <a:pt x="159544" y="426244"/>
                  </a:lnTo>
                  <a:cubicBezTo>
                    <a:pt x="159544" y="447199"/>
                    <a:pt x="176689" y="464344"/>
                    <a:pt x="197644" y="464344"/>
                  </a:cubicBezTo>
                  <a:lnTo>
                    <a:pt x="273844" y="464344"/>
                  </a:lnTo>
                  <a:cubicBezTo>
                    <a:pt x="294799" y="464344"/>
                    <a:pt x="311944" y="447199"/>
                    <a:pt x="311944" y="426244"/>
                  </a:cubicBezTo>
                  <a:lnTo>
                    <a:pt x="311944" y="311944"/>
                  </a:lnTo>
                  <a:lnTo>
                    <a:pt x="426244" y="311944"/>
                  </a:lnTo>
                  <a:cubicBezTo>
                    <a:pt x="447199" y="311944"/>
                    <a:pt x="464344" y="294799"/>
                    <a:pt x="464344" y="273844"/>
                  </a:cubicBezTo>
                  <a:lnTo>
                    <a:pt x="464344" y="197644"/>
                  </a:lnTo>
                  <a:cubicBezTo>
                    <a:pt x="464344" y="176689"/>
                    <a:pt x="447199" y="159544"/>
                    <a:pt x="426244" y="1595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35" name="Graphic 218" descr="Siren">
            <a:extLst>
              <a:ext uri="{FF2B5EF4-FFF2-40B4-BE49-F238E27FC236}">
                <a16:creationId xmlns:a16="http://schemas.microsoft.com/office/drawing/2014/main" id="{3E1D364F-9628-4BF8-BBA1-7A864EB3B47D}"/>
              </a:ext>
            </a:extLst>
          </p:cNvPr>
          <p:cNvGrpSpPr/>
          <p:nvPr/>
        </p:nvGrpSpPr>
        <p:grpSpPr>
          <a:xfrm>
            <a:off x="1740791" y="4402168"/>
            <a:ext cx="657225" cy="657225"/>
            <a:chOff x="1740791" y="4402168"/>
            <a:chExt cx="657225" cy="657225"/>
          </a:xfrm>
        </p:grpSpPr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057B8878-DAE6-4554-B607-7DA0BF16ACEF}"/>
                </a:ext>
              </a:extLst>
            </p:cNvPr>
            <p:cNvSpPr/>
            <p:nvPr/>
          </p:nvSpPr>
          <p:spPr>
            <a:xfrm>
              <a:off x="2045591" y="4402168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5244 w 47625"/>
                <a:gd name="connsiteY1" fmla="*/ 7144 h 123825"/>
                <a:gd name="connsiteX2" fmla="*/ 45244 w 47625"/>
                <a:gd name="connsiteY2" fmla="*/ 121444 h 123825"/>
                <a:gd name="connsiteX3" fmla="*/ 7144 w 47625"/>
                <a:gd name="connsiteY3" fmla="*/ 1214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5244" y="7144"/>
                  </a:lnTo>
                  <a:lnTo>
                    <a:pt x="45244" y="121444"/>
                  </a:lnTo>
                  <a:lnTo>
                    <a:pt x="7144" y="1214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A7A2AB39-03A0-412A-8B16-A420E9309762}"/>
                </a:ext>
              </a:extLst>
            </p:cNvPr>
            <p:cNvSpPr/>
            <p:nvPr/>
          </p:nvSpPr>
          <p:spPr>
            <a:xfrm>
              <a:off x="2243519" y="4438655"/>
              <a:ext cx="114300" cy="114300"/>
            </a:xfrm>
            <a:custGeom>
              <a:avLst/>
              <a:gdLst>
                <a:gd name="connsiteX0" fmla="*/ 113150 w 114300"/>
                <a:gd name="connsiteY0" fmla="*/ 37043 h 114300"/>
                <a:gd name="connsiteX1" fmla="*/ 37043 w 114300"/>
                <a:gd name="connsiteY1" fmla="*/ 113150 h 114300"/>
                <a:gd name="connsiteX2" fmla="*/ 10103 w 114300"/>
                <a:gd name="connsiteY2" fmla="*/ 86210 h 114300"/>
                <a:gd name="connsiteX3" fmla="*/ 86210 w 114300"/>
                <a:gd name="connsiteY3" fmla="*/ 1010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3150" y="37043"/>
                  </a:moveTo>
                  <a:lnTo>
                    <a:pt x="37043" y="113150"/>
                  </a:lnTo>
                  <a:lnTo>
                    <a:pt x="10103" y="86210"/>
                  </a:lnTo>
                  <a:lnTo>
                    <a:pt x="86210" y="1010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021AC692-CFF6-44E0-9D77-495E37AE5F09}"/>
                </a:ext>
              </a:extLst>
            </p:cNvPr>
            <p:cNvSpPr/>
            <p:nvPr/>
          </p:nvSpPr>
          <p:spPr>
            <a:xfrm>
              <a:off x="1776318" y="4438176"/>
              <a:ext cx="114300" cy="114300"/>
            </a:xfrm>
            <a:custGeom>
              <a:avLst/>
              <a:gdLst>
                <a:gd name="connsiteX0" fmla="*/ 113150 w 114300"/>
                <a:gd name="connsiteY0" fmla="*/ 86210 h 114300"/>
                <a:gd name="connsiteX1" fmla="*/ 86210 w 114300"/>
                <a:gd name="connsiteY1" fmla="*/ 113150 h 114300"/>
                <a:gd name="connsiteX2" fmla="*/ 10103 w 114300"/>
                <a:gd name="connsiteY2" fmla="*/ 37043 h 114300"/>
                <a:gd name="connsiteX3" fmla="*/ 37043 w 114300"/>
                <a:gd name="connsiteY3" fmla="*/ 1010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3150" y="86210"/>
                  </a:moveTo>
                  <a:lnTo>
                    <a:pt x="86210" y="113150"/>
                  </a:lnTo>
                  <a:lnTo>
                    <a:pt x="10103" y="37043"/>
                  </a:lnTo>
                  <a:lnTo>
                    <a:pt x="37043" y="1010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1E35DB16-E7F0-44FF-B31C-BEED885EABC2}"/>
                </a:ext>
              </a:extLst>
            </p:cNvPr>
            <p:cNvSpPr/>
            <p:nvPr/>
          </p:nvSpPr>
          <p:spPr>
            <a:xfrm>
              <a:off x="2293241" y="4668868"/>
              <a:ext cx="104775" cy="47625"/>
            </a:xfrm>
            <a:custGeom>
              <a:avLst/>
              <a:gdLst>
                <a:gd name="connsiteX0" fmla="*/ 7144 w 104775"/>
                <a:gd name="connsiteY0" fmla="*/ 7144 h 47625"/>
                <a:gd name="connsiteX1" fmla="*/ 102394 w 104775"/>
                <a:gd name="connsiteY1" fmla="*/ 7144 h 47625"/>
                <a:gd name="connsiteX2" fmla="*/ 102394 w 104775"/>
                <a:gd name="connsiteY2" fmla="*/ 45244 h 47625"/>
                <a:gd name="connsiteX3" fmla="*/ 7144 w 104775"/>
                <a:gd name="connsiteY3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45244"/>
                  </a:lnTo>
                  <a:lnTo>
                    <a:pt x="7144" y="452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A6CADB4C-C70A-4D17-84AA-100698DF9DC3}"/>
                </a:ext>
              </a:extLst>
            </p:cNvPr>
            <p:cNvSpPr/>
            <p:nvPr/>
          </p:nvSpPr>
          <p:spPr>
            <a:xfrm>
              <a:off x="1740791" y="4668868"/>
              <a:ext cx="104775" cy="47625"/>
            </a:xfrm>
            <a:custGeom>
              <a:avLst/>
              <a:gdLst>
                <a:gd name="connsiteX0" fmla="*/ 7144 w 104775"/>
                <a:gd name="connsiteY0" fmla="*/ 7144 h 47625"/>
                <a:gd name="connsiteX1" fmla="*/ 102394 w 104775"/>
                <a:gd name="connsiteY1" fmla="*/ 7144 h 47625"/>
                <a:gd name="connsiteX2" fmla="*/ 102394 w 104775"/>
                <a:gd name="connsiteY2" fmla="*/ 45244 h 47625"/>
                <a:gd name="connsiteX3" fmla="*/ 7144 w 104775"/>
                <a:gd name="connsiteY3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45244"/>
                  </a:lnTo>
                  <a:lnTo>
                    <a:pt x="7144" y="452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50CDDD3-32CC-486C-A1FD-7A85E3A27328}"/>
                </a:ext>
              </a:extLst>
            </p:cNvPr>
            <p:cNvSpPr/>
            <p:nvPr/>
          </p:nvSpPr>
          <p:spPr>
            <a:xfrm>
              <a:off x="1740791" y="4554568"/>
              <a:ext cx="657225" cy="504825"/>
            </a:xfrm>
            <a:custGeom>
              <a:avLst/>
              <a:gdLst>
                <a:gd name="connsiteX0" fmla="*/ 178594 w 657225"/>
                <a:gd name="connsiteY0" fmla="*/ 388144 h 504825"/>
                <a:gd name="connsiteX1" fmla="*/ 210979 w 657225"/>
                <a:gd name="connsiteY1" fmla="*/ 64294 h 504825"/>
                <a:gd name="connsiteX2" fmla="*/ 450056 w 657225"/>
                <a:gd name="connsiteY2" fmla="*/ 64294 h 504825"/>
                <a:gd name="connsiteX3" fmla="*/ 483394 w 657225"/>
                <a:gd name="connsiteY3" fmla="*/ 388144 h 504825"/>
                <a:gd name="connsiteX4" fmla="*/ 178594 w 657225"/>
                <a:gd name="connsiteY4" fmla="*/ 388144 h 504825"/>
                <a:gd name="connsiteX5" fmla="*/ 597694 w 657225"/>
                <a:gd name="connsiteY5" fmla="*/ 388144 h 504825"/>
                <a:gd name="connsiteX6" fmla="*/ 540544 w 657225"/>
                <a:gd name="connsiteY6" fmla="*/ 388144 h 504825"/>
                <a:gd name="connsiteX7" fmla="*/ 506254 w 657225"/>
                <a:gd name="connsiteY7" fmla="*/ 41434 h 504825"/>
                <a:gd name="connsiteX8" fmla="*/ 468154 w 657225"/>
                <a:gd name="connsiteY8" fmla="*/ 7144 h 504825"/>
                <a:gd name="connsiteX9" fmla="*/ 193834 w 657225"/>
                <a:gd name="connsiteY9" fmla="*/ 7144 h 504825"/>
                <a:gd name="connsiteX10" fmla="*/ 155734 w 657225"/>
                <a:gd name="connsiteY10" fmla="*/ 41434 h 504825"/>
                <a:gd name="connsiteX11" fmla="*/ 121444 w 657225"/>
                <a:gd name="connsiteY11" fmla="*/ 388144 h 504825"/>
                <a:gd name="connsiteX12" fmla="*/ 64294 w 657225"/>
                <a:gd name="connsiteY12" fmla="*/ 388144 h 504825"/>
                <a:gd name="connsiteX13" fmla="*/ 64294 w 657225"/>
                <a:gd name="connsiteY13" fmla="*/ 445294 h 504825"/>
                <a:gd name="connsiteX14" fmla="*/ 7144 w 657225"/>
                <a:gd name="connsiteY14" fmla="*/ 445294 h 504825"/>
                <a:gd name="connsiteX15" fmla="*/ 7144 w 657225"/>
                <a:gd name="connsiteY15" fmla="*/ 502444 h 504825"/>
                <a:gd name="connsiteX16" fmla="*/ 654844 w 657225"/>
                <a:gd name="connsiteY16" fmla="*/ 502444 h 504825"/>
                <a:gd name="connsiteX17" fmla="*/ 654844 w 657225"/>
                <a:gd name="connsiteY17" fmla="*/ 445294 h 504825"/>
                <a:gd name="connsiteX18" fmla="*/ 597694 w 657225"/>
                <a:gd name="connsiteY18" fmla="*/ 445294 h 504825"/>
                <a:gd name="connsiteX19" fmla="*/ 597694 w 657225"/>
                <a:gd name="connsiteY19" fmla="*/ 388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57225" h="504825">
                  <a:moveTo>
                    <a:pt x="178594" y="388144"/>
                  </a:moveTo>
                  <a:lnTo>
                    <a:pt x="210979" y="64294"/>
                  </a:lnTo>
                  <a:lnTo>
                    <a:pt x="450056" y="64294"/>
                  </a:lnTo>
                  <a:lnTo>
                    <a:pt x="483394" y="388144"/>
                  </a:lnTo>
                  <a:lnTo>
                    <a:pt x="178594" y="388144"/>
                  </a:lnTo>
                  <a:close/>
                  <a:moveTo>
                    <a:pt x="597694" y="388144"/>
                  </a:moveTo>
                  <a:lnTo>
                    <a:pt x="540544" y="388144"/>
                  </a:lnTo>
                  <a:lnTo>
                    <a:pt x="506254" y="41434"/>
                  </a:lnTo>
                  <a:cubicBezTo>
                    <a:pt x="504349" y="22384"/>
                    <a:pt x="488156" y="7144"/>
                    <a:pt x="468154" y="7144"/>
                  </a:cubicBezTo>
                  <a:lnTo>
                    <a:pt x="193834" y="7144"/>
                  </a:lnTo>
                  <a:cubicBezTo>
                    <a:pt x="173831" y="7144"/>
                    <a:pt x="157639" y="22384"/>
                    <a:pt x="155734" y="41434"/>
                  </a:cubicBezTo>
                  <a:lnTo>
                    <a:pt x="121444" y="388144"/>
                  </a:lnTo>
                  <a:lnTo>
                    <a:pt x="64294" y="388144"/>
                  </a:lnTo>
                  <a:lnTo>
                    <a:pt x="64294" y="445294"/>
                  </a:lnTo>
                  <a:lnTo>
                    <a:pt x="7144" y="445294"/>
                  </a:lnTo>
                  <a:lnTo>
                    <a:pt x="7144" y="502444"/>
                  </a:lnTo>
                  <a:lnTo>
                    <a:pt x="654844" y="502444"/>
                  </a:lnTo>
                  <a:lnTo>
                    <a:pt x="654844" y="445294"/>
                  </a:lnTo>
                  <a:lnTo>
                    <a:pt x="597694" y="445294"/>
                  </a:lnTo>
                  <a:lnTo>
                    <a:pt x="597694" y="388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CFE4D6CA-E830-49B2-9A3A-EB010277B191}"/>
                </a:ext>
              </a:extLst>
            </p:cNvPr>
            <p:cNvSpPr/>
            <p:nvPr/>
          </p:nvSpPr>
          <p:spPr>
            <a:xfrm>
              <a:off x="2110361" y="4649818"/>
              <a:ext cx="76200" cy="257175"/>
            </a:xfrm>
            <a:custGeom>
              <a:avLst/>
              <a:gdLst>
                <a:gd name="connsiteX0" fmla="*/ 7144 w 76200"/>
                <a:gd name="connsiteY0" fmla="*/ 7144 h 257175"/>
                <a:gd name="connsiteX1" fmla="*/ 30956 w 76200"/>
                <a:gd name="connsiteY1" fmla="*/ 254794 h 257175"/>
                <a:gd name="connsiteX2" fmla="*/ 70009 w 76200"/>
                <a:gd name="connsiteY2" fmla="*/ 254794 h 257175"/>
                <a:gd name="connsiteX3" fmla="*/ 45244 w 76200"/>
                <a:gd name="connsiteY3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57175">
                  <a:moveTo>
                    <a:pt x="7144" y="7144"/>
                  </a:moveTo>
                  <a:lnTo>
                    <a:pt x="30956" y="254794"/>
                  </a:lnTo>
                  <a:lnTo>
                    <a:pt x="70009" y="254794"/>
                  </a:lnTo>
                  <a:lnTo>
                    <a:pt x="4524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3" name="Graphic 220" descr="Brain">
            <a:extLst>
              <a:ext uri="{FF2B5EF4-FFF2-40B4-BE49-F238E27FC236}">
                <a16:creationId xmlns:a16="http://schemas.microsoft.com/office/drawing/2014/main" id="{0422C92D-30CE-4A6C-93C0-114A968281CC}"/>
              </a:ext>
            </a:extLst>
          </p:cNvPr>
          <p:cNvSpPr/>
          <p:nvPr/>
        </p:nvSpPr>
        <p:spPr>
          <a:xfrm>
            <a:off x="2786472" y="4400995"/>
            <a:ext cx="771525" cy="657225"/>
          </a:xfrm>
          <a:custGeom>
            <a:avLst/>
            <a:gdLst>
              <a:gd name="connsiteX0" fmla="*/ 749390 w 771525"/>
              <a:gd name="connsiteY0" fmla="*/ 399794 h 657225"/>
              <a:gd name="connsiteX1" fmla="*/ 744628 w 771525"/>
              <a:gd name="connsiteY1" fmla="*/ 267397 h 657225"/>
              <a:gd name="connsiteX2" fmla="*/ 750343 w 771525"/>
              <a:gd name="connsiteY2" fmla="*/ 233107 h 657225"/>
              <a:gd name="connsiteX3" fmla="*/ 658903 w 771525"/>
              <a:gd name="connsiteY3" fmla="*/ 122617 h 657225"/>
              <a:gd name="connsiteX4" fmla="*/ 550318 w 771525"/>
              <a:gd name="connsiteY4" fmla="*/ 45464 h 657225"/>
              <a:gd name="connsiteX5" fmla="*/ 523648 w 771525"/>
              <a:gd name="connsiteY5" fmla="*/ 48322 h 657225"/>
              <a:gd name="connsiteX6" fmla="*/ 443638 w 771525"/>
              <a:gd name="connsiteY6" fmla="*/ 7364 h 657225"/>
              <a:gd name="connsiteX7" fmla="*/ 358865 w 771525"/>
              <a:gd name="connsiteY7" fmla="*/ 36892 h 657225"/>
              <a:gd name="connsiteX8" fmla="*/ 258853 w 771525"/>
              <a:gd name="connsiteY8" fmla="*/ 21652 h 657225"/>
              <a:gd name="connsiteX9" fmla="*/ 185510 w 771525"/>
              <a:gd name="connsiteY9" fmla="*/ 92137 h 657225"/>
              <a:gd name="connsiteX10" fmla="*/ 178843 w 771525"/>
              <a:gd name="connsiteY10" fmla="*/ 92137 h 657225"/>
              <a:gd name="connsiteX11" fmla="*/ 64543 w 771525"/>
              <a:gd name="connsiteY11" fmla="*/ 204532 h 657225"/>
              <a:gd name="connsiteX12" fmla="*/ 64543 w 771525"/>
              <a:gd name="connsiteY12" fmla="*/ 210247 h 657225"/>
              <a:gd name="connsiteX13" fmla="*/ 7393 w 771525"/>
              <a:gd name="connsiteY13" fmla="*/ 315974 h 657225"/>
              <a:gd name="connsiteX14" fmla="*/ 125503 w 771525"/>
              <a:gd name="connsiteY14" fmla="*/ 420749 h 657225"/>
              <a:gd name="connsiteX15" fmla="*/ 273140 w 771525"/>
              <a:gd name="connsiteY15" fmla="*/ 420749 h 657225"/>
              <a:gd name="connsiteX16" fmla="*/ 388393 w 771525"/>
              <a:gd name="connsiteY16" fmla="*/ 534097 h 657225"/>
              <a:gd name="connsiteX17" fmla="*/ 388393 w 771525"/>
              <a:gd name="connsiteY17" fmla="*/ 656017 h 657225"/>
              <a:gd name="connsiteX18" fmla="*/ 463640 w 771525"/>
              <a:gd name="connsiteY18" fmla="*/ 656017 h 657225"/>
              <a:gd name="connsiteX19" fmla="*/ 463640 w 771525"/>
              <a:gd name="connsiteY19" fmla="*/ 570292 h 657225"/>
              <a:gd name="connsiteX20" fmla="*/ 463640 w 771525"/>
              <a:gd name="connsiteY20" fmla="*/ 557909 h 657225"/>
              <a:gd name="connsiteX21" fmla="*/ 487453 w 771525"/>
              <a:gd name="connsiteY21" fmla="*/ 449324 h 657225"/>
              <a:gd name="connsiteX22" fmla="*/ 537935 w 771525"/>
              <a:gd name="connsiteY22" fmla="*/ 406462 h 657225"/>
              <a:gd name="connsiteX23" fmla="*/ 575083 w 771525"/>
              <a:gd name="connsiteY23" fmla="*/ 375029 h 657225"/>
              <a:gd name="connsiteX24" fmla="*/ 587465 w 771525"/>
              <a:gd name="connsiteY24" fmla="*/ 352169 h 657225"/>
              <a:gd name="connsiteX25" fmla="*/ 525553 w 771525"/>
              <a:gd name="connsiteY25" fmla="*/ 344549 h 657225"/>
              <a:gd name="connsiteX26" fmla="*/ 503645 w 771525"/>
              <a:gd name="connsiteY26" fmla="*/ 328357 h 657225"/>
              <a:gd name="connsiteX27" fmla="*/ 519838 w 771525"/>
              <a:gd name="connsiteY27" fmla="*/ 306449 h 657225"/>
              <a:gd name="connsiteX28" fmla="*/ 596038 w 771525"/>
              <a:gd name="connsiteY28" fmla="*/ 315022 h 657225"/>
              <a:gd name="connsiteX29" fmla="*/ 596990 w 771525"/>
              <a:gd name="connsiteY29" fmla="*/ 307402 h 657225"/>
              <a:gd name="connsiteX30" fmla="*/ 591275 w 771525"/>
              <a:gd name="connsiteY30" fmla="*/ 262634 h 657225"/>
              <a:gd name="connsiteX31" fmla="*/ 513170 w 771525"/>
              <a:gd name="connsiteY31" fmla="*/ 200722 h 657225"/>
              <a:gd name="connsiteX32" fmla="*/ 494120 w 771525"/>
              <a:gd name="connsiteY32" fmla="*/ 195007 h 657225"/>
              <a:gd name="connsiteX33" fmla="*/ 488405 w 771525"/>
              <a:gd name="connsiteY33" fmla="*/ 193102 h 657225"/>
              <a:gd name="connsiteX34" fmla="*/ 487453 w 771525"/>
              <a:gd name="connsiteY34" fmla="*/ 193102 h 657225"/>
              <a:gd name="connsiteX35" fmla="*/ 465545 w 771525"/>
              <a:gd name="connsiteY35" fmla="*/ 198817 h 657225"/>
              <a:gd name="connsiteX36" fmla="*/ 456973 w 771525"/>
              <a:gd name="connsiteY36" fmla="*/ 200722 h 657225"/>
              <a:gd name="connsiteX37" fmla="*/ 447448 w 771525"/>
              <a:gd name="connsiteY37" fmla="*/ 202627 h 657225"/>
              <a:gd name="connsiteX38" fmla="*/ 424588 w 771525"/>
              <a:gd name="connsiteY38" fmla="*/ 272159 h 657225"/>
              <a:gd name="connsiteX39" fmla="*/ 457925 w 771525"/>
              <a:gd name="connsiteY39" fmla="*/ 336929 h 657225"/>
              <a:gd name="connsiteX40" fmla="*/ 459830 w 771525"/>
              <a:gd name="connsiteY40" fmla="*/ 363599 h 657225"/>
              <a:gd name="connsiteX41" fmla="*/ 435065 w 771525"/>
              <a:gd name="connsiteY41" fmla="*/ 365504 h 657225"/>
              <a:gd name="connsiteX42" fmla="*/ 406490 w 771525"/>
              <a:gd name="connsiteY42" fmla="*/ 330262 h 657225"/>
              <a:gd name="connsiteX43" fmla="*/ 404585 w 771525"/>
              <a:gd name="connsiteY43" fmla="*/ 330262 h 657225"/>
              <a:gd name="connsiteX44" fmla="*/ 322670 w 771525"/>
              <a:gd name="connsiteY44" fmla="*/ 304544 h 657225"/>
              <a:gd name="connsiteX45" fmla="*/ 317908 w 771525"/>
              <a:gd name="connsiteY45" fmla="*/ 278827 h 657225"/>
              <a:gd name="connsiteX46" fmla="*/ 343625 w 771525"/>
              <a:gd name="connsiteY46" fmla="*/ 273112 h 657225"/>
              <a:gd name="connsiteX47" fmla="*/ 391250 w 771525"/>
              <a:gd name="connsiteY47" fmla="*/ 289304 h 657225"/>
              <a:gd name="connsiteX48" fmla="*/ 387440 w 771525"/>
              <a:gd name="connsiteY48" fmla="*/ 274064 h 657225"/>
              <a:gd name="connsiteX49" fmla="*/ 397918 w 771525"/>
              <a:gd name="connsiteY49" fmla="*/ 212152 h 657225"/>
              <a:gd name="connsiteX50" fmla="*/ 358865 w 771525"/>
              <a:gd name="connsiteY50" fmla="*/ 215009 h 657225"/>
              <a:gd name="connsiteX51" fmla="*/ 324575 w 771525"/>
              <a:gd name="connsiteY51" fmla="*/ 212152 h 657225"/>
              <a:gd name="connsiteX52" fmla="*/ 241708 w 771525"/>
              <a:gd name="connsiteY52" fmla="*/ 264539 h 657225"/>
              <a:gd name="connsiteX53" fmla="*/ 158840 w 771525"/>
              <a:gd name="connsiteY53" fmla="*/ 360742 h 657225"/>
              <a:gd name="connsiteX54" fmla="*/ 139790 w 771525"/>
              <a:gd name="connsiteY54" fmla="*/ 379792 h 657225"/>
              <a:gd name="connsiteX55" fmla="*/ 120740 w 771525"/>
              <a:gd name="connsiteY55" fmla="*/ 360742 h 657225"/>
              <a:gd name="connsiteX56" fmla="*/ 165508 w 771525"/>
              <a:gd name="connsiteY56" fmla="*/ 268349 h 657225"/>
              <a:gd name="connsiteX57" fmla="*/ 106453 w 771525"/>
              <a:gd name="connsiteY57" fmla="*/ 238822 h 657225"/>
              <a:gd name="connsiteX58" fmla="*/ 109310 w 771525"/>
              <a:gd name="connsiteY58" fmla="*/ 212152 h 657225"/>
              <a:gd name="connsiteX59" fmla="*/ 135980 w 771525"/>
              <a:gd name="connsiteY59" fmla="*/ 214057 h 657225"/>
              <a:gd name="connsiteX60" fmla="*/ 196940 w 771525"/>
              <a:gd name="connsiteY60" fmla="*/ 231202 h 657225"/>
              <a:gd name="connsiteX61" fmla="*/ 283618 w 771525"/>
              <a:gd name="connsiteY61" fmla="*/ 198817 h 657225"/>
              <a:gd name="connsiteX62" fmla="*/ 218848 w 771525"/>
              <a:gd name="connsiteY62" fmla="*/ 139762 h 657225"/>
              <a:gd name="connsiteX63" fmla="*/ 225515 w 771525"/>
              <a:gd name="connsiteY63" fmla="*/ 114044 h 657225"/>
              <a:gd name="connsiteX64" fmla="*/ 251233 w 771525"/>
              <a:gd name="connsiteY64" fmla="*/ 120712 h 657225"/>
              <a:gd name="connsiteX65" fmla="*/ 434113 w 771525"/>
              <a:gd name="connsiteY65" fmla="*/ 164527 h 657225"/>
              <a:gd name="connsiteX66" fmla="*/ 405538 w 771525"/>
              <a:gd name="connsiteY66" fmla="*/ 91184 h 657225"/>
              <a:gd name="connsiteX67" fmla="*/ 425540 w 771525"/>
              <a:gd name="connsiteY67" fmla="*/ 73087 h 657225"/>
              <a:gd name="connsiteX68" fmla="*/ 443638 w 771525"/>
              <a:gd name="connsiteY68" fmla="*/ 93089 h 657225"/>
              <a:gd name="connsiteX69" fmla="*/ 503645 w 771525"/>
              <a:gd name="connsiteY69" fmla="*/ 155954 h 657225"/>
              <a:gd name="connsiteX70" fmla="*/ 520790 w 771525"/>
              <a:gd name="connsiteY70" fmla="*/ 160717 h 657225"/>
              <a:gd name="connsiteX71" fmla="*/ 577940 w 771525"/>
              <a:gd name="connsiteY71" fmla="*/ 112139 h 657225"/>
              <a:gd name="connsiteX72" fmla="*/ 601753 w 771525"/>
              <a:gd name="connsiteY72" fmla="*/ 126427 h 657225"/>
              <a:gd name="connsiteX73" fmla="*/ 587465 w 771525"/>
              <a:gd name="connsiteY73" fmla="*/ 150239 h 657225"/>
              <a:gd name="connsiteX74" fmla="*/ 556985 w 771525"/>
              <a:gd name="connsiteY74" fmla="*/ 175004 h 657225"/>
              <a:gd name="connsiteX75" fmla="*/ 556985 w 771525"/>
              <a:gd name="connsiteY75" fmla="*/ 176909 h 657225"/>
              <a:gd name="connsiteX76" fmla="*/ 625565 w 771525"/>
              <a:gd name="connsiteY76" fmla="*/ 247394 h 657225"/>
              <a:gd name="connsiteX77" fmla="*/ 631280 w 771525"/>
              <a:gd name="connsiteY77" fmla="*/ 270254 h 657225"/>
              <a:gd name="connsiteX78" fmla="*/ 639853 w 771525"/>
              <a:gd name="connsiteY78" fmla="*/ 258824 h 657225"/>
              <a:gd name="connsiteX79" fmla="*/ 653188 w 771525"/>
              <a:gd name="connsiteY79" fmla="*/ 214057 h 657225"/>
              <a:gd name="connsiteX80" fmla="*/ 665570 w 771525"/>
              <a:gd name="connsiteY80" fmla="*/ 198817 h 657225"/>
              <a:gd name="connsiteX81" fmla="*/ 684620 w 771525"/>
              <a:gd name="connsiteY81" fmla="*/ 202627 h 657225"/>
              <a:gd name="connsiteX82" fmla="*/ 690335 w 771525"/>
              <a:gd name="connsiteY82" fmla="*/ 221677 h 657225"/>
              <a:gd name="connsiteX83" fmla="*/ 672238 w 771525"/>
              <a:gd name="connsiteY83" fmla="*/ 276922 h 657225"/>
              <a:gd name="connsiteX84" fmla="*/ 631280 w 771525"/>
              <a:gd name="connsiteY84" fmla="*/ 315974 h 657225"/>
              <a:gd name="connsiteX85" fmla="*/ 610325 w 771525"/>
              <a:gd name="connsiteY85" fmla="*/ 384554 h 657225"/>
              <a:gd name="connsiteX86" fmla="*/ 652235 w 771525"/>
              <a:gd name="connsiteY86" fmla="*/ 420749 h 657225"/>
              <a:gd name="connsiteX87" fmla="*/ 661760 w 771525"/>
              <a:gd name="connsiteY87" fmla="*/ 437894 h 657225"/>
              <a:gd name="connsiteX88" fmla="*/ 651283 w 771525"/>
              <a:gd name="connsiteY88" fmla="*/ 454087 h 657225"/>
              <a:gd name="connsiteX89" fmla="*/ 632233 w 771525"/>
              <a:gd name="connsiteY89" fmla="*/ 453134 h 657225"/>
              <a:gd name="connsiteX90" fmla="*/ 587465 w 771525"/>
              <a:gd name="connsiteY90" fmla="*/ 415034 h 657225"/>
              <a:gd name="connsiteX91" fmla="*/ 557938 w 771525"/>
              <a:gd name="connsiteY91" fmla="*/ 436942 h 657225"/>
              <a:gd name="connsiteX92" fmla="*/ 515075 w 771525"/>
              <a:gd name="connsiteY92" fmla="*/ 473137 h 657225"/>
              <a:gd name="connsiteX93" fmla="*/ 500788 w 771525"/>
              <a:gd name="connsiteY93" fmla="*/ 556957 h 657225"/>
              <a:gd name="connsiteX94" fmla="*/ 500788 w 771525"/>
              <a:gd name="connsiteY94" fmla="*/ 570292 h 657225"/>
              <a:gd name="connsiteX95" fmla="*/ 500788 w 771525"/>
              <a:gd name="connsiteY95" fmla="*/ 656017 h 657225"/>
              <a:gd name="connsiteX96" fmla="*/ 576988 w 771525"/>
              <a:gd name="connsiteY96" fmla="*/ 656017 h 657225"/>
              <a:gd name="connsiteX97" fmla="*/ 643663 w 771525"/>
              <a:gd name="connsiteY97" fmla="*/ 523619 h 657225"/>
              <a:gd name="connsiteX98" fmla="*/ 748438 w 771525"/>
              <a:gd name="connsiteY98" fmla="*/ 412177 h 657225"/>
              <a:gd name="connsiteX99" fmla="*/ 749390 w 771525"/>
              <a:gd name="connsiteY99" fmla="*/ 399794 h 657225"/>
              <a:gd name="connsiteX100" fmla="*/ 749390 w 771525"/>
              <a:gd name="connsiteY100" fmla="*/ 399794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771525" h="657225">
                <a:moveTo>
                  <a:pt x="749390" y="399794"/>
                </a:moveTo>
                <a:cubicBezTo>
                  <a:pt x="777013" y="359789"/>
                  <a:pt x="775108" y="305497"/>
                  <a:pt x="744628" y="267397"/>
                </a:cubicBezTo>
                <a:cubicBezTo>
                  <a:pt x="748438" y="255967"/>
                  <a:pt x="750343" y="244537"/>
                  <a:pt x="750343" y="233107"/>
                </a:cubicBezTo>
                <a:cubicBezTo>
                  <a:pt x="750343" y="178814"/>
                  <a:pt x="711290" y="133094"/>
                  <a:pt x="658903" y="122617"/>
                </a:cubicBezTo>
                <a:cubicBezTo>
                  <a:pt x="642710" y="75944"/>
                  <a:pt x="599848" y="45464"/>
                  <a:pt x="550318" y="45464"/>
                </a:cubicBezTo>
                <a:cubicBezTo>
                  <a:pt x="541745" y="45464"/>
                  <a:pt x="532220" y="46417"/>
                  <a:pt x="523648" y="48322"/>
                </a:cubicBezTo>
                <a:cubicBezTo>
                  <a:pt x="503645" y="24509"/>
                  <a:pt x="474118" y="10222"/>
                  <a:pt x="443638" y="7364"/>
                </a:cubicBezTo>
                <a:cubicBezTo>
                  <a:pt x="412205" y="5459"/>
                  <a:pt x="381725" y="15937"/>
                  <a:pt x="358865" y="36892"/>
                </a:cubicBezTo>
                <a:cubicBezTo>
                  <a:pt x="329338" y="16889"/>
                  <a:pt x="292190" y="11174"/>
                  <a:pt x="258853" y="21652"/>
                </a:cubicBezTo>
                <a:cubicBezTo>
                  <a:pt x="224563" y="32129"/>
                  <a:pt x="197893" y="57847"/>
                  <a:pt x="185510" y="92137"/>
                </a:cubicBezTo>
                <a:cubicBezTo>
                  <a:pt x="183605" y="92137"/>
                  <a:pt x="180748" y="92137"/>
                  <a:pt x="178843" y="92137"/>
                </a:cubicBezTo>
                <a:cubicBezTo>
                  <a:pt x="115978" y="92137"/>
                  <a:pt x="65495" y="141667"/>
                  <a:pt x="64543" y="204532"/>
                </a:cubicBezTo>
                <a:cubicBezTo>
                  <a:pt x="64543" y="206437"/>
                  <a:pt x="64543" y="208342"/>
                  <a:pt x="64543" y="210247"/>
                </a:cubicBezTo>
                <a:cubicBezTo>
                  <a:pt x="26443" y="231202"/>
                  <a:pt x="4535" y="272159"/>
                  <a:pt x="7393" y="315974"/>
                </a:cubicBezTo>
                <a:cubicBezTo>
                  <a:pt x="11203" y="375982"/>
                  <a:pt x="64543" y="420749"/>
                  <a:pt x="125503" y="420749"/>
                </a:cubicBezTo>
                <a:lnTo>
                  <a:pt x="273140" y="420749"/>
                </a:lnTo>
                <a:cubicBezTo>
                  <a:pt x="336005" y="420749"/>
                  <a:pt x="387440" y="471232"/>
                  <a:pt x="388393" y="534097"/>
                </a:cubicBezTo>
                <a:lnTo>
                  <a:pt x="388393" y="656017"/>
                </a:lnTo>
                <a:lnTo>
                  <a:pt x="463640" y="656017"/>
                </a:lnTo>
                <a:lnTo>
                  <a:pt x="463640" y="570292"/>
                </a:lnTo>
                <a:cubicBezTo>
                  <a:pt x="463640" y="566482"/>
                  <a:pt x="463640" y="561719"/>
                  <a:pt x="463640" y="557909"/>
                </a:cubicBezTo>
                <a:cubicBezTo>
                  <a:pt x="463640" y="522667"/>
                  <a:pt x="462688" y="477899"/>
                  <a:pt x="487453" y="449324"/>
                </a:cubicBezTo>
                <a:cubicBezTo>
                  <a:pt x="502693" y="433132"/>
                  <a:pt x="519838" y="418844"/>
                  <a:pt x="537935" y="406462"/>
                </a:cubicBezTo>
                <a:cubicBezTo>
                  <a:pt x="552223" y="397889"/>
                  <a:pt x="564605" y="387412"/>
                  <a:pt x="575083" y="375029"/>
                </a:cubicBezTo>
                <a:cubicBezTo>
                  <a:pt x="579845" y="367409"/>
                  <a:pt x="584608" y="359789"/>
                  <a:pt x="587465" y="352169"/>
                </a:cubicBezTo>
                <a:cubicBezTo>
                  <a:pt x="567463" y="344549"/>
                  <a:pt x="546508" y="341692"/>
                  <a:pt x="525553" y="344549"/>
                </a:cubicBezTo>
                <a:cubicBezTo>
                  <a:pt x="515075" y="345502"/>
                  <a:pt x="505550" y="338834"/>
                  <a:pt x="503645" y="328357"/>
                </a:cubicBezTo>
                <a:cubicBezTo>
                  <a:pt x="502693" y="317879"/>
                  <a:pt x="509360" y="308354"/>
                  <a:pt x="519838" y="306449"/>
                </a:cubicBezTo>
                <a:cubicBezTo>
                  <a:pt x="545555" y="302639"/>
                  <a:pt x="571273" y="305497"/>
                  <a:pt x="596038" y="315022"/>
                </a:cubicBezTo>
                <a:cubicBezTo>
                  <a:pt x="596038" y="312164"/>
                  <a:pt x="596038" y="310259"/>
                  <a:pt x="596990" y="307402"/>
                </a:cubicBezTo>
                <a:cubicBezTo>
                  <a:pt x="597943" y="292162"/>
                  <a:pt x="596038" y="276922"/>
                  <a:pt x="591275" y="262634"/>
                </a:cubicBezTo>
                <a:cubicBezTo>
                  <a:pt x="577940" y="228344"/>
                  <a:pt x="544603" y="213104"/>
                  <a:pt x="513170" y="200722"/>
                </a:cubicBezTo>
                <a:cubicBezTo>
                  <a:pt x="507455" y="198817"/>
                  <a:pt x="501740" y="196912"/>
                  <a:pt x="494120" y="195007"/>
                </a:cubicBezTo>
                <a:lnTo>
                  <a:pt x="488405" y="193102"/>
                </a:lnTo>
                <a:lnTo>
                  <a:pt x="487453" y="193102"/>
                </a:lnTo>
                <a:cubicBezTo>
                  <a:pt x="479833" y="194054"/>
                  <a:pt x="473165" y="195959"/>
                  <a:pt x="465545" y="198817"/>
                </a:cubicBezTo>
                <a:lnTo>
                  <a:pt x="456973" y="200722"/>
                </a:lnTo>
                <a:lnTo>
                  <a:pt x="447448" y="202627"/>
                </a:lnTo>
                <a:cubicBezTo>
                  <a:pt x="431255" y="221677"/>
                  <a:pt x="422683" y="246442"/>
                  <a:pt x="424588" y="272159"/>
                </a:cubicBezTo>
                <a:cubicBezTo>
                  <a:pt x="426493" y="297877"/>
                  <a:pt x="438875" y="320737"/>
                  <a:pt x="457925" y="336929"/>
                </a:cubicBezTo>
                <a:cubicBezTo>
                  <a:pt x="465545" y="343597"/>
                  <a:pt x="465545" y="355027"/>
                  <a:pt x="459830" y="363599"/>
                </a:cubicBezTo>
                <a:cubicBezTo>
                  <a:pt x="454115" y="370267"/>
                  <a:pt x="442685" y="371219"/>
                  <a:pt x="435065" y="365504"/>
                </a:cubicBezTo>
                <a:cubicBezTo>
                  <a:pt x="423635" y="355979"/>
                  <a:pt x="414110" y="343597"/>
                  <a:pt x="406490" y="330262"/>
                </a:cubicBezTo>
                <a:lnTo>
                  <a:pt x="404585" y="330262"/>
                </a:lnTo>
                <a:cubicBezTo>
                  <a:pt x="377915" y="325499"/>
                  <a:pt x="347435" y="320737"/>
                  <a:pt x="322670" y="304544"/>
                </a:cubicBezTo>
                <a:cubicBezTo>
                  <a:pt x="314098" y="298829"/>
                  <a:pt x="312193" y="287399"/>
                  <a:pt x="317908" y="278827"/>
                </a:cubicBezTo>
                <a:cubicBezTo>
                  <a:pt x="323623" y="270254"/>
                  <a:pt x="335053" y="267397"/>
                  <a:pt x="343625" y="273112"/>
                </a:cubicBezTo>
                <a:cubicBezTo>
                  <a:pt x="357913" y="281684"/>
                  <a:pt x="374105" y="287399"/>
                  <a:pt x="391250" y="289304"/>
                </a:cubicBezTo>
                <a:cubicBezTo>
                  <a:pt x="389345" y="284542"/>
                  <a:pt x="388393" y="279779"/>
                  <a:pt x="387440" y="274064"/>
                </a:cubicBezTo>
                <a:cubicBezTo>
                  <a:pt x="385535" y="253109"/>
                  <a:pt x="389345" y="231202"/>
                  <a:pt x="397918" y="212152"/>
                </a:cubicBezTo>
                <a:cubicBezTo>
                  <a:pt x="384583" y="214057"/>
                  <a:pt x="372200" y="215009"/>
                  <a:pt x="358865" y="215009"/>
                </a:cubicBezTo>
                <a:cubicBezTo>
                  <a:pt x="347435" y="215009"/>
                  <a:pt x="336005" y="214057"/>
                  <a:pt x="324575" y="212152"/>
                </a:cubicBezTo>
                <a:cubicBezTo>
                  <a:pt x="303620" y="237869"/>
                  <a:pt x="274093" y="256919"/>
                  <a:pt x="241708" y="264539"/>
                </a:cubicBezTo>
                <a:cubicBezTo>
                  <a:pt x="198845" y="286447"/>
                  <a:pt x="158840" y="314069"/>
                  <a:pt x="158840" y="360742"/>
                </a:cubicBezTo>
                <a:cubicBezTo>
                  <a:pt x="158840" y="371219"/>
                  <a:pt x="150268" y="379792"/>
                  <a:pt x="139790" y="379792"/>
                </a:cubicBezTo>
                <a:cubicBezTo>
                  <a:pt x="129313" y="379792"/>
                  <a:pt x="120740" y="371219"/>
                  <a:pt x="120740" y="360742"/>
                </a:cubicBezTo>
                <a:cubicBezTo>
                  <a:pt x="121693" y="324547"/>
                  <a:pt x="137885" y="291209"/>
                  <a:pt x="165508" y="268349"/>
                </a:cubicBezTo>
                <a:cubicBezTo>
                  <a:pt x="142648" y="265492"/>
                  <a:pt x="121693" y="255967"/>
                  <a:pt x="106453" y="238822"/>
                </a:cubicBezTo>
                <a:cubicBezTo>
                  <a:pt x="99785" y="230249"/>
                  <a:pt x="101690" y="218819"/>
                  <a:pt x="109310" y="212152"/>
                </a:cubicBezTo>
                <a:cubicBezTo>
                  <a:pt x="116930" y="205484"/>
                  <a:pt x="129313" y="206437"/>
                  <a:pt x="135980" y="214057"/>
                </a:cubicBezTo>
                <a:cubicBezTo>
                  <a:pt x="143600" y="223582"/>
                  <a:pt x="165508" y="232154"/>
                  <a:pt x="196940" y="231202"/>
                </a:cubicBezTo>
                <a:cubicBezTo>
                  <a:pt x="228373" y="231202"/>
                  <a:pt x="259805" y="219772"/>
                  <a:pt x="283618" y="198817"/>
                </a:cubicBezTo>
                <a:cubicBezTo>
                  <a:pt x="255995" y="187387"/>
                  <a:pt x="233135" y="166432"/>
                  <a:pt x="218848" y="139762"/>
                </a:cubicBezTo>
                <a:cubicBezTo>
                  <a:pt x="213133" y="130237"/>
                  <a:pt x="216943" y="118807"/>
                  <a:pt x="225515" y="114044"/>
                </a:cubicBezTo>
                <a:cubicBezTo>
                  <a:pt x="235040" y="108329"/>
                  <a:pt x="246470" y="112139"/>
                  <a:pt x="251233" y="120712"/>
                </a:cubicBezTo>
                <a:cubicBezTo>
                  <a:pt x="279808" y="172147"/>
                  <a:pt x="339815" y="186434"/>
                  <a:pt x="434113" y="164527"/>
                </a:cubicBezTo>
                <a:cubicBezTo>
                  <a:pt x="416968" y="150239"/>
                  <a:pt x="404585" y="127379"/>
                  <a:pt x="405538" y="91184"/>
                </a:cubicBezTo>
                <a:cubicBezTo>
                  <a:pt x="405538" y="80707"/>
                  <a:pt x="415063" y="72134"/>
                  <a:pt x="425540" y="73087"/>
                </a:cubicBezTo>
                <a:cubicBezTo>
                  <a:pt x="436018" y="73087"/>
                  <a:pt x="444590" y="82612"/>
                  <a:pt x="443638" y="93089"/>
                </a:cubicBezTo>
                <a:cubicBezTo>
                  <a:pt x="441733" y="135952"/>
                  <a:pt x="465545" y="144524"/>
                  <a:pt x="503645" y="155954"/>
                </a:cubicBezTo>
                <a:cubicBezTo>
                  <a:pt x="509360" y="157859"/>
                  <a:pt x="515075" y="158812"/>
                  <a:pt x="520790" y="160717"/>
                </a:cubicBezTo>
                <a:cubicBezTo>
                  <a:pt x="531268" y="136904"/>
                  <a:pt x="552223" y="118807"/>
                  <a:pt x="577940" y="112139"/>
                </a:cubicBezTo>
                <a:cubicBezTo>
                  <a:pt x="588418" y="109282"/>
                  <a:pt x="598895" y="115949"/>
                  <a:pt x="601753" y="126427"/>
                </a:cubicBezTo>
                <a:cubicBezTo>
                  <a:pt x="604610" y="136904"/>
                  <a:pt x="597943" y="147382"/>
                  <a:pt x="587465" y="150239"/>
                </a:cubicBezTo>
                <a:cubicBezTo>
                  <a:pt x="574130" y="154049"/>
                  <a:pt x="563653" y="162622"/>
                  <a:pt x="556985" y="175004"/>
                </a:cubicBezTo>
                <a:cubicBezTo>
                  <a:pt x="556985" y="175957"/>
                  <a:pt x="556985" y="175957"/>
                  <a:pt x="556985" y="176909"/>
                </a:cubicBezTo>
                <a:cubicBezTo>
                  <a:pt x="586513" y="191197"/>
                  <a:pt x="612230" y="212152"/>
                  <a:pt x="625565" y="247394"/>
                </a:cubicBezTo>
                <a:cubicBezTo>
                  <a:pt x="628423" y="255014"/>
                  <a:pt x="630328" y="262634"/>
                  <a:pt x="631280" y="270254"/>
                </a:cubicBezTo>
                <a:cubicBezTo>
                  <a:pt x="635090" y="267397"/>
                  <a:pt x="637948" y="263587"/>
                  <a:pt x="639853" y="258824"/>
                </a:cubicBezTo>
                <a:cubicBezTo>
                  <a:pt x="646520" y="244537"/>
                  <a:pt x="651283" y="230249"/>
                  <a:pt x="653188" y="214057"/>
                </a:cubicBezTo>
                <a:cubicBezTo>
                  <a:pt x="654140" y="207389"/>
                  <a:pt x="658903" y="201674"/>
                  <a:pt x="665570" y="198817"/>
                </a:cubicBezTo>
                <a:cubicBezTo>
                  <a:pt x="672238" y="195959"/>
                  <a:pt x="679858" y="197864"/>
                  <a:pt x="684620" y="202627"/>
                </a:cubicBezTo>
                <a:cubicBezTo>
                  <a:pt x="690335" y="207389"/>
                  <a:pt x="692240" y="214057"/>
                  <a:pt x="690335" y="221677"/>
                </a:cubicBezTo>
                <a:cubicBezTo>
                  <a:pt x="687478" y="240727"/>
                  <a:pt x="681763" y="259777"/>
                  <a:pt x="672238" y="276922"/>
                </a:cubicBezTo>
                <a:cubicBezTo>
                  <a:pt x="662713" y="293114"/>
                  <a:pt x="648425" y="306449"/>
                  <a:pt x="631280" y="315974"/>
                </a:cubicBezTo>
                <a:cubicBezTo>
                  <a:pt x="629375" y="339787"/>
                  <a:pt x="621755" y="363599"/>
                  <a:pt x="610325" y="384554"/>
                </a:cubicBezTo>
                <a:cubicBezTo>
                  <a:pt x="622708" y="398842"/>
                  <a:pt x="636043" y="411224"/>
                  <a:pt x="652235" y="420749"/>
                </a:cubicBezTo>
                <a:cubicBezTo>
                  <a:pt x="657950" y="424559"/>
                  <a:pt x="661760" y="431227"/>
                  <a:pt x="661760" y="437894"/>
                </a:cubicBezTo>
                <a:cubicBezTo>
                  <a:pt x="661760" y="444562"/>
                  <a:pt x="657950" y="451229"/>
                  <a:pt x="651283" y="454087"/>
                </a:cubicBezTo>
                <a:cubicBezTo>
                  <a:pt x="644615" y="456944"/>
                  <a:pt x="637948" y="456944"/>
                  <a:pt x="632233" y="453134"/>
                </a:cubicBezTo>
                <a:cubicBezTo>
                  <a:pt x="616040" y="442657"/>
                  <a:pt x="600800" y="429322"/>
                  <a:pt x="587465" y="415034"/>
                </a:cubicBezTo>
                <a:cubicBezTo>
                  <a:pt x="577940" y="422654"/>
                  <a:pt x="567463" y="430274"/>
                  <a:pt x="557938" y="436942"/>
                </a:cubicBezTo>
                <a:cubicBezTo>
                  <a:pt x="541745" y="447419"/>
                  <a:pt x="527458" y="458849"/>
                  <a:pt x="515075" y="473137"/>
                </a:cubicBezTo>
                <a:cubicBezTo>
                  <a:pt x="499835" y="491234"/>
                  <a:pt x="500788" y="526477"/>
                  <a:pt x="500788" y="556957"/>
                </a:cubicBezTo>
                <a:cubicBezTo>
                  <a:pt x="500788" y="561719"/>
                  <a:pt x="500788" y="565529"/>
                  <a:pt x="500788" y="570292"/>
                </a:cubicBezTo>
                <a:lnTo>
                  <a:pt x="500788" y="656017"/>
                </a:lnTo>
                <a:lnTo>
                  <a:pt x="576988" y="656017"/>
                </a:lnTo>
                <a:cubicBezTo>
                  <a:pt x="576988" y="532192"/>
                  <a:pt x="636043" y="525524"/>
                  <a:pt x="643663" y="523619"/>
                </a:cubicBezTo>
                <a:cubicBezTo>
                  <a:pt x="668428" y="516952"/>
                  <a:pt x="734150" y="482662"/>
                  <a:pt x="748438" y="412177"/>
                </a:cubicBezTo>
                <a:cubicBezTo>
                  <a:pt x="750343" y="408367"/>
                  <a:pt x="749390" y="403604"/>
                  <a:pt x="749390" y="399794"/>
                </a:cubicBezTo>
                <a:cubicBezTo>
                  <a:pt x="748438" y="399794"/>
                  <a:pt x="748438" y="399794"/>
                  <a:pt x="749390" y="399794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44" name="Graphic 224" descr="Stethoscope">
            <a:extLst>
              <a:ext uri="{FF2B5EF4-FFF2-40B4-BE49-F238E27FC236}">
                <a16:creationId xmlns:a16="http://schemas.microsoft.com/office/drawing/2014/main" id="{7E0007C9-79B7-43FB-A2AA-085B094A8083}"/>
              </a:ext>
            </a:extLst>
          </p:cNvPr>
          <p:cNvGrpSpPr/>
          <p:nvPr/>
        </p:nvGrpSpPr>
        <p:grpSpPr>
          <a:xfrm>
            <a:off x="3945045" y="4306918"/>
            <a:ext cx="657225" cy="847725"/>
            <a:chOff x="3945045" y="4306918"/>
            <a:chExt cx="657225" cy="847725"/>
          </a:xfrm>
        </p:grpSpPr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75455DB6-4A22-449C-BFF4-99E86B957312}"/>
                </a:ext>
              </a:extLst>
            </p:cNvPr>
            <p:cNvSpPr/>
            <p:nvPr/>
          </p:nvSpPr>
          <p:spPr>
            <a:xfrm>
              <a:off x="3945045" y="4306918"/>
              <a:ext cx="657225" cy="847725"/>
            </a:xfrm>
            <a:custGeom>
              <a:avLst/>
              <a:gdLst>
                <a:gd name="connsiteX0" fmla="*/ 550069 w 657225"/>
                <a:gd name="connsiteY0" fmla="*/ 388144 h 847725"/>
                <a:gd name="connsiteX1" fmla="*/ 483394 w 657225"/>
                <a:gd name="connsiteY1" fmla="*/ 321469 h 847725"/>
                <a:gd name="connsiteX2" fmla="*/ 550069 w 657225"/>
                <a:gd name="connsiteY2" fmla="*/ 254794 h 847725"/>
                <a:gd name="connsiteX3" fmla="*/ 616744 w 657225"/>
                <a:gd name="connsiteY3" fmla="*/ 321469 h 847725"/>
                <a:gd name="connsiteX4" fmla="*/ 550069 w 657225"/>
                <a:gd name="connsiteY4" fmla="*/ 388144 h 847725"/>
                <a:gd name="connsiteX5" fmla="*/ 654844 w 657225"/>
                <a:gd name="connsiteY5" fmla="*/ 321469 h 847725"/>
                <a:gd name="connsiteX6" fmla="*/ 550069 w 657225"/>
                <a:gd name="connsiteY6" fmla="*/ 216694 h 847725"/>
                <a:gd name="connsiteX7" fmla="*/ 445294 w 657225"/>
                <a:gd name="connsiteY7" fmla="*/ 321469 h 847725"/>
                <a:gd name="connsiteX8" fmla="*/ 521494 w 657225"/>
                <a:gd name="connsiteY8" fmla="*/ 422434 h 847725"/>
                <a:gd name="connsiteX9" fmla="*/ 521494 w 657225"/>
                <a:gd name="connsiteY9" fmla="*/ 645319 h 847725"/>
                <a:gd name="connsiteX10" fmla="*/ 378619 w 657225"/>
                <a:gd name="connsiteY10" fmla="*/ 788194 h 847725"/>
                <a:gd name="connsiteX11" fmla="*/ 235744 w 657225"/>
                <a:gd name="connsiteY11" fmla="*/ 645319 h 847725"/>
                <a:gd name="connsiteX12" fmla="*/ 235744 w 657225"/>
                <a:gd name="connsiteY12" fmla="*/ 548164 h 847725"/>
                <a:gd name="connsiteX13" fmla="*/ 407194 w 657225"/>
                <a:gd name="connsiteY13" fmla="*/ 350044 h 847725"/>
                <a:gd name="connsiteX14" fmla="*/ 388144 w 657225"/>
                <a:gd name="connsiteY14" fmla="*/ 317659 h 847725"/>
                <a:gd name="connsiteX15" fmla="*/ 388144 w 657225"/>
                <a:gd name="connsiteY15" fmla="*/ 83344 h 847725"/>
                <a:gd name="connsiteX16" fmla="*/ 338614 w 657225"/>
                <a:gd name="connsiteY16" fmla="*/ 27146 h 847725"/>
                <a:gd name="connsiteX17" fmla="*/ 311944 w 657225"/>
                <a:gd name="connsiteY17" fmla="*/ 7144 h 847725"/>
                <a:gd name="connsiteX18" fmla="*/ 302419 w 657225"/>
                <a:gd name="connsiteY18" fmla="*/ 7144 h 847725"/>
                <a:gd name="connsiteX19" fmla="*/ 264319 w 657225"/>
                <a:gd name="connsiteY19" fmla="*/ 45244 h 847725"/>
                <a:gd name="connsiteX20" fmla="*/ 302419 w 657225"/>
                <a:gd name="connsiteY20" fmla="*/ 83344 h 847725"/>
                <a:gd name="connsiteX21" fmla="*/ 311944 w 657225"/>
                <a:gd name="connsiteY21" fmla="*/ 83344 h 847725"/>
                <a:gd name="connsiteX22" fmla="*/ 338614 w 657225"/>
                <a:gd name="connsiteY22" fmla="*/ 66199 h 847725"/>
                <a:gd name="connsiteX23" fmla="*/ 350044 w 657225"/>
                <a:gd name="connsiteY23" fmla="*/ 83344 h 847725"/>
                <a:gd name="connsiteX24" fmla="*/ 350044 w 657225"/>
                <a:gd name="connsiteY24" fmla="*/ 317659 h 847725"/>
                <a:gd name="connsiteX25" fmla="*/ 330994 w 657225"/>
                <a:gd name="connsiteY25" fmla="*/ 350044 h 847725"/>
                <a:gd name="connsiteX26" fmla="*/ 207169 w 657225"/>
                <a:gd name="connsiteY26" fmla="*/ 473869 h 847725"/>
                <a:gd name="connsiteX27" fmla="*/ 83344 w 657225"/>
                <a:gd name="connsiteY27" fmla="*/ 350044 h 847725"/>
                <a:gd name="connsiteX28" fmla="*/ 64294 w 657225"/>
                <a:gd name="connsiteY28" fmla="*/ 317659 h 847725"/>
                <a:gd name="connsiteX29" fmla="*/ 64294 w 657225"/>
                <a:gd name="connsiteY29" fmla="*/ 83344 h 847725"/>
                <a:gd name="connsiteX30" fmla="*/ 75724 w 657225"/>
                <a:gd name="connsiteY30" fmla="*/ 66199 h 847725"/>
                <a:gd name="connsiteX31" fmla="*/ 102394 w 657225"/>
                <a:gd name="connsiteY31" fmla="*/ 83344 h 847725"/>
                <a:gd name="connsiteX32" fmla="*/ 111919 w 657225"/>
                <a:gd name="connsiteY32" fmla="*/ 83344 h 847725"/>
                <a:gd name="connsiteX33" fmla="*/ 150019 w 657225"/>
                <a:gd name="connsiteY33" fmla="*/ 45244 h 847725"/>
                <a:gd name="connsiteX34" fmla="*/ 111919 w 657225"/>
                <a:gd name="connsiteY34" fmla="*/ 7144 h 847725"/>
                <a:gd name="connsiteX35" fmla="*/ 102394 w 657225"/>
                <a:gd name="connsiteY35" fmla="*/ 7144 h 847725"/>
                <a:gd name="connsiteX36" fmla="*/ 75724 w 657225"/>
                <a:gd name="connsiteY36" fmla="*/ 27146 h 847725"/>
                <a:gd name="connsiteX37" fmla="*/ 26194 w 657225"/>
                <a:gd name="connsiteY37" fmla="*/ 83344 h 847725"/>
                <a:gd name="connsiteX38" fmla="*/ 26194 w 657225"/>
                <a:gd name="connsiteY38" fmla="*/ 317659 h 847725"/>
                <a:gd name="connsiteX39" fmla="*/ 7144 w 657225"/>
                <a:gd name="connsiteY39" fmla="*/ 350044 h 847725"/>
                <a:gd name="connsiteX40" fmla="*/ 178594 w 657225"/>
                <a:gd name="connsiteY40" fmla="*/ 548164 h 847725"/>
                <a:gd name="connsiteX41" fmla="*/ 178594 w 657225"/>
                <a:gd name="connsiteY41" fmla="*/ 645319 h 847725"/>
                <a:gd name="connsiteX42" fmla="*/ 378619 w 657225"/>
                <a:gd name="connsiteY42" fmla="*/ 845344 h 847725"/>
                <a:gd name="connsiteX43" fmla="*/ 578644 w 657225"/>
                <a:gd name="connsiteY43" fmla="*/ 645319 h 847725"/>
                <a:gd name="connsiteX44" fmla="*/ 578644 w 657225"/>
                <a:gd name="connsiteY44" fmla="*/ 422434 h 847725"/>
                <a:gd name="connsiteX45" fmla="*/ 654844 w 657225"/>
                <a:gd name="connsiteY45" fmla="*/ 321469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57225" h="847725">
                  <a:moveTo>
                    <a:pt x="550069" y="388144"/>
                  </a:moveTo>
                  <a:cubicBezTo>
                    <a:pt x="512921" y="388144"/>
                    <a:pt x="483394" y="358616"/>
                    <a:pt x="483394" y="321469"/>
                  </a:cubicBezTo>
                  <a:cubicBezTo>
                    <a:pt x="483394" y="284321"/>
                    <a:pt x="512921" y="254794"/>
                    <a:pt x="550069" y="254794"/>
                  </a:cubicBezTo>
                  <a:cubicBezTo>
                    <a:pt x="587216" y="254794"/>
                    <a:pt x="616744" y="284321"/>
                    <a:pt x="616744" y="321469"/>
                  </a:cubicBezTo>
                  <a:cubicBezTo>
                    <a:pt x="616744" y="358616"/>
                    <a:pt x="587216" y="388144"/>
                    <a:pt x="550069" y="388144"/>
                  </a:cubicBezTo>
                  <a:close/>
                  <a:moveTo>
                    <a:pt x="654844" y="321469"/>
                  </a:moveTo>
                  <a:cubicBezTo>
                    <a:pt x="654844" y="263366"/>
                    <a:pt x="608171" y="216694"/>
                    <a:pt x="550069" y="216694"/>
                  </a:cubicBezTo>
                  <a:cubicBezTo>
                    <a:pt x="491966" y="216694"/>
                    <a:pt x="445294" y="263366"/>
                    <a:pt x="445294" y="321469"/>
                  </a:cubicBezTo>
                  <a:cubicBezTo>
                    <a:pt x="445294" y="369094"/>
                    <a:pt x="477679" y="410051"/>
                    <a:pt x="521494" y="422434"/>
                  </a:cubicBezTo>
                  <a:lnTo>
                    <a:pt x="521494" y="645319"/>
                  </a:lnTo>
                  <a:cubicBezTo>
                    <a:pt x="521494" y="724376"/>
                    <a:pt x="457676" y="788194"/>
                    <a:pt x="378619" y="788194"/>
                  </a:cubicBezTo>
                  <a:cubicBezTo>
                    <a:pt x="299561" y="788194"/>
                    <a:pt x="235744" y="724376"/>
                    <a:pt x="235744" y="645319"/>
                  </a:cubicBezTo>
                  <a:lnTo>
                    <a:pt x="235744" y="548164"/>
                  </a:lnTo>
                  <a:cubicBezTo>
                    <a:pt x="332899" y="533876"/>
                    <a:pt x="407194" y="451009"/>
                    <a:pt x="407194" y="350044"/>
                  </a:cubicBezTo>
                  <a:cubicBezTo>
                    <a:pt x="407194" y="335756"/>
                    <a:pt x="399574" y="323374"/>
                    <a:pt x="388144" y="317659"/>
                  </a:cubicBezTo>
                  <a:lnTo>
                    <a:pt x="388144" y="83344"/>
                  </a:lnTo>
                  <a:cubicBezTo>
                    <a:pt x="388144" y="54769"/>
                    <a:pt x="366236" y="30956"/>
                    <a:pt x="338614" y="27146"/>
                  </a:cubicBezTo>
                  <a:cubicBezTo>
                    <a:pt x="334804" y="15716"/>
                    <a:pt x="324326" y="7144"/>
                    <a:pt x="311944" y="7144"/>
                  </a:cubicBezTo>
                  <a:lnTo>
                    <a:pt x="302419" y="7144"/>
                  </a:lnTo>
                  <a:cubicBezTo>
                    <a:pt x="281464" y="7144"/>
                    <a:pt x="264319" y="24289"/>
                    <a:pt x="264319" y="45244"/>
                  </a:cubicBezTo>
                  <a:cubicBezTo>
                    <a:pt x="264319" y="66199"/>
                    <a:pt x="281464" y="83344"/>
                    <a:pt x="302419" y="83344"/>
                  </a:cubicBezTo>
                  <a:lnTo>
                    <a:pt x="311944" y="83344"/>
                  </a:lnTo>
                  <a:cubicBezTo>
                    <a:pt x="323374" y="83344"/>
                    <a:pt x="333851" y="75724"/>
                    <a:pt x="338614" y="66199"/>
                  </a:cubicBezTo>
                  <a:cubicBezTo>
                    <a:pt x="345281" y="69056"/>
                    <a:pt x="350044" y="75724"/>
                    <a:pt x="350044" y="83344"/>
                  </a:cubicBezTo>
                  <a:lnTo>
                    <a:pt x="350044" y="317659"/>
                  </a:lnTo>
                  <a:cubicBezTo>
                    <a:pt x="338614" y="324326"/>
                    <a:pt x="330994" y="336709"/>
                    <a:pt x="330994" y="350044"/>
                  </a:cubicBezTo>
                  <a:cubicBezTo>
                    <a:pt x="330994" y="418624"/>
                    <a:pt x="275749" y="473869"/>
                    <a:pt x="207169" y="473869"/>
                  </a:cubicBezTo>
                  <a:cubicBezTo>
                    <a:pt x="138589" y="473869"/>
                    <a:pt x="83344" y="418624"/>
                    <a:pt x="83344" y="350044"/>
                  </a:cubicBezTo>
                  <a:cubicBezTo>
                    <a:pt x="83344" y="335756"/>
                    <a:pt x="75724" y="323374"/>
                    <a:pt x="64294" y="317659"/>
                  </a:cubicBezTo>
                  <a:lnTo>
                    <a:pt x="64294" y="83344"/>
                  </a:lnTo>
                  <a:cubicBezTo>
                    <a:pt x="64294" y="75724"/>
                    <a:pt x="69056" y="69056"/>
                    <a:pt x="75724" y="66199"/>
                  </a:cubicBezTo>
                  <a:cubicBezTo>
                    <a:pt x="80486" y="76676"/>
                    <a:pt x="90011" y="83344"/>
                    <a:pt x="102394" y="83344"/>
                  </a:cubicBezTo>
                  <a:lnTo>
                    <a:pt x="111919" y="83344"/>
                  </a:lnTo>
                  <a:cubicBezTo>
                    <a:pt x="132874" y="83344"/>
                    <a:pt x="150019" y="66199"/>
                    <a:pt x="150019" y="45244"/>
                  </a:cubicBezTo>
                  <a:cubicBezTo>
                    <a:pt x="150019" y="24289"/>
                    <a:pt x="132874" y="7144"/>
                    <a:pt x="111919" y="7144"/>
                  </a:cubicBezTo>
                  <a:lnTo>
                    <a:pt x="102394" y="7144"/>
                  </a:lnTo>
                  <a:cubicBezTo>
                    <a:pt x="90011" y="7144"/>
                    <a:pt x="79534" y="15716"/>
                    <a:pt x="75724" y="27146"/>
                  </a:cubicBezTo>
                  <a:cubicBezTo>
                    <a:pt x="48101" y="30956"/>
                    <a:pt x="26194" y="54769"/>
                    <a:pt x="26194" y="83344"/>
                  </a:cubicBezTo>
                  <a:lnTo>
                    <a:pt x="26194" y="317659"/>
                  </a:lnTo>
                  <a:cubicBezTo>
                    <a:pt x="14764" y="324326"/>
                    <a:pt x="7144" y="336709"/>
                    <a:pt x="7144" y="350044"/>
                  </a:cubicBezTo>
                  <a:cubicBezTo>
                    <a:pt x="7144" y="451009"/>
                    <a:pt x="81439" y="533876"/>
                    <a:pt x="178594" y="548164"/>
                  </a:cubicBezTo>
                  <a:lnTo>
                    <a:pt x="178594" y="645319"/>
                  </a:lnTo>
                  <a:cubicBezTo>
                    <a:pt x="178594" y="755809"/>
                    <a:pt x="268129" y="845344"/>
                    <a:pt x="378619" y="845344"/>
                  </a:cubicBezTo>
                  <a:cubicBezTo>
                    <a:pt x="489109" y="845344"/>
                    <a:pt x="578644" y="755809"/>
                    <a:pt x="578644" y="645319"/>
                  </a:cubicBezTo>
                  <a:lnTo>
                    <a:pt x="578644" y="422434"/>
                  </a:lnTo>
                  <a:cubicBezTo>
                    <a:pt x="622459" y="410051"/>
                    <a:pt x="654844" y="369094"/>
                    <a:pt x="654844" y="32146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86E49B4-D602-41EC-9DF3-A450FDEEFFBF}"/>
                </a:ext>
              </a:extLst>
            </p:cNvPr>
            <p:cNvSpPr/>
            <p:nvPr/>
          </p:nvSpPr>
          <p:spPr>
            <a:xfrm>
              <a:off x="4440345" y="4573618"/>
              <a:ext cx="104775" cy="104775"/>
            </a:xfrm>
            <a:custGeom>
              <a:avLst/>
              <a:gdLst>
                <a:gd name="connsiteX0" fmla="*/ 102394 w 104775"/>
                <a:gd name="connsiteY0" fmla="*/ 54769 h 104775"/>
                <a:gd name="connsiteX1" fmla="*/ 54769 w 104775"/>
                <a:gd name="connsiteY1" fmla="*/ 102394 h 104775"/>
                <a:gd name="connsiteX2" fmla="*/ 7144 w 104775"/>
                <a:gd name="connsiteY2" fmla="*/ 54769 h 104775"/>
                <a:gd name="connsiteX3" fmla="*/ 54769 w 104775"/>
                <a:gd name="connsiteY3" fmla="*/ 7144 h 104775"/>
                <a:gd name="connsiteX4" fmla="*/ 102394 w 104775"/>
                <a:gd name="connsiteY4" fmla="*/ 547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394" y="54769"/>
                  </a:moveTo>
                  <a:cubicBezTo>
                    <a:pt x="102394" y="81071"/>
                    <a:pt x="81071" y="102394"/>
                    <a:pt x="54769" y="102394"/>
                  </a:cubicBezTo>
                  <a:cubicBezTo>
                    <a:pt x="28466" y="102394"/>
                    <a:pt x="7144" y="81071"/>
                    <a:pt x="7144" y="54769"/>
                  </a:cubicBezTo>
                  <a:cubicBezTo>
                    <a:pt x="7144" y="28466"/>
                    <a:pt x="28466" y="7144"/>
                    <a:pt x="54769" y="7144"/>
                  </a:cubicBezTo>
                  <a:cubicBezTo>
                    <a:pt x="81071" y="7144"/>
                    <a:pt x="102394" y="28466"/>
                    <a:pt x="102394" y="5476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7" name="Graphic 228" descr="Hammer">
            <a:extLst>
              <a:ext uri="{FF2B5EF4-FFF2-40B4-BE49-F238E27FC236}">
                <a16:creationId xmlns:a16="http://schemas.microsoft.com/office/drawing/2014/main" id="{739FCE8C-E5A9-44D0-9A92-D6499E21BD92}"/>
              </a:ext>
            </a:extLst>
          </p:cNvPr>
          <p:cNvSpPr/>
          <p:nvPr/>
        </p:nvSpPr>
        <p:spPr>
          <a:xfrm>
            <a:off x="4952424" y="4352504"/>
            <a:ext cx="847725" cy="752475"/>
          </a:xfrm>
          <a:custGeom>
            <a:avLst/>
            <a:gdLst>
              <a:gd name="connsiteX0" fmla="*/ 838174 w 847725"/>
              <a:gd name="connsiteY0" fmla="*/ 247308 h 752475"/>
              <a:gd name="connsiteX1" fmla="*/ 801979 w 847725"/>
              <a:gd name="connsiteY1" fmla="*/ 211113 h 752475"/>
              <a:gd name="connsiteX2" fmla="*/ 772452 w 847725"/>
              <a:gd name="connsiteY2" fmla="*/ 210160 h 752475"/>
              <a:gd name="connsiteX3" fmla="*/ 743877 w 847725"/>
              <a:gd name="connsiteY3" fmla="*/ 211113 h 752475"/>
              <a:gd name="connsiteX4" fmla="*/ 743877 w 847725"/>
              <a:gd name="connsiteY4" fmla="*/ 179680 h 752475"/>
              <a:gd name="connsiteX5" fmla="*/ 742924 w 847725"/>
              <a:gd name="connsiteY5" fmla="*/ 151105 h 752475"/>
              <a:gd name="connsiteX6" fmla="*/ 654342 w 847725"/>
              <a:gd name="connsiteY6" fmla="*/ 63475 h 752475"/>
              <a:gd name="connsiteX7" fmla="*/ 389547 w 847725"/>
              <a:gd name="connsiteY7" fmla="*/ 20613 h 752475"/>
              <a:gd name="connsiteX8" fmla="*/ 386689 w 847725"/>
              <a:gd name="connsiteY8" fmla="*/ 21565 h 752475"/>
              <a:gd name="connsiteX9" fmla="*/ 380974 w 847725"/>
              <a:gd name="connsiteY9" fmla="*/ 32995 h 752475"/>
              <a:gd name="connsiteX10" fmla="*/ 389547 w 847725"/>
              <a:gd name="connsiteY10" fmla="*/ 43473 h 752475"/>
              <a:gd name="connsiteX11" fmla="*/ 427647 w 847725"/>
              <a:gd name="connsiteY11" fmla="*/ 55855 h 752475"/>
              <a:gd name="connsiteX12" fmla="*/ 551472 w 847725"/>
              <a:gd name="connsiteY12" fmla="*/ 167298 h 752475"/>
              <a:gd name="connsiteX13" fmla="*/ 276199 w 847725"/>
              <a:gd name="connsiteY13" fmla="*/ 440665 h 752475"/>
              <a:gd name="connsiteX14" fmla="*/ 268579 w 847725"/>
              <a:gd name="connsiteY14" fmla="*/ 433045 h 752475"/>
              <a:gd name="connsiteX15" fmla="*/ 239052 w 847725"/>
              <a:gd name="connsiteY15" fmla="*/ 433045 h 752475"/>
              <a:gd name="connsiteX16" fmla="*/ 18072 w 847725"/>
              <a:gd name="connsiteY16" fmla="*/ 654978 h 752475"/>
              <a:gd name="connsiteX17" fmla="*/ 19024 w 847725"/>
              <a:gd name="connsiteY17" fmla="*/ 655930 h 752475"/>
              <a:gd name="connsiteX18" fmla="*/ 25692 w 847725"/>
              <a:gd name="connsiteY18" fmla="*/ 735940 h 752475"/>
              <a:gd name="connsiteX19" fmla="*/ 105702 w 847725"/>
              <a:gd name="connsiteY19" fmla="*/ 742608 h 752475"/>
              <a:gd name="connsiteX20" fmla="*/ 106654 w 847725"/>
              <a:gd name="connsiteY20" fmla="*/ 743560 h 752475"/>
              <a:gd name="connsiteX21" fmla="*/ 328587 w 847725"/>
              <a:gd name="connsiteY21" fmla="*/ 521628 h 752475"/>
              <a:gd name="connsiteX22" fmla="*/ 328587 w 847725"/>
              <a:gd name="connsiteY22" fmla="*/ 492100 h 752475"/>
              <a:gd name="connsiteX23" fmla="*/ 320967 w 847725"/>
              <a:gd name="connsiteY23" fmla="*/ 484480 h 752475"/>
              <a:gd name="connsiteX24" fmla="*/ 594334 w 847725"/>
              <a:gd name="connsiteY24" fmla="*/ 211113 h 752475"/>
              <a:gd name="connsiteX25" fmla="*/ 638149 w 847725"/>
              <a:gd name="connsiteY25" fmla="*/ 254928 h 752475"/>
              <a:gd name="connsiteX26" fmla="*/ 667677 w 847725"/>
              <a:gd name="connsiteY26" fmla="*/ 255880 h 752475"/>
              <a:gd name="connsiteX27" fmla="*/ 696252 w 847725"/>
              <a:gd name="connsiteY27" fmla="*/ 254928 h 752475"/>
              <a:gd name="connsiteX28" fmla="*/ 696252 w 847725"/>
              <a:gd name="connsiteY28" fmla="*/ 286360 h 752475"/>
              <a:gd name="connsiteX29" fmla="*/ 697204 w 847725"/>
              <a:gd name="connsiteY29" fmla="*/ 314935 h 752475"/>
              <a:gd name="connsiteX30" fmla="*/ 734352 w 847725"/>
              <a:gd name="connsiteY30" fmla="*/ 351130 h 752475"/>
              <a:gd name="connsiteX31" fmla="*/ 764832 w 847725"/>
              <a:gd name="connsiteY31" fmla="*/ 351130 h 752475"/>
              <a:gd name="connsiteX32" fmla="*/ 838174 w 847725"/>
              <a:gd name="connsiteY32" fmla="*/ 277788 h 752475"/>
              <a:gd name="connsiteX33" fmla="*/ 844842 w 847725"/>
              <a:gd name="connsiteY33" fmla="*/ 262548 h 752475"/>
              <a:gd name="connsiteX34" fmla="*/ 838174 w 847725"/>
              <a:gd name="connsiteY34" fmla="*/ 247308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47725" h="752475">
                <a:moveTo>
                  <a:pt x="838174" y="247308"/>
                </a:moveTo>
                <a:lnTo>
                  <a:pt x="801979" y="211113"/>
                </a:lnTo>
                <a:cubicBezTo>
                  <a:pt x="793407" y="202540"/>
                  <a:pt x="781024" y="202540"/>
                  <a:pt x="772452" y="210160"/>
                </a:cubicBezTo>
                <a:cubicBezTo>
                  <a:pt x="764832" y="217780"/>
                  <a:pt x="752449" y="218733"/>
                  <a:pt x="743877" y="211113"/>
                </a:cubicBezTo>
                <a:cubicBezTo>
                  <a:pt x="735304" y="202540"/>
                  <a:pt x="735304" y="188253"/>
                  <a:pt x="743877" y="179680"/>
                </a:cubicBezTo>
                <a:cubicBezTo>
                  <a:pt x="751497" y="171108"/>
                  <a:pt x="750544" y="158725"/>
                  <a:pt x="742924" y="151105"/>
                </a:cubicBezTo>
                <a:lnTo>
                  <a:pt x="654342" y="63475"/>
                </a:lnTo>
                <a:cubicBezTo>
                  <a:pt x="601002" y="10135"/>
                  <a:pt x="494322" y="-7962"/>
                  <a:pt x="389547" y="20613"/>
                </a:cubicBezTo>
                <a:cubicBezTo>
                  <a:pt x="388594" y="20613"/>
                  <a:pt x="387642" y="21565"/>
                  <a:pt x="386689" y="21565"/>
                </a:cubicBezTo>
                <a:cubicBezTo>
                  <a:pt x="382879" y="24423"/>
                  <a:pt x="380022" y="28233"/>
                  <a:pt x="380974" y="32995"/>
                </a:cubicBezTo>
                <a:cubicBezTo>
                  <a:pt x="381927" y="37758"/>
                  <a:pt x="384784" y="41568"/>
                  <a:pt x="389547" y="43473"/>
                </a:cubicBezTo>
                <a:cubicBezTo>
                  <a:pt x="402882" y="48235"/>
                  <a:pt x="427647" y="55855"/>
                  <a:pt x="427647" y="55855"/>
                </a:cubicBezTo>
                <a:cubicBezTo>
                  <a:pt x="485749" y="75858"/>
                  <a:pt x="543852" y="152058"/>
                  <a:pt x="551472" y="167298"/>
                </a:cubicBezTo>
                <a:lnTo>
                  <a:pt x="276199" y="440665"/>
                </a:lnTo>
                <a:lnTo>
                  <a:pt x="268579" y="433045"/>
                </a:lnTo>
                <a:cubicBezTo>
                  <a:pt x="260007" y="424473"/>
                  <a:pt x="246672" y="424473"/>
                  <a:pt x="239052" y="433045"/>
                </a:cubicBezTo>
                <a:lnTo>
                  <a:pt x="18072" y="654978"/>
                </a:lnTo>
                <a:lnTo>
                  <a:pt x="19024" y="655930"/>
                </a:lnTo>
                <a:cubicBezTo>
                  <a:pt x="927" y="680695"/>
                  <a:pt x="3784" y="714033"/>
                  <a:pt x="25692" y="735940"/>
                </a:cubicBezTo>
                <a:cubicBezTo>
                  <a:pt x="47599" y="756895"/>
                  <a:pt x="80937" y="760705"/>
                  <a:pt x="105702" y="742608"/>
                </a:cubicBezTo>
                <a:lnTo>
                  <a:pt x="106654" y="743560"/>
                </a:lnTo>
                <a:lnTo>
                  <a:pt x="328587" y="521628"/>
                </a:lnTo>
                <a:cubicBezTo>
                  <a:pt x="337159" y="513055"/>
                  <a:pt x="337159" y="499720"/>
                  <a:pt x="328587" y="492100"/>
                </a:cubicBezTo>
                <a:lnTo>
                  <a:pt x="320967" y="484480"/>
                </a:lnTo>
                <a:lnTo>
                  <a:pt x="594334" y="211113"/>
                </a:lnTo>
                <a:lnTo>
                  <a:pt x="638149" y="254928"/>
                </a:lnTo>
                <a:cubicBezTo>
                  <a:pt x="646722" y="263500"/>
                  <a:pt x="659104" y="263500"/>
                  <a:pt x="667677" y="255880"/>
                </a:cubicBezTo>
                <a:cubicBezTo>
                  <a:pt x="675297" y="248260"/>
                  <a:pt x="687679" y="247308"/>
                  <a:pt x="696252" y="254928"/>
                </a:cubicBezTo>
                <a:cubicBezTo>
                  <a:pt x="704824" y="263500"/>
                  <a:pt x="704824" y="277788"/>
                  <a:pt x="696252" y="286360"/>
                </a:cubicBezTo>
                <a:cubicBezTo>
                  <a:pt x="688632" y="294933"/>
                  <a:pt x="689584" y="307315"/>
                  <a:pt x="697204" y="314935"/>
                </a:cubicBezTo>
                <a:lnTo>
                  <a:pt x="734352" y="351130"/>
                </a:lnTo>
                <a:cubicBezTo>
                  <a:pt x="742924" y="359703"/>
                  <a:pt x="756259" y="359703"/>
                  <a:pt x="764832" y="351130"/>
                </a:cubicBezTo>
                <a:lnTo>
                  <a:pt x="838174" y="277788"/>
                </a:lnTo>
                <a:cubicBezTo>
                  <a:pt x="841984" y="273978"/>
                  <a:pt x="844842" y="268263"/>
                  <a:pt x="844842" y="262548"/>
                </a:cubicBezTo>
                <a:cubicBezTo>
                  <a:pt x="844842" y="256833"/>
                  <a:pt x="842937" y="251118"/>
                  <a:pt x="838174" y="24730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48" name="Graphic 230" descr="Tools">
            <a:extLst>
              <a:ext uri="{FF2B5EF4-FFF2-40B4-BE49-F238E27FC236}">
                <a16:creationId xmlns:a16="http://schemas.microsoft.com/office/drawing/2014/main" id="{CB3EEBA0-BD8E-4893-9CE4-9488650A6C79}"/>
              </a:ext>
            </a:extLst>
          </p:cNvPr>
          <p:cNvGrpSpPr/>
          <p:nvPr/>
        </p:nvGrpSpPr>
        <p:grpSpPr>
          <a:xfrm>
            <a:off x="6092052" y="4345018"/>
            <a:ext cx="776385" cy="776288"/>
            <a:chOff x="6092052" y="4345018"/>
            <a:chExt cx="776385" cy="776288"/>
          </a:xfrm>
        </p:grpSpPr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5BAA1848-9016-48D8-B7A8-855F07FB914F}"/>
                </a:ext>
              </a:extLst>
            </p:cNvPr>
            <p:cNvSpPr/>
            <p:nvPr/>
          </p:nvSpPr>
          <p:spPr>
            <a:xfrm>
              <a:off x="6092052" y="4345430"/>
              <a:ext cx="771525" cy="771525"/>
            </a:xfrm>
            <a:custGeom>
              <a:avLst/>
              <a:gdLst>
                <a:gd name="connsiteX0" fmla="*/ 88204 w 771525"/>
                <a:gd name="connsiteY0" fmla="*/ 719202 h 771525"/>
                <a:gd name="connsiteX1" fmla="*/ 64391 w 771525"/>
                <a:gd name="connsiteY1" fmla="*/ 723965 h 771525"/>
                <a:gd name="connsiteX2" fmla="*/ 51056 w 771525"/>
                <a:gd name="connsiteY2" fmla="*/ 703962 h 771525"/>
                <a:gd name="connsiteX3" fmla="*/ 64391 w 771525"/>
                <a:gd name="connsiteY3" fmla="*/ 683960 h 771525"/>
                <a:gd name="connsiteX4" fmla="*/ 88204 w 771525"/>
                <a:gd name="connsiteY4" fmla="*/ 688722 h 771525"/>
                <a:gd name="connsiteX5" fmla="*/ 88204 w 771525"/>
                <a:gd name="connsiteY5" fmla="*/ 719202 h 771525"/>
                <a:gd name="connsiteX6" fmla="*/ 760669 w 771525"/>
                <a:gd name="connsiteY6" fmla="*/ 91505 h 771525"/>
                <a:gd name="connsiteX7" fmla="*/ 683516 w 771525"/>
                <a:gd name="connsiteY7" fmla="*/ 168657 h 771525"/>
                <a:gd name="connsiteX8" fmla="*/ 622556 w 771525"/>
                <a:gd name="connsiteY8" fmla="*/ 152465 h 771525"/>
                <a:gd name="connsiteX9" fmla="*/ 607316 w 771525"/>
                <a:gd name="connsiteY9" fmla="*/ 92457 h 771525"/>
                <a:gd name="connsiteX10" fmla="*/ 684469 w 771525"/>
                <a:gd name="connsiteY10" fmla="*/ 15305 h 771525"/>
                <a:gd name="connsiteX11" fmla="*/ 551119 w 771525"/>
                <a:gd name="connsiteY11" fmla="*/ 41022 h 771525"/>
                <a:gd name="connsiteX12" fmla="*/ 513019 w 771525"/>
                <a:gd name="connsiteY12" fmla="*/ 171515 h 771525"/>
                <a:gd name="connsiteX13" fmla="*/ 27244 w 771525"/>
                <a:gd name="connsiteY13" fmla="*/ 657290 h 771525"/>
                <a:gd name="connsiteX14" fmla="*/ 9146 w 771525"/>
                <a:gd name="connsiteY14" fmla="*/ 721107 h 771525"/>
                <a:gd name="connsiteX15" fmla="*/ 55819 w 771525"/>
                <a:gd name="connsiteY15" fmla="*/ 767780 h 771525"/>
                <a:gd name="connsiteX16" fmla="*/ 119636 w 771525"/>
                <a:gd name="connsiteY16" fmla="*/ 749682 h 771525"/>
                <a:gd name="connsiteX17" fmla="*/ 605411 w 771525"/>
                <a:gd name="connsiteY17" fmla="*/ 263907 h 771525"/>
                <a:gd name="connsiteX18" fmla="*/ 735904 w 771525"/>
                <a:gd name="connsiteY18" fmla="*/ 225807 h 771525"/>
                <a:gd name="connsiteX19" fmla="*/ 760669 w 771525"/>
                <a:gd name="connsiteY19" fmla="*/ 9150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71525" h="771525">
                  <a:moveTo>
                    <a:pt x="88204" y="719202"/>
                  </a:moveTo>
                  <a:cubicBezTo>
                    <a:pt x="81536" y="725870"/>
                    <a:pt x="72964" y="727775"/>
                    <a:pt x="64391" y="723965"/>
                  </a:cubicBezTo>
                  <a:cubicBezTo>
                    <a:pt x="55819" y="720155"/>
                    <a:pt x="51056" y="712535"/>
                    <a:pt x="51056" y="703962"/>
                  </a:cubicBezTo>
                  <a:cubicBezTo>
                    <a:pt x="51056" y="695390"/>
                    <a:pt x="56771" y="686817"/>
                    <a:pt x="64391" y="683960"/>
                  </a:cubicBezTo>
                  <a:cubicBezTo>
                    <a:pt x="72964" y="680150"/>
                    <a:pt x="81536" y="682055"/>
                    <a:pt x="88204" y="688722"/>
                  </a:cubicBezTo>
                  <a:cubicBezTo>
                    <a:pt x="96776" y="696342"/>
                    <a:pt x="96776" y="710630"/>
                    <a:pt x="88204" y="719202"/>
                  </a:cubicBezTo>
                  <a:close/>
                  <a:moveTo>
                    <a:pt x="760669" y="91505"/>
                  </a:moveTo>
                  <a:lnTo>
                    <a:pt x="683516" y="168657"/>
                  </a:lnTo>
                  <a:lnTo>
                    <a:pt x="622556" y="152465"/>
                  </a:lnTo>
                  <a:lnTo>
                    <a:pt x="607316" y="92457"/>
                  </a:lnTo>
                  <a:lnTo>
                    <a:pt x="684469" y="15305"/>
                  </a:lnTo>
                  <a:cubicBezTo>
                    <a:pt x="638749" y="-1840"/>
                    <a:pt x="587314" y="8637"/>
                    <a:pt x="551119" y="41022"/>
                  </a:cubicBezTo>
                  <a:cubicBezTo>
                    <a:pt x="514924" y="74360"/>
                    <a:pt x="500636" y="123890"/>
                    <a:pt x="513019" y="171515"/>
                  </a:cubicBezTo>
                  <a:lnTo>
                    <a:pt x="27244" y="657290"/>
                  </a:lnTo>
                  <a:cubicBezTo>
                    <a:pt x="10099" y="673482"/>
                    <a:pt x="3431" y="698247"/>
                    <a:pt x="9146" y="721107"/>
                  </a:cubicBezTo>
                  <a:cubicBezTo>
                    <a:pt x="14861" y="743967"/>
                    <a:pt x="32959" y="762065"/>
                    <a:pt x="55819" y="767780"/>
                  </a:cubicBezTo>
                  <a:cubicBezTo>
                    <a:pt x="78679" y="773495"/>
                    <a:pt x="102491" y="766827"/>
                    <a:pt x="119636" y="749682"/>
                  </a:cubicBezTo>
                  <a:lnTo>
                    <a:pt x="605411" y="263907"/>
                  </a:lnTo>
                  <a:cubicBezTo>
                    <a:pt x="653036" y="276290"/>
                    <a:pt x="702566" y="262002"/>
                    <a:pt x="735904" y="225807"/>
                  </a:cubicBezTo>
                  <a:cubicBezTo>
                    <a:pt x="768289" y="189612"/>
                    <a:pt x="778766" y="137225"/>
                    <a:pt x="760669" y="9150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D495AB31-B8F0-4929-A3F4-3C1D4784C436}"/>
                </a:ext>
              </a:extLst>
            </p:cNvPr>
            <p:cNvSpPr/>
            <p:nvPr/>
          </p:nvSpPr>
          <p:spPr>
            <a:xfrm>
              <a:off x="6496962" y="4749831"/>
              <a:ext cx="371475" cy="371475"/>
            </a:xfrm>
            <a:custGeom>
              <a:avLst/>
              <a:gdLst>
                <a:gd name="connsiteX0" fmla="*/ 351949 w 371475"/>
                <a:gd name="connsiteY0" fmla="*/ 252889 h 371475"/>
                <a:gd name="connsiteX1" fmla="*/ 106204 w 371475"/>
                <a:gd name="connsiteY1" fmla="*/ 7144 h 371475"/>
                <a:gd name="connsiteX2" fmla="*/ 7144 w 371475"/>
                <a:gd name="connsiteY2" fmla="*/ 106204 h 371475"/>
                <a:gd name="connsiteX3" fmla="*/ 245269 w 371475"/>
                <a:gd name="connsiteY3" fmla="*/ 344329 h 371475"/>
                <a:gd name="connsiteX4" fmla="*/ 253841 w 371475"/>
                <a:gd name="connsiteY4" fmla="*/ 352901 h 371475"/>
                <a:gd name="connsiteX5" fmla="*/ 254794 w 371475"/>
                <a:gd name="connsiteY5" fmla="*/ 351949 h 371475"/>
                <a:gd name="connsiteX6" fmla="*/ 344329 w 371475"/>
                <a:gd name="connsiteY6" fmla="*/ 344329 h 371475"/>
                <a:gd name="connsiteX7" fmla="*/ 351949 w 371475"/>
                <a:gd name="connsiteY7" fmla="*/ 252889 h 371475"/>
                <a:gd name="connsiteX8" fmla="*/ 351949 w 371475"/>
                <a:gd name="connsiteY8" fmla="*/ 2528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371475">
                  <a:moveTo>
                    <a:pt x="351949" y="252889"/>
                  </a:moveTo>
                  <a:lnTo>
                    <a:pt x="106204" y="7144"/>
                  </a:lnTo>
                  <a:lnTo>
                    <a:pt x="7144" y="106204"/>
                  </a:lnTo>
                  <a:lnTo>
                    <a:pt x="245269" y="344329"/>
                  </a:lnTo>
                  <a:lnTo>
                    <a:pt x="253841" y="352901"/>
                  </a:lnTo>
                  <a:lnTo>
                    <a:pt x="254794" y="351949"/>
                  </a:lnTo>
                  <a:cubicBezTo>
                    <a:pt x="282416" y="371951"/>
                    <a:pt x="320516" y="368141"/>
                    <a:pt x="344329" y="344329"/>
                  </a:cubicBezTo>
                  <a:cubicBezTo>
                    <a:pt x="368141" y="319564"/>
                    <a:pt x="370999" y="281464"/>
                    <a:pt x="351949" y="252889"/>
                  </a:cubicBezTo>
                  <a:lnTo>
                    <a:pt x="351949" y="25288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6D6DBD70-B397-4F45-B9B0-2B47097BC490}"/>
                </a:ext>
              </a:extLst>
            </p:cNvPr>
            <p:cNvSpPr/>
            <p:nvPr/>
          </p:nvSpPr>
          <p:spPr>
            <a:xfrm>
              <a:off x="6092149" y="4345018"/>
              <a:ext cx="333375" cy="333375"/>
            </a:xfrm>
            <a:custGeom>
              <a:avLst/>
              <a:gdLst>
                <a:gd name="connsiteX0" fmla="*/ 146209 w 333375"/>
                <a:gd name="connsiteY0" fmla="*/ 119539 h 333375"/>
                <a:gd name="connsiteX1" fmla="*/ 147161 w 333375"/>
                <a:gd name="connsiteY1" fmla="*/ 118586 h 333375"/>
                <a:gd name="connsiteX2" fmla="*/ 122396 w 333375"/>
                <a:gd name="connsiteY2" fmla="*/ 72866 h 333375"/>
                <a:gd name="connsiteX3" fmla="*/ 40481 w 333375"/>
                <a:gd name="connsiteY3" fmla="*/ 7144 h 333375"/>
                <a:gd name="connsiteX4" fmla="*/ 7144 w 333375"/>
                <a:gd name="connsiteY4" fmla="*/ 40481 h 333375"/>
                <a:gd name="connsiteX5" fmla="*/ 72866 w 333375"/>
                <a:gd name="connsiteY5" fmla="*/ 122396 h 333375"/>
                <a:gd name="connsiteX6" fmla="*/ 118586 w 333375"/>
                <a:gd name="connsiteY6" fmla="*/ 147161 h 333375"/>
                <a:gd name="connsiteX7" fmla="*/ 119539 w 333375"/>
                <a:gd name="connsiteY7" fmla="*/ 146209 h 333375"/>
                <a:gd name="connsiteX8" fmla="*/ 301466 w 333375"/>
                <a:gd name="connsiteY8" fmla="*/ 328136 h 333375"/>
                <a:gd name="connsiteX9" fmla="*/ 328136 w 333375"/>
                <a:gd name="connsiteY9" fmla="*/ 301466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75" h="333375">
                  <a:moveTo>
                    <a:pt x="146209" y="119539"/>
                  </a:moveTo>
                  <a:lnTo>
                    <a:pt x="147161" y="118586"/>
                  </a:lnTo>
                  <a:lnTo>
                    <a:pt x="122396" y="72866"/>
                  </a:lnTo>
                  <a:lnTo>
                    <a:pt x="40481" y="7144"/>
                  </a:lnTo>
                  <a:lnTo>
                    <a:pt x="7144" y="40481"/>
                  </a:lnTo>
                  <a:lnTo>
                    <a:pt x="72866" y="122396"/>
                  </a:lnTo>
                  <a:lnTo>
                    <a:pt x="118586" y="147161"/>
                  </a:lnTo>
                  <a:lnTo>
                    <a:pt x="119539" y="146209"/>
                  </a:lnTo>
                  <a:lnTo>
                    <a:pt x="301466" y="328136"/>
                  </a:lnTo>
                  <a:lnTo>
                    <a:pt x="328136" y="30146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2" name="Graphic 232" descr="Saw blade">
            <a:extLst>
              <a:ext uri="{FF2B5EF4-FFF2-40B4-BE49-F238E27FC236}">
                <a16:creationId xmlns:a16="http://schemas.microsoft.com/office/drawing/2014/main" id="{16BEA0E5-C14A-49E2-9368-4004B5339F9E}"/>
              </a:ext>
            </a:extLst>
          </p:cNvPr>
          <p:cNvSpPr/>
          <p:nvPr/>
        </p:nvSpPr>
        <p:spPr>
          <a:xfrm>
            <a:off x="7212579" y="4362368"/>
            <a:ext cx="733425" cy="733425"/>
          </a:xfrm>
          <a:custGeom>
            <a:avLst/>
            <a:gdLst>
              <a:gd name="connsiteX0" fmla="*/ 369841 w 733425"/>
              <a:gd name="connsiteY0" fmla="*/ 446994 h 733425"/>
              <a:gd name="connsiteX1" fmla="*/ 293641 w 733425"/>
              <a:gd name="connsiteY1" fmla="*/ 370794 h 733425"/>
              <a:gd name="connsiteX2" fmla="*/ 369841 w 733425"/>
              <a:gd name="connsiteY2" fmla="*/ 294594 h 733425"/>
              <a:gd name="connsiteX3" fmla="*/ 446041 w 733425"/>
              <a:gd name="connsiteY3" fmla="*/ 370794 h 733425"/>
              <a:gd name="connsiteX4" fmla="*/ 369841 w 733425"/>
              <a:gd name="connsiteY4" fmla="*/ 446994 h 733425"/>
              <a:gd name="connsiteX5" fmla="*/ 730839 w 733425"/>
              <a:gd name="connsiteY5" fmla="*/ 418419 h 733425"/>
              <a:gd name="connsiteX6" fmla="*/ 694644 w 733425"/>
              <a:gd name="connsiteY6" fmla="*/ 333646 h 733425"/>
              <a:gd name="connsiteX7" fmla="*/ 694644 w 733425"/>
              <a:gd name="connsiteY7" fmla="*/ 319359 h 733425"/>
              <a:gd name="connsiteX8" fmla="*/ 706074 w 733425"/>
              <a:gd name="connsiteY8" fmla="*/ 309834 h 733425"/>
              <a:gd name="connsiteX9" fmla="*/ 711789 w 733425"/>
              <a:gd name="connsiteY9" fmla="*/ 308881 h 733425"/>
              <a:gd name="connsiteX10" fmla="*/ 724171 w 733425"/>
              <a:gd name="connsiteY10" fmla="*/ 297451 h 733425"/>
              <a:gd name="connsiteX11" fmla="*/ 720361 w 733425"/>
              <a:gd name="connsiteY11" fmla="*/ 281259 h 733425"/>
              <a:gd name="connsiteX12" fmla="*/ 654639 w 733425"/>
              <a:gd name="connsiteY12" fmla="*/ 210774 h 733425"/>
              <a:gd name="connsiteX13" fmla="*/ 649876 w 733425"/>
              <a:gd name="connsiteY13" fmla="*/ 196486 h 733425"/>
              <a:gd name="connsiteX14" fmla="*/ 657496 w 733425"/>
              <a:gd name="connsiteY14" fmla="*/ 184104 h 733425"/>
              <a:gd name="connsiteX15" fmla="*/ 658449 w 733425"/>
              <a:gd name="connsiteY15" fmla="*/ 183151 h 733425"/>
              <a:gd name="connsiteX16" fmla="*/ 667021 w 733425"/>
              <a:gd name="connsiteY16" fmla="*/ 167911 h 733425"/>
              <a:gd name="connsiteX17" fmla="*/ 658449 w 733425"/>
              <a:gd name="connsiteY17" fmla="*/ 153624 h 733425"/>
              <a:gd name="connsiteX18" fmla="*/ 570819 w 733425"/>
              <a:gd name="connsiteY18" fmla="*/ 110761 h 733425"/>
              <a:gd name="connsiteX19" fmla="*/ 561294 w 733425"/>
              <a:gd name="connsiteY19" fmla="*/ 99331 h 733425"/>
              <a:gd name="connsiteX20" fmla="*/ 564151 w 733425"/>
              <a:gd name="connsiteY20" fmla="*/ 85044 h 733425"/>
              <a:gd name="connsiteX21" fmla="*/ 565104 w 733425"/>
              <a:gd name="connsiteY21" fmla="*/ 83139 h 733425"/>
              <a:gd name="connsiteX22" fmla="*/ 567009 w 733425"/>
              <a:gd name="connsiteY22" fmla="*/ 65994 h 733425"/>
              <a:gd name="connsiteX23" fmla="*/ 553674 w 733425"/>
              <a:gd name="connsiteY23" fmla="*/ 56469 h 733425"/>
              <a:gd name="connsiteX24" fmla="*/ 456519 w 733425"/>
              <a:gd name="connsiteY24" fmla="*/ 50754 h 733425"/>
              <a:gd name="connsiteX25" fmla="*/ 443184 w 733425"/>
              <a:gd name="connsiteY25" fmla="*/ 44086 h 733425"/>
              <a:gd name="connsiteX26" fmla="*/ 440326 w 733425"/>
              <a:gd name="connsiteY26" fmla="*/ 29799 h 733425"/>
              <a:gd name="connsiteX27" fmla="*/ 440326 w 733425"/>
              <a:gd name="connsiteY27" fmla="*/ 27894 h 733425"/>
              <a:gd name="connsiteX28" fmla="*/ 435564 w 733425"/>
              <a:gd name="connsiteY28" fmla="*/ 11701 h 733425"/>
              <a:gd name="connsiteX29" fmla="*/ 419371 w 733425"/>
              <a:gd name="connsiteY29" fmla="*/ 7891 h 733425"/>
              <a:gd name="connsiteX30" fmla="*/ 327931 w 733425"/>
              <a:gd name="connsiteY30" fmla="*/ 40276 h 733425"/>
              <a:gd name="connsiteX31" fmla="*/ 313644 w 733425"/>
              <a:gd name="connsiteY31" fmla="*/ 39324 h 733425"/>
              <a:gd name="connsiteX32" fmla="*/ 306024 w 733425"/>
              <a:gd name="connsiteY32" fmla="*/ 26941 h 733425"/>
              <a:gd name="connsiteX33" fmla="*/ 306024 w 733425"/>
              <a:gd name="connsiteY33" fmla="*/ 25036 h 733425"/>
              <a:gd name="connsiteX34" fmla="*/ 295546 w 733425"/>
              <a:gd name="connsiteY34" fmla="*/ 11701 h 733425"/>
              <a:gd name="connsiteX35" fmla="*/ 279354 w 733425"/>
              <a:gd name="connsiteY35" fmla="*/ 14559 h 733425"/>
              <a:gd name="connsiteX36" fmla="*/ 206964 w 733425"/>
              <a:gd name="connsiteY36" fmla="*/ 79329 h 733425"/>
              <a:gd name="connsiteX37" fmla="*/ 193629 w 733425"/>
              <a:gd name="connsiteY37" fmla="*/ 84091 h 733425"/>
              <a:gd name="connsiteX38" fmla="*/ 181246 w 733425"/>
              <a:gd name="connsiteY38" fmla="*/ 76471 h 733425"/>
              <a:gd name="connsiteX39" fmla="*/ 180294 w 733425"/>
              <a:gd name="connsiteY39" fmla="*/ 74566 h 733425"/>
              <a:gd name="connsiteX40" fmla="*/ 166006 w 733425"/>
              <a:gd name="connsiteY40" fmla="*/ 66946 h 733425"/>
              <a:gd name="connsiteX41" fmla="*/ 151719 w 733425"/>
              <a:gd name="connsiteY41" fmla="*/ 75519 h 733425"/>
              <a:gd name="connsiteX42" fmla="*/ 109809 w 733425"/>
              <a:gd name="connsiteY42" fmla="*/ 163149 h 733425"/>
              <a:gd name="connsiteX43" fmla="*/ 99331 w 733425"/>
              <a:gd name="connsiteY43" fmla="*/ 172674 h 733425"/>
              <a:gd name="connsiteX44" fmla="*/ 85044 w 733425"/>
              <a:gd name="connsiteY44" fmla="*/ 169816 h 733425"/>
              <a:gd name="connsiteX45" fmla="*/ 83139 w 733425"/>
              <a:gd name="connsiteY45" fmla="*/ 170769 h 733425"/>
              <a:gd name="connsiteX46" fmla="*/ 65994 w 733425"/>
              <a:gd name="connsiteY46" fmla="*/ 168864 h 733425"/>
              <a:gd name="connsiteX47" fmla="*/ 56469 w 733425"/>
              <a:gd name="connsiteY47" fmla="*/ 182199 h 733425"/>
              <a:gd name="connsiteX48" fmla="*/ 50754 w 733425"/>
              <a:gd name="connsiteY48" fmla="*/ 279354 h 733425"/>
              <a:gd name="connsiteX49" fmla="*/ 44086 w 733425"/>
              <a:gd name="connsiteY49" fmla="*/ 292689 h 733425"/>
              <a:gd name="connsiteX50" fmla="*/ 29799 w 733425"/>
              <a:gd name="connsiteY50" fmla="*/ 295546 h 733425"/>
              <a:gd name="connsiteX51" fmla="*/ 27894 w 733425"/>
              <a:gd name="connsiteY51" fmla="*/ 295546 h 733425"/>
              <a:gd name="connsiteX52" fmla="*/ 11701 w 733425"/>
              <a:gd name="connsiteY52" fmla="*/ 300309 h 733425"/>
              <a:gd name="connsiteX53" fmla="*/ 7891 w 733425"/>
              <a:gd name="connsiteY53" fmla="*/ 316501 h 733425"/>
              <a:gd name="connsiteX54" fmla="*/ 39324 w 733425"/>
              <a:gd name="connsiteY54" fmla="*/ 408894 h 733425"/>
              <a:gd name="connsiteX55" fmla="*/ 38371 w 733425"/>
              <a:gd name="connsiteY55" fmla="*/ 423181 h 733425"/>
              <a:gd name="connsiteX56" fmla="*/ 26941 w 733425"/>
              <a:gd name="connsiteY56" fmla="*/ 431754 h 733425"/>
              <a:gd name="connsiteX57" fmla="*/ 25036 w 733425"/>
              <a:gd name="connsiteY57" fmla="*/ 431754 h 733425"/>
              <a:gd name="connsiteX58" fmla="*/ 11701 w 733425"/>
              <a:gd name="connsiteY58" fmla="*/ 442231 h 733425"/>
              <a:gd name="connsiteX59" fmla="*/ 14559 w 733425"/>
              <a:gd name="connsiteY59" fmla="*/ 458424 h 733425"/>
              <a:gd name="connsiteX60" fmla="*/ 79329 w 733425"/>
              <a:gd name="connsiteY60" fmla="*/ 531766 h 733425"/>
              <a:gd name="connsiteX61" fmla="*/ 84091 w 733425"/>
              <a:gd name="connsiteY61" fmla="*/ 546054 h 733425"/>
              <a:gd name="connsiteX62" fmla="*/ 76471 w 733425"/>
              <a:gd name="connsiteY62" fmla="*/ 558436 h 733425"/>
              <a:gd name="connsiteX63" fmla="*/ 75519 w 733425"/>
              <a:gd name="connsiteY63" fmla="*/ 558436 h 733425"/>
              <a:gd name="connsiteX64" fmla="*/ 66946 w 733425"/>
              <a:gd name="connsiteY64" fmla="*/ 573676 h 733425"/>
              <a:gd name="connsiteX65" fmla="*/ 76471 w 733425"/>
              <a:gd name="connsiteY65" fmla="*/ 587964 h 733425"/>
              <a:gd name="connsiteX66" fmla="*/ 164101 w 733425"/>
              <a:gd name="connsiteY66" fmla="*/ 629874 h 733425"/>
              <a:gd name="connsiteX67" fmla="*/ 173626 w 733425"/>
              <a:gd name="connsiteY67" fmla="*/ 641304 h 733425"/>
              <a:gd name="connsiteX68" fmla="*/ 169816 w 733425"/>
              <a:gd name="connsiteY68" fmla="*/ 655591 h 733425"/>
              <a:gd name="connsiteX69" fmla="*/ 167911 w 733425"/>
              <a:gd name="connsiteY69" fmla="*/ 656544 h 733425"/>
              <a:gd name="connsiteX70" fmla="*/ 166006 w 733425"/>
              <a:gd name="connsiteY70" fmla="*/ 673689 h 733425"/>
              <a:gd name="connsiteX71" fmla="*/ 180294 w 733425"/>
              <a:gd name="connsiteY71" fmla="*/ 683214 h 733425"/>
              <a:gd name="connsiteX72" fmla="*/ 277449 w 733425"/>
              <a:gd name="connsiteY72" fmla="*/ 687976 h 733425"/>
              <a:gd name="connsiteX73" fmla="*/ 289831 w 733425"/>
              <a:gd name="connsiteY73" fmla="*/ 694644 h 733425"/>
              <a:gd name="connsiteX74" fmla="*/ 292689 w 733425"/>
              <a:gd name="connsiteY74" fmla="*/ 708931 h 733425"/>
              <a:gd name="connsiteX75" fmla="*/ 291736 w 733425"/>
              <a:gd name="connsiteY75" fmla="*/ 711789 h 733425"/>
              <a:gd name="connsiteX76" fmla="*/ 296499 w 733425"/>
              <a:gd name="connsiteY76" fmla="*/ 727981 h 733425"/>
              <a:gd name="connsiteX77" fmla="*/ 313644 w 733425"/>
              <a:gd name="connsiteY77" fmla="*/ 731791 h 733425"/>
              <a:gd name="connsiteX78" fmla="*/ 406036 w 733425"/>
              <a:gd name="connsiteY78" fmla="*/ 698454 h 733425"/>
              <a:gd name="connsiteX79" fmla="*/ 419371 w 733425"/>
              <a:gd name="connsiteY79" fmla="*/ 699406 h 733425"/>
              <a:gd name="connsiteX80" fmla="*/ 426991 w 733425"/>
              <a:gd name="connsiteY80" fmla="*/ 709884 h 733425"/>
              <a:gd name="connsiteX81" fmla="*/ 428896 w 733425"/>
              <a:gd name="connsiteY81" fmla="*/ 717504 h 733425"/>
              <a:gd name="connsiteX82" fmla="*/ 440326 w 733425"/>
              <a:gd name="connsiteY82" fmla="*/ 729886 h 733425"/>
              <a:gd name="connsiteX83" fmla="*/ 456519 w 733425"/>
              <a:gd name="connsiteY83" fmla="*/ 726076 h 733425"/>
              <a:gd name="connsiteX84" fmla="*/ 525099 w 733425"/>
              <a:gd name="connsiteY84" fmla="*/ 659401 h 733425"/>
              <a:gd name="connsiteX85" fmla="*/ 538434 w 733425"/>
              <a:gd name="connsiteY85" fmla="*/ 654639 h 733425"/>
              <a:gd name="connsiteX86" fmla="*/ 549864 w 733425"/>
              <a:gd name="connsiteY86" fmla="*/ 662259 h 733425"/>
              <a:gd name="connsiteX87" fmla="*/ 551769 w 733425"/>
              <a:gd name="connsiteY87" fmla="*/ 665116 h 733425"/>
              <a:gd name="connsiteX88" fmla="*/ 567009 w 733425"/>
              <a:gd name="connsiteY88" fmla="*/ 673689 h 733425"/>
              <a:gd name="connsiteX89" fmla="*/ 581296 w 733425"/>
              <a:gd name="connsiteY89" fmla="*/ 664164 h 733425"/>
              <a:gd name="connsiteX90" fmla="*/ 624159 w 733425"/>
              <a:gd name="connsiteY90" fmla="*/ 571771 h 733425"/>
              <a:gd name="connsiteX91" fmla="*/ 632731 w 733425"/>
              <a:gd name="connsiteY91" fmla="*/ 563199 h 733425"/>
              <a:gd name="connsiteX92" fmla="*/ 645114 w 733425"/>
              <a:gd name="connsiteY92" fmla="*/ 563199 h 733425"/>
              <a:gd name="connsiteX93" fmla="*/ 656544 w 733425"/>
              <a:gd name="connsiteY93" fmla="*/ 567961 h 733425"/>
              <a:gd name="connsiteX94" fmla="*/ 671784 w 733425"/>
              <a:gd name="connsiteY94" fmla="*/ 566056 h 733425"/>
              <a:gd name="connsiteX95" fmla="*/ 679404 w 733425"/>
              <a:gd name="connsiteY95" fmla="*/ 551769 h 733425"/>
              <a:gd name="connsiteX96" fmla="*/ 679404 w 733425"/>
              <a:gd name="connsiteY96" fmla="*/ 455566 h 733425"/>
              <a:gd name="connsiteX97" fmla="*/ 695596 w 733425"/>
              <a:gd name="connsiteY97" fmla="*/ 439374 h 733425"/>
              <a:gd name="connsiteX98" fmla="*/ 714646 w 733425"/>
              <a:gd name="connsiteY98" fmla="*/ 439374 h 733425"/>
              <a:gd name="connsiteX99" fmla="*/ 727981 w 733425"/>
              <a:gd name="connsiteY99" fmla="*/ 431754 h 733425"/>
              <a:gd name="connsiteX100" fmla="*/ 730839 w 733425"/>
              <a:gd name="connsiteY100" fmla="*/ 41841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733425" h="733425">
                <a:moveTo>
                  <a:pt x="369841" y="446994"/>
                </a:moveTo>
                <a:cubicBezTo>
                  <a:pt x="327931" y="446994"/>
                  <a:pt x="293641" y="412704"/>
                  <a:pt x="293641" y="370794"/>
                </a:cubicBezTo>
                <a:cubicBezTo>
                  <a:pt x="293641" y="328884"/>
                  <a:pt x="327931" y="294594"/>
                  <a:pt x="369841" y="294594"/>
                </a:cubicBezTo>
                <a:cubicBezTo>
                  <a:pt x="411751" y="294594"/>
                  <a:pt x="446041" y="328884"/>
                  <a:pt x="446041" y="370794"/>
                </a:cubicBezTo>
                <a:cubicBezTo>
                  <a:pt x="446041" y="412704"/>
                  <a:pt x="411751" y="446994"/>
                  <a:pt x="369841" y="446994"/>
                </a:cubicBezTo>
                <a:close/>
                <a:moveTo>
                  <a:pt x="730839" y="418419"/>
                </a:moveTo>
                <a:cubicBezTo>
                  <a:pt x="720361" y="389844"/>
                  <a:pt x="708931" y="361269"/>
                  <a:pt x="694644" y="333646"/>
                </a:cubicBezTo>
                <a:cubicBezTo>
                  <a:pt x="691786" y="328884"/>
                  <a:pt x="691786" y="324121"/>
                  <a:pt x="694644" y="319359"/>
                </a:cubicBezTo>
                <a:cubicBezTo>
                  <a:pt x="696549" y="314596"/>
                  <a:pt x="701311" y="310786"/>
                  <a:pt x="706074" y="309834"/>
                </a:cubicBezTo>
                <a:lnTo>
                  <a:pt x="711789" y="308881"/>
                </a:lnTo>
                <a:cubicBezTo>
                  <a:pt x="717504" y="307929"/>
                  <a:pt x="722266" y="303166"/>
                  <a:pt x="724171" y="297451"/>
                </a:cubicBezTo>
                <a:cubicBezTo>
                  <a:pt x="726076" y="291736"/>
                  <a:pt x="725124" y="286021"/>
                  <a:pt x="720361" y="281259"/>
                </a:cubicBezTo>
                <a:cubicBezTo>
                  <a:pt x="702264" y="260304"/>
                  <a:pt x="674641" y="229824"/>
                  <a:pt x="654639" y="210774"/>
                </a:cubicBezTo>
                <a:cubicBezTo>
                  <a:pt x="650829" y="206964"/>
                  <a:pt x="648924" y="202201"/>
                  <a:pt x="649876" y="196486"/>
                </a:cubicBezTo>
                <a:cubicBezTo>
                  <a:pt x="650829" y="191724"/>
                  <a:pt x="653686" y="186961"/>
                  <a:pt x="657496" y="184104"/>
                </a:cubicBezTo>
                <a:lnTo>
                  <a:pt x="658449" y="183151"/>
                </a:lnTo>
                <a:cubicBezTo>
                  <a:pt x="663211" y="180294"/>
                  <a:pt x="667021" y="174579"/>
                  <a:pt x="667021" y="167911"/>
                </a:cubicBezTo>
                <a:cubicBezTo>
                  <a:pt x="667021" y="162196"/>
                  <a:pt x="663211" y="156481"/>
                  <a:pt x="658449" y="153624"/>
                </a:cubicBezTo>
                <a:cubicBezTo>
                  <a:pt x="632731" y="140289"/>
                  <a:pt x="595584" y="121239"/>
                  <a:pt x="570819" y="110761"/>
                </a:cubicBezTo>
                <a:cubicBezTo>
                  <a:pt x="566056" y="108856"/>
                  <a:pt x="562246" y="105046"/>
                  <a:pt x="561294" y="99331"/>
                </a:cubicBezTo>
                <a:cubicBezTo>
                  <a:pt x="560341" y="94569"/>
                  <a:pt x="561294" y="88854"/>
                  <a:pt x="564151" y="85044"/>
                </a:cubicBezTo>
                <a:lnTo>
                  <a:pt x="565104" y="83139"/>
                </a:lnTo>
                <a:cubicBezTo>
                  <a:pt x="568914" y="78376"/>
                  <a:pt x="569866" y="71709"/>
                  <a:pt x="567009" y="65994"/>
                </a:cubicBezTo>
                <a:cubicBezTo>
                  <a:pt x="564151" y="60279"/>
                  <a:pt x="559389" y="56469"/>
                  <a:pt x="553674" y="56469"/>
                </a:cubicBezTo>
                <a:cubicBezTo>
                  <a:pt x="525099" y="54564"/>
                  <a:pt x="483189" y="50754"/>
                  <a:pt x="456519" y="50754"/>
                </a:cubicBezTo>
                <a:cubicBezTo>
                  <a:pt x="451756" y="50754"/>
                  <a:pt x="446994" y="47896"/>
                  <a:pt x="443184" y="44086"/>
                </a:cubicBezTo>
                <a:cubicBezTo>
                  <a:pt x="440326" y="40276"/>
                  <a:pt x="439374" y="34561"/>
                  <a:pt x="440326" y="29799"/>
                </a:cubicBezTo>
                <a:lnTo>
                  <a:pt x="440326" y="27894"/>
                </a:lnTo>
                <a:cubicBezTo>
                  <a:pt x="442231" y="22179"/>
                  <a:pt x="440326" y="15511"/>
                  <a:pt x="435564" y="11701"/>
                </a:cubicBezTo>
                <a:cubicBezTo>
                  <a:pt x="430801" y="7891"/>
                  <a:pt x="425086" y="5986"/>
                  <a:pt x="419371" y="7891"/>
                </a:cubicBezTo>
                <a:cubicBezTo>
                  <a:pt x="392701" y="16464"/>
                  <a:pt x="352696" y="29799"/>
                  <a:pt x="327931" y="40276"/>
                </a:cubicBezTo>
                <a:cubicBezTo>
                  <a:pt x="323169" y="42181"/>
                  <a:pt x="317454" y="42181"/>
                  <a:pt x="313644" y="39324"/>
                </a:cubicBezTo>
                <a:cubicBezTo>
                  <a:pt x="308881" y="36466"/>
                  <a:pt x="306024" y="32656"/>
                  <a:pt x="306024" y="26941"/>
                </a:cubicBezTo>
                <a:lnTo>
                  <a:pt x="306024" y="25036"/>
                </a:lnTo>
                <a:cubicBezTo>
                  <a:pt x="305071" y="19321"/>
                  <a:pt x="301261" y="13606"/>
                  <a:pt x="295546" y="11701"/>
                </a:cubicBezTo>
                <a:cubicBezTo>
                  <a:pt x="289831" y="9796"/>
                  <a:pt x="283164" y="10749"/>
                  <a:pt x="279354" y="14559"/>
                </a:cubicBezTo>
                <a:cubicBezTo>
                  <a:pt x="257446" y="33609"/>
                  <a:pt x="226014" y="61231"/>
                  <a:pt x="206964" y="79329"/>
                </a:cubicBezTo>
                <a:cubicBezTo>
                  <a:pt x="203154" y="83139"/>
                  <a:pt x="198391" y="85044"/>
                  <a:pt x="193629" y="84091"/>
                </a:cubicBezTo>
                <a:cubicBezTo>
                  <a:pt x="188866" y="83139"/>
                  <a:pt x="184104" y="80281"/>
                  <a:pt x="181246" y="76471"/>
                </a:cubicBezTo>
                <a:lnTo>
                  <a:pt x="180294" y="74566"/>
                </a:lnTo>
                <a:cubicBezTo>
                  <a:pt x="177436" y="69804"/>
                  <a:pt x="171721" y="65994"/>
                  <a:pt x="166006" y="66946"/>
                </a:cubicBezTo>
                <a:cubicBezTo>
                  <a:pt x="160291" y="66946"/>
                  <a:pt x="154576" y="70756"/>
                  <a:pt x="151719" y="75519"/>
                </a:cubicBezTo>
                <a:cubicBezTo>
                  <a:pt x="138384" y="101236"/>
                  <a:pt x="120286" y="139336"/>
                  <a:pt x="109809" y="163149"/>
                </a:cubicBezTo>
                <a:cubicBezTo>
                  <a:pt x="107904" y="167911"/>
                  <a:pt x="104094" y="171721"/>
                  <a:pt x="99331" y="172674"/>
                </a:cubicBezTo>
                <a:cubicBezTo>
                  <a:pt x="94569" y="173626"/>
                  <a:pt x="88854" y="172674"/>
                  <a:pt x="85044" y="169816"/>
                </a:cubicBezTo>
                <a:lnTo>
                  <a:pt x="83139" y="170769"/>
                </a:lnTo>
                <a:cubicBezTo>
                  <a:pt x="78376" y="166959"/>
                  <a:pt x="71709" y="166006"/>
                  <a:pt x="65994" y="168864"/>
                </a:cubicBezTo>
                <a:cubicBezTo>
                  <a:pt x="60279" y="171721"/>
                  <a:pt x="56469" y="176484"/>
                  <a:pt x="56469" y="182199"/>
                </a:cubicBezTo>
                <a:cubicBezTo>
                  <a:pt x="54564" y="210774"/>
                  <a:pt x="50754" y="252684"/>
                  <a:pt x="50754" y="279354"/>
                </a:cubicBezTo>
                <a:cubicBezTo>
                  <a:pt x="50754" y="284116"/>
                  <a:pt x="48849" y="288879"/>
                  <a:pt x="44086" y="292689"/>
                </a:cubicBezTo>
                <a:cubicBezTo>
                  <a:pt x="40276" y="295546"/>
                  <a:pt x="34561" y="296499"/>
                  <a:pt x="29799" y="295546"/>
                </a:cubicBezTo>
                <a:lnTo>
                  <a:pt x="27894" y="295546"/>
                </a:lnTo>
                <a:cubicBezTo>
                  <a:pt x="22179" y="293641"/>
                  <a:pt x="15511" y="295546"/>
                  <a:pt x="11701" y="300309"/>
                </a:cubicBezTo>
                <a:cubicBezTo>
                  <a:pt x="7891" y="305071"/>
                  <a:pt x="5986" y="310786"/>
                  <a:pt x="7891" y="316501"/>
                </a:cubicBezTo>
                <a:cubicBezTo>
                  <a:pt x="16464" y="343171"/>
                  <a:pt x="29799" y="384129"/>
                  <a:pt x="39324" y="408894"/>
                </a:cubicBezTo>
                <a:cubicBezTo>
                  <a:pt x="41229" y="413656"/>
                  <a:pt x="41229" y="419371"/>
                  <a:pt x="38371" y="423181"/>
                </a:cubicBezTo>
                <a:cubicBezTo>
                  <a:pt x="36466" y="427944"/>
                  <a:pt x="32656" y="430801"/>
                  <a:pt x="26941" y="431754"/>
                </a:cubicBezTo>
                <a:lnTo>
                  <a:pt x="25036" y="431754"/>
                </a:lnTo>
                <a:cubicBezTo>
                  <a:pt x="19321" y="432706"/>
                  <a:pt x="13606" y="436516"/>
                  <a:pt x="11701" y="442231"/>
                </a:cubicBezTo>
                <a:cubicBezTo>
                  <a:pt x="9796" y="447946"/>
                  <a:pt x="10749" y="454614"/>
                  <a:pt x="14559" y="458424"/>
                </a:cubicBezTo>
                <a:cubicBezTo>
                  <a:pt x="32656" y="480331"/>
                  <a:pt x="60279" y="512716"/>
                  <a:pt x="79329" y="531766"/>
                </a:cubicBezTo>
                <a:cubicBezTo>
                  <a:pt x="83139" y="535576"/>
                  <a:pt x="84091" y="540339"/>
                  <a:pt x="84091" y="546054"/>
                </a:cubicBezTo>
                <a:cubicBezTo>
                  <a:pt x="83139" y="550816"/>
                  <a:pt x="80281" y="555579"/>
                  <a:pt x="76471" y="558436"/>
                </a:cubicBezTo>
                <a:lnTo>
                  <a:pt x="75519" y="558436"/>
                </a:lnTo>
                <a:cubicBezTo>
                  <a:pt x="69804" y="561294"/>
                  <a:pt x="66946" y="567009"/>
                  <a:pt x="66946" y="573676"/>
                </a:cubicBezTo>
                <a:cubicBezTo>
                  <a:pt x="66946" y="580344"/>
                  <a:pt x="70756" y="585106"/>
                  <a:pt x="76471" y="587964"/>
                </a:cubicBezTo>
                <a:lnTo>
                  <a:pt x="164101" y="629874"/>
                </a:lnTo>
                <a:cubicBezTo>
                  <a:pt x="168864" y="631779"/>
                  <a:pt x="172674" y="636541"/>
                  <a:pt x="173626" y="641304"/>
                </a:cubicBezTo>
                <a:cubicBezTo>
                  <a:pt x="174579" y="646066"/>
                  <a:pt x="173626" y="651781"/>
                  <a:pt x="169816" y="655591"/>
                </a:cubicBezTo>
                <a:lnTo>
                  <a:pt x="167911" y="656544"/>
                </a:lnTo>
                <a:cubicBezTo>
                  <a:pt x="164101" y="661306"/>
                  <a:pt x="163149" y="667974"/>
                  <a:pt x="166006" y="673689"/>
                </a:cubicBezTo>
                <a:cubicBezTo>
                  <a:pt x="168864" y="679404"/>
                  <a:pt x="173626" y="683214"/>
                  <a:pt x="180294" y="683214"/>
                </a:cubicBezTo>
                <a:lnTo>
                  <a:pt x="277449" y="687976"/>
                </a:lnTo>
                <a:cubicBezTo>
                  <a:pt x="282211" y="687976"/>
                  <a:pt x="286974" y="690834"/>
                  <a:pt x="289831" y="694644"/>
                </a:cubicBezTo>
                <a:cubicBezTo>
                  <a:pt x="292689" y="698454"/>
                  <a:pt x="293641" y="704169"/>
                  <a:pt x="292689" y="708931"/>
                </a:cubicBezTo>
                <a:lnTo>
                  <a:pt x="291736" y="711789"/>
                </a:lnTo>
                <a:cubicBezTo>
                  <a:pt x="289831" y="717504"/>
                  <a:pt x="291736" y="724171"/>
                  <a:pt x="296499" y="727981"/>
                </a:cubicBezTo>
                <a:cubicBezTo>
                  <a:pt x="301261" y="731791"/>
                  <a:pt x="306976" y="733696"/>
                  <a:pt x="313644" y="731791"/>
                </a:cubicBezTo>
                <a:lnTo>
                  <a:pt x="406036" y="698454"/>
                </a:lnTo>
                <a:cubicBezTo>
                  <a:pt x="410799" y="697501"/>
                  <a:pt x="415561" y="697501"/>
                  <a:pt x="419371" y="699406"/>
                </a:cubicBezTo>
                <a:cubicBezTo>
                  <a:pt x="423181" y="701311"/>
                  <a:pt x="426039" y="706074"/>
                  <a:pt x="426991" y="709884"/>
                </a:cubicBezTo>
                <a:lnTo>
                  <a:pt x="428896" y="717504"/>
                </a:lnTo>
                <a:cubicBezTo>
                  <a:pt x="429849" y="723219"/>
                  <a:pt x="434611" y="727981"/>
                  <a:pt x="440326" y="729886"/>
                </a:cubicBezTo>
                <a:cubicBezTo>
                  <a:pt x="446041" y="731791"/>
                  <a:pt x="452709" y="729886"/>
                  <a:pt x="456519" y="726076"/>
                </a:cubicBezTo>
                <a:lnTo>
                  <a:pt x="525099" y="659401"/>
                </a:lnTo>
                <a:cubicBezTo>
                  <a:pt x="528909" y="655591"/>
                  <a:pt x="533671" y="654639"/>
                  <a:pt x="538434" y="654639"/>
                </a:cubicBezTo>
                <a:cubicBezTo>
                  <a:pt x="543196" y="655591"/>
                  <a:pt x="547959" y="658449"/>
                  <a:pt x="549864" y="662259"/>
                </a:cubicBezTo>
                <a:lnTo>
                  <a:pt x="551769" y="665116"/>
                </a:lnTo>
                <a:cubicBezTo>
                  <a:pt x="554626" y="670831"/>
                  <a:pt x="560341" y="673689"/>
                  <a:pt x="567009" y="673689"/>
                </a:cubicBezTo>
                <a:cubicBezTo>
                  <a:pt x="572724" y="673689"/>
                  <a:pt x="578439" y="669879"/>
                  <a:pt x="581296" y="664164"/>
                </a:cubicBezTo>
                <a:lnTo>
                  <a:pt x="624159" y="571771"/>
                </a:lnTo>
                <a:cubicBezTo>
                  <a:pt x="626064" y="567961"/>
                  <a:pt x="628921" y="564151"/>
                  <a:pt x="632731" y="563199"/>
                </a:cubicBezTo>
                <a:cubicBezTo>
                  <a:pt x="636541" y="561294"/>
                  <a:pt x="641304" y="561294"/>
                  <a:pt x="645114" y="563199"/>
                </a:cubicBezTo>
                <a:lnTo>
                  <a:pt x="656544" y="567961"/>
                </a:lnTo>
                <a:cubicBezTo>
                  <a:pt x="661306" y="569866"/>
                  <a:pt x="667974" y="569866"/>
                  <a:pt x="671784" y="566056"/>
                </a:cubicBezTo>
                <a:cubicBezTo>
                  <a:pt x="676546" y="563199"/>
                  <a:pt x="679404" y="557484"/>
                  <a:pt x="679404" y="551769"/>
                </a:cubicBezTo>
                <a:lnTo>
                  <a:pt x="679404" y="455566"/>
                </a:lnTo>
                <a:cubicBezTo>
                  <a:pt x="679404" y="446041"/>
                  <a:pt x="687024" y="439374"/>
                  <a:pt x="695596" y="439374"/>
                </a:cubicBezTo>
                <a:lnTo>
                  <a:pt x="714646" y="439374"/>
                </a:lnTo>
                <a:cubicBezTo>
                  <a:pt x="719409" y="439374"/>
                  <a:pt x="725124" y="436516"/>
                  <a:pt x="727981" y="431754"/>
                </a:cubicBezTo>
                <a:cubicBezTo>
                  <a:pt x="731791" y="428896"/>
                  <a:pt x="732744" y="423181"/>
                  <a:pt x="730839" y="418419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53" name="Graphic 234" descr="Mining Tools">
            <a:extLst>
              <a:ext uri="{FF2B5EF4-FFF2-40B4-BE49-F238E27FC236}">
                <a16:creationId xmlns:a16="http://schemas.microsoft.com/office/drawing/2014/main" id="{A4573FEB-CE6C-4B11-93CC-C447A8254749}"/>
              </a:ext>
            </a:extLst>
          </p:cNvPr>
          <p:cNvGrpSpPr/>
          <p:nvPr/>
        </p:nvGrpSpPr>
        <p:grpSpPr>
          <a:xfrm>
            <a:off x="8257943" y="4336503"/>
            <a:ext cx="845228" cy="791470"/>
            <a:chOff x="8257943" y="4336503"/>
            <a:chExt cx="845228" cy="791470"/>
          </a:xfrm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1E6A1BF6-2E06-4161-BF32-21D0C4DABF40}"/>
                </a:ext>
              </a:extLst>
            </p:cNvPr>
            <p:cNvSpPr/>
            <p:nvPr/>
          </p:nvSpPr>
          <p:spPr>
            <a:xfrm>
              <a:off x="8257943" y="4361211"/>
              <a:ext cx="762000" cy="762000"/>
            </a:xfrm>
            <a:custGeom>
              <a:avLst/>
              <a:gdLst>
                <a:gd name="connsiteX0" fmla="*/ 8457 w 762000"/>
                <a:gd name="connsiteY0" fmla="*/ 335756 h 762000"/>
                <a:gd name="connsiteX1" fmla="*/ 60844 w 762000"/>
                <a:gd name="connsiteY1" fmla="*/ 198596 h 762000"/>
                <a:gd name="connsiteX2" fmla="*/ 70369 w 762000"/>
                <a:gd name="connsiteY2" fmla="*/ 184309 h 762000"/>
                <a:gd name="connsiteX3" fmla="*/ 97992 w 762000"/>
                <a:gd name="connsiteY3" fmla="*/ 156686 h 762000"/>
                <a:gd name="connsiteX4" fmla="*/ 83704 w 762000"/>
                <a:gd name="connsiteY4" fmla="*/ 141446 h 762000"/>
                <a:gd name="connsiteX5" fmla="*/ 83704 w 762000"/>
                <a:gd name="connsiteY5" fmla="*/ 112871 h 762000"/>
                <a:gd name="connsiteX6" fmla="*/ 113232 w 762000"/>
                <a:gd name="connsiteY6" fmla="*/ 83344 h 762000"/>
                <a:gd name="connsiteX7" fmla="*/ 141807 w 762000"/>
                <a:gd name="connsiteY7" fmla="*/ 83344 h 762000"/>
                <a:gd name="connsiteX8" fmla="*/ 157047 w 762000"/>
                <a:gd name="connsiteY8" fmla="*/ 97631 h 762000"/>
                <a:gd name="connsiteX9" fmla="*/ 241819 w 762000"/>
                <a:gd name="connsiteY9" fmla="*/ 12859 h 762000"/>
                <a:gd name="connsiteX10" fmla="*/ 270394 w 762000"/>
                <a:gd name="connsiteY10" fmla="*/ 12859 h 762000"/>
                <a:gd name="connsiteX11" fmla="*/ 362787 w 762000"/>
                <a:gd name="connsiteY11" fmla="*/ 106204 h 762000"/>
                <a:gd name="connsiteX12" fmla="*/ 362787 w 762000"/>
                <a:gd name="connsiteY12" fmla="*/ 134779 h 762000"/>
                <a:gd name="connsiteX13" fmla="*/ 280872 w 762000"/>
                <a:gd name="connsiteY13" fmla="*/ 217646 h 762000"/>
                <a:gd name="connsiteX14" fmla="*/ 755217 w 762000"/>
                <a:gd name="connsiteY14" fmla="*/ 671036 h 762000"/>
                <a:gd name="connsiteX15" fmla="*/ 755217 w 762000"/>
                <a:gd name="connsiteY15" fmla="*/ 699611 h 762000"/>
                <a:gd name="connsiteX16" fmla="*/ 699019 w 762000"/>
                <a:gd name="connsiteY16" fmla="*/ 755809 h 762000"/>
                <a:gd name="connsiteX17" fmla="*/ 670444 w 762000"/>
                <a:gd name="connsiteY17" fmla="*/ 755809 h 762000"/>
                <a:gd name="connsiteX18" fmla="*/ 217054 w 762000"/>
                <a:gd name="connsiteY18" fmla="*/ 281464 h 762000"/>
                <a:gd name="connsiteX19" fmla="*/ 193242 w 762000"/>
                <a:gd name="connsiteY19" fmla="*/ 305276 h 762000"/>
                <a:gd name="connsiteX20" fmla="*/ 177049 w 762000"/>
                <a:gd name="connsiteY20" fmla="*/ 314801 h 762000"/>
                <a:gd name="connsiteX21" fmla="*/ 34174 w 762000"/>
                <a:gd name="connsiteY21" fmla="*/ 361474 h 762000"/>
                <a:gd name="connsiteX22" fmla="*/ 13219 w 762000"/>
                <a:gd name="connsiteY22" fmla="*/ 355759 h 762000"/>
                <a:gd name="connsiteX23" fmla="*/ 8457 w 762000"/>
                <a:gd name="connsiteY23" fmla="*/ 335756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62000" h="762000">
                  <a:moveTo>
                    <a:pt x="8457" y="335756"/>
                  </a:moveTo>
                  <a:lnTo>
                    <a:pt x="60844" y="198596"/>
                  </a:lnTo>
                  <a:cubicBezTo>
                    <a:pt x="62749" y="192881"/>
                    <a:pt x="66559" y="188119"/>
                    <a:pt x="70369" y="184309"/>
                  </a:cubicBezTo>
                  <a:lnTo>
                    <a:pt x="97992" y="156686"/>
                  </a:lnTo>
                  <a:lnTo>
                    <a:pt x="83704" y="141446"/>
                  </a:lnTo>
                  <a:cubicBezTo>
                    <a:pt x="76084" y="133826"/>
                    <a:pt x="76084" y="120491"/>
                    <a:pt x="83704" y="112871"/>
                  </a:cubicBezTo>
                  <a:lnTo>
                    <a:pt x="113232" y="83344"/>
                  </a:lnTo>
                  <a:cubicBezTo>
                    <a:pt x="120852" y="75724"/>
                    <a:pt x="134187" y="75724"/>
                    <a:pt x="141807" y="83344"/>
                  </a:cubicBezTo>
                  <a:lnTo>
                    <a:pt x="157047" y="97631"/>
                  </a:lnTo>
                  <a:lnTo>
                    <a:pt x="241819" y="12859"/>
                  </a:lnTo>
                  <a:cubicBezTo>
                    <a:pt x="249439" y="5239"/>
                    <a:pt x="262774" y="5239"/>
                    <a:pt x="270394" y="12859"/>
                  </a:cubicBezTo>
                  <a:lnTo>
                    <a:pt x="362787" y="106204"/>
                  </a:lnTo>
                  <a:cubicBezTo>
                    <a:pt x="370407" y="113824"/>
                    <a:pt x="370407" y="127159"/>
                    <a:pt x="362787" y="134779"/>
                  </a:cubicBezTo>
                  <a:lnTo>
                    <a:pt x="280872" y="217646"/>
                  </a:lnTo>
                  <a:lnTo>
                    <a:pt x="755217" y="671036"/>
                  </a:lnTo>
                  <a:cubicBezTo>
                    <a:pt x="762837" y="678656"/>
                    <a:pt x="762837" y="691991"/>
                    <a:pt x="755217" y="699611"/>
                  </a:cubicBezTo>
                  <a:lnTo>
                    <a:pt x="699019" y="755809"/>
                  </a:lnTo>
                  <a:cubicBezTo>
                    <a:pt x="691399" y="763429"/>
                    <a:pt x="678064" y="763429"/>
                    <a:pt x="670444" y="755809"/>
                  </a:cubicBezTo>
                  <a:lnTo>
                    <a:pt x="217054" y="281464"/>
                  </a:lnTo>
                  <a:lnTo>
                    <a:pt x="193242" y="305276"/>
                  </a:lnTo>
                  <a:cubicBezTo>
                    <a:pt x="188479" y="310039"/>
                    <a:pt x="182764" y="312896"/>
                    <a:pt x="177049" y="314801"/>
                  </a:cubicBezTo>
                  <a:lnTo>
                    <a:pt x="34174" y="361474"/>
                  </a:lnTo>
                  <a:cubicBezTo>
                    <a:pt x="26554" y="363379"/>
                    <a:pt x="18934" y="361474"/>
                    <a:pt x="13219" y="355759"/>
                  </a:cubicBezTo>
                  <a:cubicBezTo>
                    <a:pt x="7504" y="350996"/>
                    <a:pt x="5599" y="342424"/>
                    <a:pt x="8457" y="33575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50D45971-0959-470C-8DD9-9A10A3782A7A}"/>
                </a:ext>
              </a:extLst>
            </p:cNvPr>
            <p:cNvSpPr/>
            <p:nvPr/>
          </p:nvSpPr>
          <p:spPr>
            <a:xfrm>
              <a:off x="8693596" y="4336503"/>
              <a:ext cx="409575" cy="409575"/>
            </a:xfrm>
            <a:custGeom>
              <a:avLst/>
              <a:gdLst>
                <a:gd name="connsiteX0" fmla="*/ 144304 w 409575"/>
                <a:gd name="connsiteY0" fmla="*/ 209969 h 409575"/>
                <a:gd name="connsiteX1" fmla="*/ 20479 w 409575"/>
                <a:gd name="connsiteY1" fmla="*/ 128054 h 409575"/>
                <a:gd name="connsiteX2" fmla="*/ 11906 w 409575"/>
                <a:gd name="connsiteY2" fmla="*/ 113766 h 409575"/>
                <a:gd name="connsiteX3" fmla="*/ 17621 w 409575"/>
                <a:gd name="connsiteY3" fmla="*/ 97574 h 409575"/>
                <a:gd name="connsiteX4" fmla="*/ 103346 w 409575"/>
                <a:gd name="connsiteY4" fmla="*/ 12801 h 409575"/>
                <a:gd name="connsiteX5" fmla="*/ 129064 w 409575"/>
                <a:gd name="connsiteY5" fmla="*/ 10896 h 409575"/>
                <a:gd name="connsiteX6" fmla="*/ 274796 w 409575"/>
                <a:gd name="connsiteY6" fmla="*/ 108051 h 409575"/>
                <a:gd name="connsiteX7" fmla="*/ 276701 w 409575"/>
                <a:gd name="connsiteY7" fmla="*/ 109956 h 409575"/>
                <a:gd name="connsiteX8" fmla="*/ 277654 w 409575"/>
                <a:gd name="connsiteY8" fmla="*/ 110909 h 409575"/>
                <a:gd name="connsiteX9" fmla="*/ 305276 w 409575"/>
                <a:gd name="connsiteY9" fmla="*/ 138531 h 409575"/>
                <a:gd name="connsiteX10" fmla="*/ 307181 w 409575"/>
                <a:gd name="connsiteY10" fmla="*/ 140436 h 409575"/>
                <a:gd name="connsiteX11" fmla="*/ 308134 w 409575"/>
                <a:gd name="connsiteY11" fmla="*/ 141389 h 409575"/>
                <a:gd name="connsiteX12" fmla="*/ 308134 w 409575"/>
                <a:gd name="connsiteY12" fmla="*/ 142341 h 409575"/>
                <a:gd name="connsiteX13" fmla="*/ 406241 w 409575"/>
                <a:gd name="connsiteY13" fmla="*/ 285216 h 409575"/>
                <a:gd name="connsiteX14" fmla="*/ 404336 w 409575"/>
                <a:gd name="connsiteY14" fmla="*/ 310934 h 409575"/>
                <a:gd name="connsiteX15" fmla="*/ 318611 w 409575"/>
                <a:gd name="connsiteY15" fmla="*/ 395706 h 409575"/>
                <a:gd name="connsiteX16" fmla="*/ 302419 w 409575"/>
                <a:gd name="connsiteY16" fmla="*/ 401421 h 409575"/>
                <a:gd name="connsiteX17" fmla="*/ 287179 w 409575"/>
                <a:gd name="connsiteY17" fmla="*/ 392849 h 409575"/>
                <a:gd name="connsiteX18" fmla="*/ 207169 w 409575"/>
                <a:gd name="connsiteY18" fmla="*/ 272834 h 409575"/>
                <a:gd name="connsiteX19" fmla="*/ 77629 w 409575"/>
                <a:gd name="connsiteY19" fmla="*/ 408089 h 409575"/>
                <a:gd name="connsiteX20" fmla="*/ 7144 w 409575"/>
                <a:gd name="connsiteY20" fmla="*/ 340461 h 409575"/>
                <a:gd name="connsiteX21" fmla="*/ 144304 w 409575"/>
                <a:gd name="connsiteY21" fmla="*/ 20996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9575" h="409575">
                  <a:moveTo>
                    <a:pt x="144304" y="209969"/>
                  </a:moveTo>
                  <a:lnTo>
                    <a:pt x="20479" y="128054"/>
                  </a:lnTo>
                  <a:cubicBezTo>
                    <a:pt x="15716" y="124244"/>
                    <a:pt x="12859" y="119481"/>
                    <a:pt x="11906" y="113766"/>
                  </a:cubicBezTo>
                  <a:cubicBezTo>
                    <a:pt x="11906" y="108051"/>
                    <a:pt x="13811" y="102336"/>
                    <a:pt x="17621" y="97574"/>
                  </a:cubicBezTo>
                  <a:lnTo>
                    <a:pt x="103346" y="12801"/>
                  </a:lnTo>
                  <a:cubicBezTo>
                    <a:pt x="110014" y="6134"/>
                    <a:pt x="121444" y="5181"/>
                    <a:pt x="129064" y="10896"/>
                  </a:cubicBezTo>
                  <a:lnTo>
                    <a:pt x="274796" y="108051"/>
                  </a:lnTo>
                  <a:cubicBezTo>
                    <a:pt x="275749" y="108051"/>
                    <a:pt x="276701" y="109004"/>
                    <a:pt x="276701" y="109956"/>
                  </a:cubicBezTo>
                  <a:lnTo>
                    <a:pt x="277654" y="110909"/>
                  </a:lnTo>
                  <a:lnTo>
                    <a:pt x="305276" y="138531"/>
                  </a:lnTo>
                  <a:lnTo>
                    <a:pt x="307181" y="140436"/>
                  </a:lnTo>
                  <a:lnTo>
                    <a:pt x="308134" y="141389"/>
                  </a:lnTo>
                  <a:lnTo>
                    <a:pt x="308134" y="142341"/>
                  </a:lnTo>
                  <a:lnTo>
                    <a:pt x="406241" y="285216"/>
                  </a:lnTo>
                  <a:cubicBezTo>
                    <a:pt x="411956" y="292836"/>
                    <a:pt x="411004" y="304266"/>
                    <a:pt x="404336" y="310934"/>
                  </a:cubicBezTo>
                  <a:lnTo>
                    <a:pt x="318611" y="395706"/>
                  </a:lnTo>
                  <a:cubicBezTo>
                    <a:pt x="314801" y="399516"/>
                    <a:pt x="308134" y="402374"/>
                    <a:pt x="302419" y="401421"/>
                  </a:cubicBezTo>
                  <a:cubicBezTo>
                    <a:pt x="296704" y="400469"/>
                    <a:pt x="290989" y="397611"/>
                    <a:pt x="287179" y="392849"/>
                  </a:cubicBezTo>
                  <a:lnTo>
                    <a:pt x="207169" y="272834"/>
                  </a:lnTo>
                  <a:lnTo>
                    <a:pt x="77629" y="408089"/>
                  </a:lnTo>
                  <a:lnTo>
                    <a:pt x="7144" y="340461"/>
                  </a:lnTo>
                  <a:lnTo>
                    <a:pt x="144304" y="20996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2120DAC-76BF-4B44-BD05-FC4CF084BEFD}"/>
                </a:ext>
              </a:extLst>
            </p:cNvPr>
            <p:cNvSpPr/>
            <p:nvPr/>
          </p:nvSpPr>
          <p:spPr>
            <a:xfrm>
              <a:off x="8316406" y="4794598"/>
              <a:ext cx="333375" cy="333375"/>
            </a:xfrm>
            <a:custGeom>
              <a:avLst/>
              <a:gdLst>
                <a:gd name="connsiteX0" fmla="*/ 98584 w 333375"/>
                <a:gd name="connsiteY0" fmla="*/ 322421 h 333375"/>
                <a:gd name="connsiteX1" fmla="*/ 70009 w 333375"/>
                <a:gd name="connsiteY1" fmla="*/ 322421 h 333375"/>
                <a:gd name="connsiteX2" fmla="*/ 12859 w 333375"/>
                <a:gd name="connsiteY2" fmla="*/ 265271 h 333375"/>
                <a:gd name="connsiteX3" fmla="*/ 12859 w 333375"/>
                <a:gd name="connsiteY3" fmla="*/ 236696 h 333375"/>
                <a:gd name="connsiteX4" fmla="*/ 253841 w 333375"/>
                <a:gd name="connsiteY4" fmla="*/ 7144 h 333375"/>
                <a:gd name="connsiteX5" fmla="*/ 327184 w 333375"/>
                <a:gd name="connsiteY5" fmla="*/ 83344 h 333375"/>
                <a:gd name="connsiteX6" fmla="*/ 98584 w 333375"/>
                <a:gd name="connsiteY6" fmla="*/ 32242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333375">
                  <a:moveTo>
                    <a:pt x="98584" y="322421"/>
                  </a:moveTo>
                  <a:cubicBezTo>
                    <a:pt x="90964" y="330041"/>
                    <a:pt x="77629" y="330041"/>
                    <a:pt x="70009" y="322421"/>
                  </a:cubicBezTo>
                  <a:lnTo>
                    <a:pt x="12859" y="265271"/>
                  </a:lnTo>
                  <a:cubicBezTo>
                    <a:pt x="5239" y="257651"/>
                    <a:pt x="5239" y="244316"/>
                    <a:pt x="12859" y="236696"/>
                  </a:cubicBezTo>
                  <a:lnTo>
                    <a:pt x="253841" y="7144"/>
                  </a:lnTo>
                  <a:lnTo>
                    <a:pt x="327184" y="83344"/>
                  </a:lnTo>
                  <a:lnTo>
                    <a:pt x="98584" y="32242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7" name="Graphic 236" descr="Crane">
            <a:extLst>
              <a:ext uri="{FF2B5EF4-FFF2-40B4-BE49-F238E27FC236}">
                <a16:creationId xmlns:a16="http://schemas.microsoft.com/office/drawing/2014/main" id="{D93BD520-E946-4C1A-B145-D084F40BE23D}"/>
              </a:ext>
            </a:extLst>
          </p:cNvPr>
          <p:cNvSpPr/>
          <p:nvPr/>
        </p:nvSpPr>
        <p:spPr>
          <a:xfrm>
            <a:off x="9397870" y="4345018"/>
            <a:ext cx="771525" cy="771525"/>
          </a:xfrm>
          <a:custGeom>
            <a:avLst/>
            <a:gdLst>
              <a:gd name="connsiteX0" fmla="*/ 731704 w 771525"/>
              <a:gd name="connsiteY0" fmla="*/ 502444 h 771525"/>
              <a:gd name="connsiteX1" fmla="*/ 579304 w 771525"/>
              <a:gd name="connsiteY1" fmla="*/ 502444 h 771525"/>
              <a:gd name="connsiteX2" fmla="*/ 579304 w 771525"/>
              <a:gd name="connsiteY2" fmla="*/ 426244 h 771525"/>
              <a:gd name="connsiteX3" fmla="*/ 731704 w 771525"/>
              <a:gd name="connsiteY3" fmla="*/ 426244 h 771525"/>
              <a:gd name="connsiteX4" fmla="*/ 731704 w 771525"/>
              <a:gd name="connsiteY4" fmla="*/ 502444 h 771525"/>
              <a:gd name="connsiteX5" fmla="*/ 308794 w 771525"/>
              <a:gd name="connsiteY5" fmla="*/ 169069 h 771525"/>
              <a:gd name="connsiteX6" fmla="*/ 303079 w 771525"/>
              <a:gd name="connsiteY6" fmla="*/ 122396 h 771525"/>
              <a:gd name="connsiteX7" fmla="*/ 499294 w 771525"/>
              <a:gd name="connsiteY7" fmla="*/ 169069 h 771525"/>
              <a:gd name="connsiteX8" fmla="*/ 308794 w 771525"/>
              <a:gd name="connsiteY8" fmla="*/ 169069 h 771525"/>
              <a:gd name="connsiteX9" fmla="*/ 157346 w 771525"/>
              <a:gd name="connsiteY9" fmla="*/ 169069 h 771525"/>
              <a:gd name="connsiteX10" fmla="*/ 224974 w 771525"/>
              <a:gd name="connsiteY10" fmla="*/ 134779 h 771525"/>
              <a:gd name="connsiteX11" fmla="*/ 221164 w 771525"/>
              <a:gd name="connsiteY11" fmla="*/ 169069 h 771525"/>
              <a:gd name="connsiteX12" fmla="*/ 157346 w 771525"/>
              <a:gd name="connsiteY12" fmla="*/ 169069 h 771525"/>
              <a:gd name="connsiteX13" fmla="*/ 218306 w 771525"/>
              <a:gd name="connsiteY13" fmla="*/ 711994 h 771525"/>
              <a:gd name="connsiteX14" fmla="*/ 222116 w 771525"/>
              <a:gd name="connsiteY14" fmla="*/ 673894 h 771525"/>
              <a:gd name="connsiteX15" fmla="*/ 306889 w 771525"/>
              <a:gd name="connsiteY15" fmla="*/ 673894 h 771525"/>
              <a:gd name="connsiteX16" fmla="*/ 310699 w 771525"/>
              <a:gd name="connsiteY16" fmla="*/ 711994 h 771525"/>
              <a:gd name="connsiteX17" fmla="*/ 218306 w 771525"/>
              <a:gd name="connsiteY17" fmla="*/ 711994 h 771525"/>
              <a:gd name="connsiteX18" fmla="*/ 231641 w 771525"/>
              <a:gd name="connsiteY18" fmla="*/ 597694 h 771525"/>
              <a:gd name="connsiteX19" fmla="*/ 299269 w 771525"/>
              <a:gd name="connsiteY19" fmla="*/ 597694 h 771525"/>
              <a:gd name="connsiteX20" fmla="*/ 303079 w 771525"/>
              <a:gd name="connsiteY20" fmla="*/ 635794 h 771525"/>
              <a:gd name="connsiteX21" fmla="*/ 226879 w 771525"/>
              <a:gd name="connsiteY21" fmla="*/ 635794 h 771525"/>
              <a:gd name="connsiteX22" fmla="*/ 231641 w 771525"/>
              <a:gd name="connsiteY22" fmla="*/ 597694 h 771525"/>
              <a:gd name="connsiteX23" fmla="*/ 240214 w 771525"/>
              <a:gd name="connsiteY23" fmla="*/ 521494 h 771525"/>
              <a:gd name="connsiteX24" fmla="*/ 290696 w 771525"/>
              <a:gd name="connsiteY24" fmla="*/ 521494 h 771525"/>
              <a:gd name="connsiteX25" fmla="*/ 294506 w 771525"/>
              <a:gd name="connsiteY25" fmla="*/ 559594 h 771525"/>
              <a:gd name="connsiteX26" fmla="*/ 235451 w 771525"/>
              <a:gd name="connsiteY26" fmla="*/ 559594 h 771525"/>
              <a:gd name="connsiteX27" fmla="*/ 240214 w 771525"/>
              <a:gd name="connsiteY27" fmla="*/ 521494 h 771525"/>
              <a:gd name="connsiteX28" fmla="*/ 247834 w 771525"/>
              <a:gd name="connsiteY28" fmla="*/ 445294 h 771525"/>
              <a:gd name="connsiteX29" fmla="*/ 281171 w 771525"/>
              <a:gd name="connsiteY29" fmla="*/ 445294 h 771525"/>
              <a:gd name="connsiteX30" fmla="*/ 284981 w 771525"/>
              <a:gd name="connsiteY30" fmla="*/ 483394 h 771525"/>
              <a:gd name="connsiteX31" fmla="*/ 243071 w 771525"/>
              <a:gd name="connsiteY31" fmla="*/ 483394 h 771525"/>
              <a:gd name="connsiteX32" fmla="*/ 247834 w 771525"/>
              <a:gd name="connsiteY32" fmla="*/ 445294 h 771525"/>
              <a:gd name="connsiteX33" fmla="*/ 256406 w 771525"/>
              <a:gd name="connsiteY33" fmla="*/ 369094 h 771525"/>
              <a:gd name="connsiteX34" fmla="*/ 272599 w 771525"/>
              <a:gd name="connsiteY34" fmla="*/ 369094 h 771525"/>
              <a:gd name="connsiteX35" fmla="*/ 276409 w 771525"/>
              <a:gd name="connsiteY35" fmla="*/ 407194 h 771525"/>
              <a:gd name="connsiteX36" fmla="*/ 251644 w 771525"/>
              <a:gd name="connsiteY36" fmla="*/ 407194 h 771525"/>
              <a:gd name="connsiteX37" fmla="*/ 256406 w 771525"/>
              <a:gd name="connsiteY37" fmla="*/ 369094 h 771525"/>
              <a:gd name="connsiteX38" fmla="*/ 264979 w 771525"/>
              <a:gd name="connsiteY38" fmla="*/ 294799 h 771525"/>
              <a:gd name="connsiteX39" fmla="*/ 268789 w 771525"/>
              <a:gd name="connsiteY39" fmla="*/ 330994 h 771525"/>
              <a:gd name="connsiteX40" fmla="*/ 260216 w 771525"/>
              <a:gd name="connsiteY40" fmla="*/ 330994 h 771525"/>
              <a:gd name="connsiteX41" fmla="*/ 264979 w 771525"/>
              <a:gd name="connsiteY41" fmla="*/ 294799 h 771525"/>
              <a:gd name="connsiteX42" fmla="*/ 674554 w 771525"/>
              <a:gd name="connsiteY42" fmla="*/ 388144 h 771525"/>
              <a:gd name="connsiteX43" fmla="*/ 674554 w 771525"/>
              <a:gd name="connsiteY43" fmla="*/ 226219 h 771525"/>
              <a:gd name="connsiteX44" fmla="*/ 741229 w 771525"/>
              <a:gd name="connsiteY44" fmla="*/ 226219 h 771525"/>
              <a:gd name="connsiteX45" fmla="*/ 769804 w 771525"/>
              <a:gd name="connsiteY45" fmla="*/ 201454 h 771525"/>
              <a:gd name="connsiteX46" fmla="*/ 747896 w 771525"/>
              <a:gd name="connsiteY46" fmla="*/ 170021 h 771525"/>
              <a:gd name="connsiteX47" fmla="*/ 296411 w 771525"/>
              <a:gd name="connsiteY47" fmla="*/ 61436 h 771525"/>
              <a:gd name="connsiteX48" fmla="*/ 293554 w 771525"/>
              <a:gd name="connsiteY48" fmla="*/ 32861 h 771525"/>
              <a:gd name="connsiteX49" fmla="*/ 264979 w 771525"/>
              <a:gd name="connsiteY49" fmla="*/ 7144 h 771525"/>
              <a:gd name="connsiteX50" fmla="*/ 236404 w 771525"/>
              <a:gd name="connsiteY50" fmla="*/ 32861 h 771525"/>
              <a:gd name="connsiteX51" fmla="*/ 232594 w 771525"/>
              <a:gd name="connsiteY51" fmla="*/ 68104 h 771525"/>
              <a:gd name="connsiteX52" fmla="*/ 23044 w 771525"/>
              <a:gd name="connsiteY52" fmla="*/ 172879 h 771525"/>
              <a:gd name="connsiteX53" fmla="*/ 7804 w 771525"/>
              <a:gd name="connsiteY53" fmla="*/ 205264 h 771525"/>
              <a:gd name="connsiteX54" fmla="*/ 36379 w 771525"/>
              <a:gd name="connsiteY54" fmla="*/ 226219 h 771525"/>
              <a:gd name="connsiteX55" fmla="*/ 215449 w 771525"/>
              <a:gd name="connsiteY55" fmla="*/ 226219 h 771525"/>
              <a:gd name="connsiteX56" fmla="*/ 161156 w 771525"/>
              <a:gd name="connsiteY56" fmla="*/ 711994 h 771525"/>
              <a:gd name="connsiteX57" fmla="*/ 64954 w 771525"/>
              <a:gd name="connsiteY57" fmla="*/ 711994 h 771525"/>
              <a:gd name="connsiteX58" fmla="*/ 64954 w 771525"/>
              <a:gd name="connsiteY58" fmla="*/ 769144 h 771525"/>
              <a:gd name="connsiteX59" fmla="*/ 465004 w 771525"/>
              <a:gd name="connsiteY59" fmla="*/ 769144 h 771525"/>
              <a:gd name="connsiteX60" fmla="*/ 465004 w 771525"/>
              <a:gd name="connsiteY60" fmla="*/ 711994 h 771525"/>
              <a:gd name="connsiteX61" fmla="*/ 368801 w 771525"/>
              <a:gd name="connsiteY61" fmla="*/ 711994 h 771525"/>
              <a:gd name="connsiteX62" fmla="*/ 314509 w 771525"/>
              <a:gd name="connsiteY62" fmla="*/ 226219 h 771525"/>
              <a:gd name="connsiteX63" fmla="*/ 636454 w 771525"/>
              <a:gd name="connsiteY63" fmla="*/ 226219 h 771525"/>
              <a:gd name="connsiteX64" fmla="*/ 636454 w 771525"/>
              <a:gd name="connsiteY64" fmla="*/ 388144 h 771525"/>
              <a:gd name="connsiteX65" fmla="*/ 541204 w 771525"/>
              <a:gd name="connsiteY65" fmla="*/ 388144 h 771525"/>
              <a:gd name="connsiteX66" fmla="*/ 541204 w 771525"/>
              <a:gd name="connsiteY66" fmla="*/ 540544 h 771525"/>
              <a:gd name="connsiteX67" fmla="*/ 769804 w 771525"/>
              <a:gd name="connsiteY67" fmla="*/ 540544 h 771525"/>
              <a:gd name="connsiteX68" fmla="*/ 769804 w 771525"/>
              <a:gd name="connsiteY68" fmla="*/ 388144 h 771525"/>
              <a:gd name="connsiteX69" fmla="*/ 674554 w 771525"/>
              <a:gd name="connsiteY69" fmla="*/ 388144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771525" h="771525">
                <a:moveTo>
                  <a:pt x="731704" y="502444"/>
                </a:moveTo>
                <a:lnTo>
                  <a:pt x="579304" y="502444"/>
                </a:lnTo>
                <a:lnTo>
                  <a:pt x="579304" y="426244"/>
                </a:lnTo>
                <a:lnTo>
                  <a:pt x="731704" y="426244"/>
                </a:lnTo>
                <a:lnTo>
                  <a:pt x="731704" y="502444"/>
                </a:lnTo>
                <a:close/>
                <a:moveTo>
                  <a:pt x="308794" y="169069"/>
                </a:moveTo>
                <a:lnTo>
                  <a:pt x="303079" y="122396"/>
                </a:lnTo>
                <a:lnTo>
                  <a:pt x="499294" y="169069"/>
                </a:lnTo>
                <a:lnTo>
                  <a:pt x="308794" y="169069"/>
                </a:lnTo>
                <a:close/>
                <a:moveTo>
                  <a:pt x="157346" y="169069"/>
                </a:moveTo>
                <a:lnTo>
                  <a:pt x="224974" y="134779"/>
                </a:lnTo>
                <a:lnTo>
                  <a:pt x="221164" y="169069"/>
                </a:lnTo>
                <a:lnTo>
                  <a:pt x="157346" y="169069"/>
                </a:lnTo>
                <a:close/>
                <a:moveTo>
                  <a:pt x="218306" y="711994"/>
                </a:moveTo>
                <a:lnTo>
                  <a:pt x="222116" y="673894"/>
                </a:lnTo>
                <a:lnTo>
                  <a:pt x="306889" y="673894"/>
                </a:lnTo>
                <a:lnTo>
                  <a:pt x="310699" y="711994"/>
                </a:lnTo>
                <a:lnTo>
                  <a:pt x="218306" y="711994"/>
                </a:lnTo>
                <a:close/>
                <a:moveTo>
                  <a:pt x="231641" y="597694"/>
                </a:moveTo>
                <a:lnTo>
                  <a:pt x="299269" y="597694"/>
                </a:lnTo>
                <a:lnTo>
                  <a:pt x="303079" y="635794"/>
                </a:lnTo>
                <a:lnTo>
                  <a:pt x="226879" y="635794"/>
                </a:lnTo>
                <a:lnTo>
                  <a:pt x="231641" y="597694"/>
                </a:lnTo>
                <a:close/>
                <a:moveTo>
                  <a:pt x="240214" y="521494"/>
                </a:moveTo>
                <a:lnTo>
                  <a:pt x="290696" y="521494"/>
                </a:lnTo>
                <a:lnTo>
                  <a:pt x="294506" y="559594"/>
                </a:lnTo>
                <a:lnTo>
                  <a:pt x="235451" y="559594"/>
                </a:lnTo>
                <a:lnTo>
                  <a:pt x="240214" y="521494"/>
                </a:lnTo>
                <a:close/>
                <a:moveTo>
                  <a:pt x="247834" y="445294"/>
                </a:moveTo>
                <a:lnTo>
                  <a:pt x="281171" y="445294"/>
                </a:lnTo>
                <a:lnTo>
                  <a:pt x="284981" y="483394"/>
                </a:lnTo>
                <a:lnTo>
                  <a:pt x="243071" y="483394"/>
                </a:lnTo>
                <a:lnTo>
                  <a:pt x="247834" y="445294"/>
                </a:lnTo>
                <a:close/>
                <a:moveTo>
                  <a:pt x="256406" y="369094"/>
                </a:moveTo>
                <a:lnTo>
                  <a:pt x="272599" y="369094"/>
                </a:lnTo>
                <a:lnTo>
                  <a:pt x="276409" y="407194"/>
                </a:lnTo>
                <a:lnTo>
                  <a:pt x="251644" y="407194"/>
                </a:lnTo>
                <a:lnTo>
                  <a:pt x="256406" y="369094"/>
                </a:lnTo>
                <a:close/>
                <a:moveTo>
                  <a:pt x="264979" y="294799"/>
                </a:moveTo>
                <a:lnTo>
                  <a:pt x="268789" y="330994"/>
                </a:lnTo>
                <a:lnTo>
                  <a:pt x="260216" y="330994"/>
                </a:lnTo>
                <a:lnTo>
                  <a:pt x="264979" y="294799"/>
                </a:lnTo>
                <a:close/>
                <a:moveTo>
                  <a:pt x="674554" y="388144"/>
                </a:moveTo>
                <a:lnTo>
                  <a:pt x="674554" y="226219"/>
                </a:lnTo>
                <a:lnTo>
                  <a:pt x="741229" y="226219"/>
                </a:lnTo>
                <a:cubicBezTo>
                  <a:pt x="755516" y="226219"/>
                  <a:pt x="767899" y="215741"/>
                  <a:pt x="769804" y="201454"/>
                </a:cubicBezTo>
                <a:cubicBezTo>
                  <a:pt x="771709" y="187166"/>
                  <a:pt x="762184" y="173831"/>
                  <a:pt x="747896" y="170021"/>
                </a:cubicBezTo>
                <a:lnTo>
                  <a:pt x="296411" y="61436"/>
                </a:lnTo>
                <a:lnTo>
                  <a:pt x="293554" y="32861"/>
                </a:lnTo>
                <a:cubicBezTo>
                  <a:pt x="291649" y="17621"/>
                  <a:pt x="279266" y="7144"/>
                  <a:pt x="264979" y="7144"/>
                </a:cubicBezTo>
                <a:cubicBezTo>
                  <a:pt x="250691" y="7144"/>
                  <a:pt x="238309" y="17621"/>
                  <a:pt x="236404" y="32861"/>
                </a:cubicBezTo>
                <a:lnTo>
                  <a:pt x="232594" y="68104"/>
                </a:lnTo>
                <a:lnTo>
                  <a:pt x="23044" y="172879"/>
                </a:lnTo>
                <a:cubicBezTo>
                  <a:pt x="11614" y="178594"/>
                  <a:pt x="4946" y="191929"/>
                  <a:pt x="7804" y="205264"/>
                </a:cubicBezTo>
                <a:cubicBezTo>
                  <a:pt x="11614" y="216694"/>
                  <a:pt x="23044" y="226219"/>
                  <a:pt x="36379" y="226219"/>
                </a:cubicBezTo>
                <a:lnTo>
                  <a:pt x="215449" y="226219"/>
                </a:lnTo>
                <a:lnTo>
                  <a:pt x="161156" y="711994"/>
                </a:lnTo>
                <a:lnTo>
                  <a:pt x="64954" y="711994"/>
                </a:lnTo>
                <a:lnTo>
                  <a:pt x="64954" y="769144"/>
                </a:lnTo>
                <a:lnTo>
                  <a:pt x="465004" y="769144"/>
                </a:lnTo>
                <a:lnTo>
                  <a:pt x="465004" y="711994"/>
                </a:lnTo>
                <a:lnTo>
                  <a:pt x="368801" y="711994"/>
                </a:lnTo>
                <a:lnTo>
                  <a:pt x="314509" y="226219"/>
                </a:lnTo>
                <a:lnTo>
                  <a:pt x="636454" y="226219"/>
                </a:lnTo>
                <a:lnTo>
                  <a:pt x="636454" y="388144"/>
                </a:lnTo>
                <a:lnTo>
                  <a:pt x="541204" y="388144"/>
                </a:lnTo>
                <a:lnTo>
                  <a:pt x="541204" y="540544"/>
                </a:lnTo>
                <a:lnTo>
                  <a:pt x="769804" y="540544"/>
                </a:lnTo>
                <a:lnTo>
                  <a:pt x="769804" y="388144"/>
                </a:lnTo>
                <a:lnTo>
                  <a:pt x="674554" y="388144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58" name="Graphic 238" descr="Sleep">
            <a:extLst>
              <a:ext uri="{FF2B5EF4-FFF2-40B4-BE49-F238E27FC236}">
                <a16:creationId xmlns:a16="http://schemas.microsoft.com/office/drawing/2014/main" id="{DBF13368-D64C-4682-8688-0884A2576956}"/>
              </a:ext>
            </a:extLst>
          </p:cNvPr>
          <p:cNvGrpSpPr/>
          <p:nvPr/>
        </p:nvGrpSpPr>
        <p:grpSpPr>
          <a:xfrm>
            <a:off x="10462556" y="4497418"/>
            <a:ext cx="847725" cy="466725"/>
            <a:chOff x="10462556" y="4497418"/>
            <a:chExt cx="847725" cy="466725"/>
          </a:xfrm>
        </p:grpSpPr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4C975990-0AC4-42F9-9787-F52219747D16}"/>
                </a:ext>
              </a:extLst>
            </p:cNvPr>
            <p:cNvSpPr/>
            <p:nvPr/>
          </p:nvSpPr>
          <p:spPr>
            <a:xfrm>
              <a:off x="10557806" y="4621243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E6DEDCFF-6160-4AB3-A702-A325181C1BC4}"/>
                </a:ext>
              </a:extLst>
            </p:cNvPr>
            <p:cNvSpPr/>
            <p:nvPr/>
          </p:nvSpPr>
          <p:spPr>
            <a:xfrm>
              <a:off x="10681631" y="4640293"/>
              <a:ext cx="123825" cy="104775"/>
            </a:xfrm>
            <a:custGeom>
              <a:avLst/>
              <a:gdLst>
                <a:gd name="connsiteX0" fmla="*/ 7144 w 123825"/>
                <a:gd name="connsiteY0" fmla="*/ 102394 h 104775"/>
                <a:gd name="connsiteX1" fmla="*/ 121444 w 123825"/>
                <a:gd name="connsiteY1" fmla="*/ 102394 h 104775"/>
                <a:gd name="connsiteX2" fmla="*/ 121444 w 123825"/>
                <a:gd name="connsiteY2" fmla="*/ 7144 h 104775"/>
                <a:gd name="connsiteX3" fmla="*/ 102394 w 123825"/>
                <a:gd name="connsiteY3" fmla="*/ 7144 h 104775"/>
                <a:gd name="connsiteX4" fmla="*/ 7144 w 123825"/>
                <a:gd name="connsiteY4" fmla="*/ 10239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04775">
                  <a:moveTo>
                    <a:pt x="7144" y="102394"/>
                  </a:moveTo>
                  <a:lnTo>
                    <a:pt x="121444" y="102394"/>
                  </a:lnTo>
                  <a:lnTo>
                    <a:pt x="121444" y="7144"/>
                  </a:lnTo>
                  <a:lnTo>
                    <a:pt x="102394" y="7144"/>
                  </a:lnTo>
                  <a:cubicBezTo>
                    <a:pt x="50006" y="7144"/>
                    <a:pt x="7144" y="50006"/>
                    <a:pt x="7144" y="1023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E60739E5-99F9-452E-BAB2-161BA8FDD3CA}"/>
                </a:ext>
              </a:extLst>
            </p:cNvPr>
            <p:cNvSpPr/>
            <p:nvPr/>
          </p:nvSpPr>
          <p:spPr>
            <a:xfrm>
              <a:off x="10824506" y="4640293"/>
              <a:ext cx="485775" cy="323850"/>
            </a:xfrm>
            <a:custGeom>
              <a:avLst/>
              <a:gdLst>
                <a:gd name="connsiteX0" fmla="*/ 445294 w 485775"/>
                <a:gd name="connsiteY0" fmla="*/ 7144 h 323850"/>
                <a:gd name="connsiteX1" fmla="*/ 7144 w 485775"/>
                <a:gd name="connsiteY1" fmla="*/ 7144 h 323850"/>
                <a:gd name="connsiteX2" fmla="*/ 7144 w 485775"/>
                <a:gd name="connsiteY2" fmla="*/ 235744 h 323850"/>
                <a:gd name="connsiteX3" fmla="*/ 45244 w 485775"/>
                <a:gd name="connsiteY3" fmla="*/ 273844 h 323850"/>
                <a:gd name="connsiteX4" fmla="*/ 426244 w 485775"/>
                <a:gd name="connsiteY4" fmla="*/ 273844 h 323850"/>
                <a:gd name="connsiteX5" fmla="*/ 426244 w 485775"/>
                <a:gd name="connsiteY5" fmla="*/ 321469 h 323850"/>
                <a:gd name="connsiteX6" fmla="*/ 483394 w 485775"/>
                <a:gd name="connsiteY6" fmla="*/ 321469 h 323850"/>
                <a:gd name="connsiteX7" fmla="*/ 483394 w 485775"/>
                <a:gd name="connsiteY7" fmla="*/ 45244 h 323850"/>
                <a:gd name="connsiteX8" fmla="*/ 445294 w 485775"/>
                <a:gd name="connsiteY8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323850">
                  <a:moveTo>
                    <a:pt x="445294" y="7144"/>
                  </a:moveTo>
                  <a:lnTo>
                    <a:pt x="7144" y="7144"/>
                  </a:lnTo>
                  <a:lnTo>
                    <a:pt x="7144" y="235744"/>
                  </a:lnTo>
                  <a:cubicBezTo>
                    <a:pt x="7144" y="256699"/>
                    <a:pt x="24289" y="273844"/>
                    <a:pt x="45244" y="273844"/>
                  </a:cubicBezTo>
                  <a:lnTo>
                    <a:pt x="426244" y="273844"/>
                  </a:lnTo>
                  <a:lnTo>
                    <a:pt x="426244" y="321469"/>
                  </a:lnTo>
                  <a:lnTo>
                    <a:pt x="483394" y="321469"/>
                  </a:lnTo>
                  <a:lnTo>
                    <a:pt x="483394" y="45244"/>
                  </a:lnTo>
                  <a:cubicBezTo>
                    <a:pt x="483394" y="24289"/>
                    <a:pt x="466249" y="7144"/>
                    <a:pt x="44529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C6C06934-2C88-4F95-8D25-F25EDFD25FE7}"/>
                </a:ext>
              </a:extLst>
            </p:cNvPr>
            <p:cNvSpPr/>
            <p:nvPr/>
          </p:nvSpPr>
          <p:spPr>
            <a:xfrm>
              <a:off x="10462556" y="4497418"/>
              <a:ext cx="342900" cy="466725"/>
            </a:xfrm>
            <a:custGeom>
              <a:avLst/>
              <a:gdLst>
                <a:gd name="connsiteX0" fmla="*/ 64294 w 342900"/>
                <a:gd name="connsiteY0" fmla="*/ 35719 h 466725"/>
                <a:gd name="connsiteX1" fmla="*/ 35719 w 342900"/>
                <a:gd name="connsiteY1" fmla="*/ 7144 h 466725"/>
                <a:gd name="connsiteX2" fmla="*/ 7144 w 342900"/>
                <a:gd name="connsiteY2" fmla="*/ 35719 h 466725"/>
                <a:gd name="connsiteX3" fmla="*/ 7144 w 342900"/>
                <a:gd name="connsiteY3" fmla="*/ 464344 h 466725"/>
                <a:gd name="connsiteX4" fmla="*/ 64294 w 342900"/>
                <a:gd name="connsiteY4" fmla="*/ 464344 h 466725"/>
                <a:gd name="connsiteX5" fmla="*/ 64294 w 342900"/>
                <a:gd name="connsiteY5" fmla="*/ 369094 h 466725"/>
                <a:gd name="connsiteX6" fmla="*/ 340519 w 342900"/>
                <a:gd name="connsiteY6" fmla="*/ 369094 h 466725"/>
                <a:gd name="connsiteX7" fmla="*/ 340519 w 342900"/>
                <a:gd name="connsiteY7" fmla="*/ 273844 h 466725"/>
                <a:gd name="connsiteX8" fmla="*/ 64294 w 342900"/>
                <a:gd name="connsiteY8" fmla="*/ 273844 h 466725"/>
                <a:gd name="connsiteX9" fmla="*/ 64294 w 342900"/>
                <a:gd name="connsiteY9" fmla="*/ 3571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466725">
                  <a:moveTo>
                    <a:pt x="64294" y="35719"/>
                  </a:moveTo>
                  <a:cubicBezTo>
                    <a:pt x="64294" y="19526"/>
                    <a:pt x="51911" y="7144"/>
                    <a:pt x="35719" y="7144"/>
                  </a:cubicBezTo>
                  <a:cubicBezTo>
                    <a:pt x="19526" y="7144"/>
                    <a:pt x="7144" y="19526"/>
                    <a:pt x="7144" y="35719"/>
                  </a:cubicBezTo>
                  <a:lnTo>
                    <a:pt x="7144" y="464344"/>
                  </a:lnTo>
                  <a:lnTo>
                    <a:pt x="64294" y="464344"/>
                  </a:lnTo>
                  <a:lnTo>
                    <a:pt x="64294" y="369094"/>
                  </a:lnTo>
                  <a:lnTo>
                    <a:pt x="340519" y="369094"/>
                  </a:lnTo>
                  <a:lnTo>
                    <a:pt x="340519" y="273844"/>
                  </a:lnTo>
                  <a:lnTo>
                    <a:pt x="64294" y="273844"/>
                  </a:lnTo>
                  <a:lnTo>
                    <a:pt x="64294" y="3571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63" name="Graphic 240" descr="Mop and bucket">
            <a:extLst>
              <a:ext uri="{FF2B5EF4-FFF2-40B4-BE49-F238E27FC236}">
                <a16:creationId xmlns:a16="http://schemas.microsoft.com/office/drawing/2014/main" id="{739E6A16-9FC2-4D02-A975-9C993E581561}"/>
              </a:ext>
            </a:extLst>
          </p:cNvPr>
          <p:cNvGrpSpPr/>
          <p:nvPr/>
        </p:nvGrpSpPr>
        <p:grpSpPr>
          <a:xfrm>
            <a:off x="507969" y="5506836"/>
            <a:ext cx="777022" cy="847725"/>
            <a:chOff x="507969" y="5506836"/>
            <a:chExt cx="777022" cy="847725"/>
          </a:xfrm>
        </p:grpSpPr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5DA2E35C-4A76-4601-9154-8D9136093E9F}"/>
                </a:ext>
              </a:extLst>
            </p:cNvPr>
            <p:cNvSpPr/>
            <p:nvPr/>
          </p:nvSpPr>
          <p:spPr>
            <a:xfrm>
              <a:off x="894466" y="5506836"/>
              <a:ext cx="390525" cy="838200"/>
            </a:xfrm>
            <a:custGeom>
              <a:avLst/>
              <a:gdLst>
                <a:gd name="connsiteX0" fmla="*/ 345281 w 390525"/>
                <a:gd name="connsiteY0" fmla="*/ 632936 h 838200"/>
                <a:gd name="connsiteX1" fmla="*/ 380524 w 390525"/>
                <a:gd name="connsiteY1" fmla="*/ 639604 h 838200"/>
                <a:gd name="connsiteX2" fmla="*/ 383381 w 390525"/>
                <a:gd name="connsiteY2" fmla="*/ 624364 h 838200"/>
                <a:gd name="connsiteX3" fmla="*/ 352901 w 390525"/>
                <a:gd name="connsiteY3" fmla="*/ 579596 h 838200"/>
                <a:gd name="connsiteX4" fmla="*/ 297656 w 390525"/>
                <a:gd name="connsiteY4" fmla="*/ 570071 h 838200"/>
                <a:gd name="connsiteX5" fmla="*/ 267176 w 390525"/>
                <a:gd name="connsiteY5" fmla="*/ 525304 h 838200"/>
                <a:gd name="connsiteX6" fmla="*/ 364331 w 390525"/>
                <a:gd name="connsiteY6" fmla="*/ 7144 h 838200"/>
                <a:gd name="connsiteX7" fmla="*/ 306229 w 390525"/>
                <a:gd name="connsiteY7" fmla="*/ 7144 h 838200"/>
                <a:gd name="connsiteX8" fmla="*/ 210979 w 390525"/>
                <a:gd name="connsiteY8" fmla="*/ 513874 h 838200"/>
                <a:gd name="connsiteX9" fmla="*/ 166211 w 390525"/>
                <a:gd name="connsiteY9" fmla="*/ 544354 h 838200"/>
                <a:gd name="connsiteX10" fmla="*/ 110966 w 390525"/>
                <a:gd name="connsiteY10" fmla="*/ 533876 h 838200"/>
                <a:gd name="connsiteX11" fmla="*/ 66199 w 390525"/>
                <a:gd name="connsiteY11" fmla="*/ 564356 h 838200"/>
                <a:gd name="connsiteX12" fmla="*/ 63341 w 390525"/>
                <a:gd name="connsiteY12" fmla="*/ 579596 h 838200"/>
                <a:gd name="connsiteX13" fmla="*/ 109061 w 390525"/>
                <a:gd name="connsiteY13" fmla="*/ 588169 h 838200"/>
                <a:gd name="connsiteX14" fmla="*/ 7144 w 390525"/>
                <a:gd name="connsiteY14" fmla="*/ 833914 h 838200"/>
                <a:gd name="connsiteX15" fmla="*/ 60484 w 390525"/>
                <a:gd name="connsiteY15" fmla="*/ 833914 h 838200"/>
                <a:gd name="connsiteX16" fmla="*/ 113824 w 390525"/>
                <a:gd name="connsiteY16" fmla="*/ 767239 h 838200"/>
                <a:gd name="connsiteX17" fmla="*/ 100489 w 390525"/>
                <a:gd name="connsiteY17" fmla="*/ 833914 h 838200"/>
                <a:gd name="connsiteX18" fmla="*/ 153829 w 390525"/>
                <a:gd name="connsiteY18" fmla="*/ 833914 h 838200"/>
                <a:gd name="connsiteX19" fmla="*/ 220504 w 390525"/>
                <a:gd name="connsiteY19" fmla="*/ 767239 h 838200"/>
                <a:gd name="connsiteX20" fmla="*/ 220504 w 390525"/>
                <a:gd name="connsiteY20" fmla="*/ 833914 h 838200"/>
                <a:gd name="connsiteX21" fmla="*/ 260509 w 390525"/>
                <a:gd name="connsiteY21" fmla="*/ 833914 h 838200"/>
                <a:gd name="connsiteX22" fmla="*/ 305276 w 390525"/>
                <a:gd name="connsiteY22" fmla="*/ 734854 h 838200"/>
                <a:gd name="connsiteX23" fmla="*/ 313849 w 390525"/>
                <a:gd name="connsiteY23" fmla="*/ 833914 h 838200"/>
                <a:gd name="connsiteX24" fmla="*/ 380524 w 390525"/>
                <a:gd name="connsiteY24" fmla="*/ 833914 h 838200"/>
                <a:gd name="connsiteX25" fmla="*/ 345281 w 390525"/>
                <a:gd name="connsiteY25" fmla="*/ 632936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0525" h="838200">
                  <a:moveTo>
                    <a:pt x="345281" y="632936"/>
                  </a:moveTo>
                  <a:lnTo>
                    <a:pt x="380524" y="639604"/>
                  </a:lnTo>
                  <a:lnTo>
                    <a:pt x="383381" y="624364"/>
                  </a:lnTo>
                  <a:cubicBezTo>
                    <a:pt x="387191" y="603409"/>
                    <a:pt x="373856" y="583406"/>
                    <a:pt x="352901" y="579596"/>
                  </a:cubicBezTo>
                  <a:lnTo>
                    <a:pt x="297656" y="570071"/>
                  </a:lnTo>
                  <a:lnTo>
                    <a:pt x="267176" y="525304"/>
                  </a:lnTo>
                  <a:lnTo>
                    <a:pt x="364331" y="7144"/>
                  </a:lnTo>
                  <a:lnTo>
                    <a:pt x="306229" y="7144"/>
                  </a:lnTo>
                  <a:lnTo>
                    <a:pt x="210979" y="513874"/>
                  </a:lnTo>
                  <a:lnTo>
                    <a:pt x="166211" y="544354"/>
                  </a:lnTo>
                  <a:lnTo>
                    <a:pt x="110966" y="533876"/>
                  </a:lnTo>
                  <a:cubicBezTo>
                    <a:pt x="90011" y="530066"/>
                    <a:pt x="70009" y="543401"/>
                    <a:pt x="66199" y="564356"/>
                  </a:cubicBezTo>
                  <a:lnTo>
                    <a:pt x="63341" y="579596"/>
                  </a:lnTo>
                  <a:lnTo>
                    <a:pt x="109061" y="588169"/>
                  </a:lnTo>
                  <a:cubicBezTo>
                    <a:pt x="107156" y="631984"/>
                    <a:pt x="90964" y="725329"/>
                    <a:pt x="7144" y="833914"/>
                  </a:cubicBezTo>
                  <a:lnTo>
                    <a:pt x="60484" y="833914"/>
                  </a:lnTo>
                  <a:cubicBezTo>
                    <a:pt x="60484" y="833914"/>
                    <a:pt x="91916" y="772954"/>
                    <a:pt x="113824" y="767239"/>
                  </a:cubicBezTo>
                  <a:cubicBezTo>
                    <a:pt x="133826" y="762476"/>
                    <a:pt x="85249" y="813911"/>
                    <a:pt x="100489" y="833914"/>
                  </a:cubicBezTo>
                  <a:lnTo>
                    <a:pt x="153829" y="833914"/>
                  </a:lnTo>
                  <a:cubicBezTo>
                    <a:pt x="171926" y="833914"/>
                    <a:pt x="200501" y="755809"/>
                    <a:pt x="220504" y="767239"/>
                  </a:cubicBezTo>
                  <a:cubicBezTo>
                    <a:pt x="234791" y="775811"/>
                    <a:pt x="196691" y="828199"/>
                    <a:pt x="220504" y="833914"/>
                  </a:cubicBezTo>
                  <a:lnTo>
                    <a:pt x="260509" y="833914"/>
                  </a:lnTo>
                  <a:cubicBezTo>
                    <a:pt x="291941" y="829151"/>
                    <a:pt x="283369" y="750094"/>
                    <a:pt x="305276" y="734854"/>
                  </a:cubicBezTo>
                  <a:cubicBezTo>
                    <a:pt x="319564" y="724376"/>
                    <a:pt x="313849" y="833914"/>
                    <a:pt x="313849" y="833914"/>
                  </a:cubicBezTo>
                  <a:lnTo>
                    <a:pt x="380524" y="833914"/>
                  </a:lnTo>
                  <a:cubicBezTo>
                    <a:pt x="348139" y="754856"/>
                    <a:pt x="344329" y="673894"/>
                    <a:pt x="345281" y="63293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57AC5D00-0DF4-49C3-9D15-3A7456C285B6}"/>
                </a:ext>
              </a:extLst>
            </p:cNvPr>
            <p:cNvSpPr/>
            <p:nvPr/>
          </p:nvSpPr>
          <p:spPr>
            <a:xfrm>
              <a:off x="507969" y="5944986"/>
              <a:ext cx="428625" cy="409575"/>
            </a:xfrm>
            <a:custGeom>
              <a:avLst/>
              <a:gdLst>
                <a:gd name="connsiteX0" fmla="*/ 421263 w 428625"/>
                <a:gd name="connsiteY0" fmla="*/ 92869 h 409575"/>
                <a:gd name="connsiteX1" fmla="*/ 422216 w 428625"/>
                <a:gd name="connsiteY1" fmla="*/ 83344 h 409575"/>
                <a:gd name="connsiteX2" fmla="*/ 231716 w 428625"/>
                <a:gd name="connsiteY2" fmla="*/ 7144 h 409575"/>
                <a:gd name="connsiteX3" fmla="*/ 41216 w 428625"/>
                <a:gd name="connsiteY3" fmla="*/ 83344 h 409575"/>
                <a:gd name="connsiteX4" fmla="*/ 42168 w 428625"/>
                <a:gd name="connsiteY4" fmla="*/ 93821 h 409575"/>
                <a:gd name="connsiteX5" fmla="*/ 48836 w 428625"/>
                <a:gd name="connsiteY5" fmla="*/ 124301 h 409575"/>
                <a:gd name="connsiteX6" fmla="*/ 43121 w 428625"/>
                <a:gd name="connsiteY6" fmla="*/ 97631 h 409575"/>
                <a:gd name="connsiteX7" fmla="*/ 32643 w 428625"/>
                <a:gd name="connsiteY7" fmla="*/ 283369 h 409575"/>
                <a:gd name="connsiteX8" fmla="*/ 89793 w 428625"/>
                <a:gd name="connsiteY8" fmla="*/ 310991 h 409575"/>
                <a:gd name="connsiteX9" fmla="*/ 107891 w 428625"/>
                <a:gd name="connsiteY9" fmla="*/ 311944 h 409575"/>
                <a:gd name="connsiteX10" fmla="*/ 107891 w 428625"/>
                <a:gd name="connsiteY10" fmla="*/ 311944 h 409575"/>
                <a:gd name="connsiteX11" fmla="*/ 318393 w 428625"/>
                <a:gd name="connsiteY11" fmla="*/ 210026 h 409575"/>
                <a:gd name="connsiteX12" fmla="*/ 324108 w 428625"/>
                <a:gd name="connsiteY12" fmla="*/ 204311 h 409575"/>
                <a:gd name="connsiteX13" fmla="*/ 324108 w 428625"/>
                <a:gd name="connsiteY13" fmla="*/ 204311 h 409575"/>
                <a:gd name="connsiteX14" fmla="*/ 324108 w 428625"/>
                <a:gd name="connsiteY14" fmla="*/ 204311 h 409575"/>
                <a:gd name="connsiteX15" fmla="*/ 338396 w 428625"/>
                <a:gd name="connsiteY15" fmla="*/ 190024 h 409575"/>
                <a:gd name="connsiteX16" fmla="*/ 342206 w 428625"/>
                <a:gd name="connsiteY16" fmla="*/ 190976 h 409575"/>
                <a:gd name="connsiteX17" fmla="*/ 361256 w 428625"/>
                <a:gd name="connsiteY17" fmla="*/ 171926 h 409575"/>
                <a:gd name="connsiteX18" fmla="*/ 342206 w 428625"/>
                <a:gd name="connsiteY18" fmla="*/ 152876 h 409575"/>
                <a:gd name="connsiteX19" fmla="*/ 323156 w 428625"/>
                <a:gd name="connsiteY19" fmla="*/ 171926 h 409575"/>
                <a:gd name="connsiteX20" fmla="*/ 324108 w 428625"/>
                <a:gd name="connsiteY20" fmla="*/ 177641 h 409575"/>
                <a:gd name="connsiteX21" fmla="*/ 309821 w 428625"/>
                <a:gd name="connsiteY21" fmla="*/ 191929 h 409575"/>
                <a:gd name="connsiteX22" fmla="*/ 304106 w 428625"/>
                <a:gd name="connsiteY22" fmla="*/ 171926 h 409575"/>
                <a:gd name="connsiteX23" fmla="*/ 342206 w 428625"/>
                <a:gd name="connsiteY23" fmla="*/ 133826 h 409575"/>
                <a:gd name="connsiteX24" fmla="*/ 380306 w 428625"/>
                <a:gd name="connsiteY24" fmla="*/ 171926 h 409575"/>
                <a:gd name="connsiteX25" fmla="*/ 346016 w 428625"/>
                <a:gd name="connsiteY25" fmla="*/ 210026 h 409575"/>
                <a:gd name="connsiteX26" fmla="*/ 330776 w 428625"/>
                <a:gd name="connsiteY26" fmla="*/ 225266 h 409575"/>
                <a:gd name="connsiteX27" fmla="*/ 108843 w 428625"/>
                <a:gd name="connsiteY27" fmla="*/ 330994 h 409575"/>
                <a:gd name="connsiteX28" fmla="*/ 94556 w 428625"/>
                <a:gd name="connsiteY28" fmla="*/ 330041 h 409575"/>
                <a:gd name="connsiteX29" fmla="*/ 99318 w 428625"/>
                <a:gd name="connsiteY29" fmla="*/ 352901 h 409575"/>
                <a:gd name="connsiteX30" fmla="*/ 99318 w 428625"/>
                <a:gd name="connsiteY30" fmla="*/ 352901 h 409575"/>
                <a:gd name="connsiteX31" fmla="*/ 232668 w 428625"/>
                <a:gd name="connsiteY31" fmla="*/ 407194 h 409575"/>
                <a:gd name="connsiteX32" fmla="*/ 366018 w 428625"/>
                <a:gd name="connsiteY32" fmla="*/ 352901 h 409575"/>
                <a:gd name="connsiteX33" fmla="*/ 366018 w 428625"/>
                <a:gd name="connsiteY33" fmla="*/ 352901 h 409575"/>
                <a:gd name="connsiteX34" fmla="*/ 421263 w 428625"/>
                <a:gd name="connsiteY34" fmla="*/ 92869 h 409575"/>
                <a:gd name="connsiteX35" fmla="*/ 421263 w 428625"/>
                <a:gd name="connsiteY35" fmla="*/ 92869 h 409575"/>
                <a:gd name="connsiteX36" fmla="*/ 45978 w 428625"/>
                <a:gd name="connsiteY36" fmla="*/ 270034 h 409575"/>
                <a:gd name="connsiteX37" fmla="*/ 49788 w 428625"/>
                <a:gd name="connsiteY37" fmla="*/ 126206 h 409575"/>
                <a:gd name="connsiteX38" fmla="*/ 85031 w 428625"/>
                <a:gd name="connsiteY38" fmla="*/ 290989 h 409575"/>
                <a:gd name="connsiteX39" fmla="*/ 45978 w 428625"/>
                <a:gd name="connsiteY39" fmla="*/ 270034 h 409575"/>
                <a:gd name="connsiteX40" fmla="*/ 232668 w 428625"/>
                <a:gd name="connsiteY40" fmla="*/ 121444 h 409575"/>
                <a:gd name="connsiteX41" fmla="*/ 80268 w 428625"/>
                <a:gd name="connsiteY41" fmla="*/ 83344 h 409575"/>
                <a:gd name="connsiteX42" fmla="*/ 232668 w 428625"/>
                <a:gd name="connsiteY42" fmla="*/ 45244 h 409575"/>
                <a:gd name="connsiteX43" fmla="*/ 385068 w 428625"/>
                <a:gd name="connsiteY43" fmla="*/ 83344 h 409575"/>
                <a:gd name="connsiteX44" fmla="*/ 232668 w 428625"/>
                <a:gd name="connsiteY44" fmla="*/ 121444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28625" h="409575">
                  <a:moveTo>
                    <a:pt x="421263" y="92869"/>
                  </a:moveTo>
                  <a:cubicBezTo>
                    <a:pt x="421263" y="92869"/>
                    <a:pt x="422216" y="86201"/>
                    <a:pt x="422216" y="83344"/>
                  </a:cubicBezTo>
                  <a:cubicBezTo>
                    <a:pt x="422216" y="30956"/>
                    <a:pt x="323156" y="7144"/>
                    <a:pt x="231716" y="7144"/>
                  </a:cubicBezTo>
                  <a:cubicBezTo>
                    <a:pt x="140276" y="7144"/>
                    <a:pt x="41216" y="30956"/>
                    <a:pt x="41216" y="83344"/>
                  </a:cubicBezTo>
                  <a:cubicBezTo>
                    <a:pt x="41216" y="86201"/>
                    <a:pt x="42168" y="92869"/>
                    <a:pt x="42168" y="93821"/>
                  </a:cubicBezTo>
                  <a:lnTo>
                    <a:pt x="48836" y="124301"/>
                  </a:lnTo>
                  <a:lnTo>
                    <a:pt x="43121" y="97631"/>
                  </a:lnTo>
                  <a:cubicBezTo>
                    <a:pt x="1211" y="170974"/>
                    <a:pt x="-6409" y="242411"/>
                    <a:pt x="32643" y="283369"/>
                  </a:cubicBezTo>
                  <a:cubicBezTo>
                    <a:pt x="46931" y="298609"/>
                    <a:pt x="66933" y="307181"/>
                    <a:pt x="89793" y="310991"/>
                  </a:cubicBezTo>
                  <a:cubicBezTo>
                    <a:pt x="95508" y="311944"/>
                    <a:pt x="102176" y="311944"/>
                    <a:pt x="107891" y="311944"/>
                  </a:cubicBezTo>
                  <a:lnTo>
                    <a:pt x="107891" y="311944"/>
                  </a:lnTo>
                  <a:cubicBezTo>
                    <a:pt x="170756" y="311944"/>
                    <a:pt x="251718" y="272891"/>
                    <a:pt x="318393" y="210026"/>
                  </a:cubicBezTo>
                  <a:cubicBezTo>
                    <a:pt x="320298" y="208121"/>
                    <a:pt x="322203" y="206216"/>
                    <a:pt x="324108" y="204311"/>
                  </a:cubicBezTo>
                  <a:cubicBezTo>
                    <a:pt x="324108" y="204311"/>
                    <a:pt x="324108" y="204311"/>
                    <a:pt x="324108" y="204311"/>
                  </a:cubicBezTo>
                  <a:lnTo>
                    <a:pt x="324108" y="204311"/>
                  </a:lnTo>
                  <a:cubicBezTo>
                    <a:pt x="328871" y="199549"/>
                    <a:pt x="333633" y="194786"/>
                    <a:pt x="338396" y="190024"/>
                  </a:cubicBezTo>
                  <a:cubicBezTo>
                    <a:pt x="339348" y="190024"/>
                    <a:pt x="341253" y="190976"/>
                    <a:pt x="342206" y="190976"/>
                  </a:cubicBezTo>
                  <a:cubicBezTo>
                    <a:pt x="352683" y="190976"/>
                    <a:pt x="361256" y="182404"/>
                    <a:pt x="361256" y="171926"/>
                  </a:cubicBezTo>
                  <a:cubicBezTo>
                    <a:pt x="361256" y="161449"/>
                    <a:pt x="352683" y="152876"/>
                    <a:pt x="342206" y="152876"/>
                  </a:cubicBezTo>
                  <a:cubicBezTo>
                    <a:pt x="331728" y="152876"/>
                    <a:pt x="323156" y="161449"/>
                    <a:pt x="323156" y="171926"/>
                  </a:cubicBezTo>
                  <a:cubicBezTo>
                    <a:pt x="323156" y="173831"/>
                    <a:pt x="323156" y="175736"/>
                    <a:pt x="324108" y="177641"/>
                  </a:cubicBezTo>
                  <a:cubicBezTo>
                    <a:pt x="319346" y="182404"/>
                    <a:pt x="314583" y="187166"/>
                    <a:pt x="309821" y="191929"/>
                  </a:cubicBezTo>
                  <a:cubicBezTo>
                    <a:pt x="306011" y="186214"/>
                    <a:pt x="304106" y="179546"/>
                    <a:pt x="304106" y="171926"/>
                  </a:cubicBezTo>
                  <a:cubicBezTo>
                    <a:pt x="304106" y="150971"/>
                    <a:pt x="321251" y="133826"/>
                    <a:pt x="342206" y="133826"/>
                  </a:cubicBezTo>
                  <a:cubicBezTo>
                    <a:pt x="363161" y="133826"/>
                    <a:pt x="380306" y="150971"/>
                    <a:pt x="380306" y="171926"/>
                  </a:cubicBezTo>
                  <a:cubicBezTo>
                    <a:pt x="380306" y="191929"/>
                    <a:pt x="365066" y="208121"/>
                    <a:pt x="346016" y="210026"/>
                  </a:cubicBezTo>
                  <a:cubicBezTo>
                    <a:pt x="340301" y="215741"/>
                    <a:pt x="335538" y="221456"/>
                    <a:pt x="330776" y="225266"/>
                  </a:cubicBezTo>
                  <a:cubicBezTo>
                    <a:pt x="262196" y="290036"/>
                    <a:pt x="176471" y="330994"/>
                    <a:pt x="108843" y="330994"/>
                  </a:cubicBezTo>
                  <a:cubicBezTo>
                    <a:pt x="104081" y="330994"/>
                    <a:pt x="99318" y="330994"/>
                    <a:pt x="94556" y="330041"/>
                  </a:cubicBezTo>
                  <a:lnTo>
                    <a:pt x="99318" y="352901"/>
                  </a:lnTo>
                  <a:lnTo>
                    <a:pt x="99318" y="352901"/>
                  </a:lnTo>
                  <a:cubicBezTo>
                    <a:pt x="103128" y="383381"/>
                    <a:pt x="161231" y="407194"/>
                    <a:pt x="232668" y="407194"/>
                  </a:cubicBezTo>
                  <a:cubicBezTo>
                    <a:pt x="304106" y="407194"/>
                    <a:pt x="362208" y="383381"/>
                    <a:pt x="366018" y="352901"/>
                  </a:cubicBezTo>
                  <a:lnTo>
                    <a:pt x="366018" y="352901"/>
                  </a:lnTo>
                  <a:lnTo>
                    <a:pt x="421263" y="92869"/>
                  </a:lnTo>
                  <a:cubicBezTo>
                    <a:pt x="421263" y="92869"/>
                    <a:pt x="421263" y="92869"/>
                    <a:pt x="421263" y="92869"/>
                  </a:cubicBezTo>
                  <a:close/>
                  <a:moveTo>
                    <a:pt x="45978" y="270034"/>
                  </a:moveTo>
                  <a:cubicBezTo>
                    <a:pt x="17403" y="239554"/>
                    <a:pt x="20261" y="184309"/>
                    <a:pt x="49788" y="126206"/>
                  </a:cubicBezTo>
                  <a:lnTo>
                    <a:pt x="85031" y="290989"/>
                  </a:lnTo>
                  <a:cubicBezTo>
                    <a:pt x="69791" y="287179"/>
                    <a:pt x="56456" y="280511"/>
                    <a:pt x="45978" y="270034"/>
                  </a:cubicBezTo>
                  <a:close/>
                  <a:moveTo>
                    <a:pt x="232668" y="121444"/>
                  </a:moveTo>
                  <a:cubicBezTo>
                    <a:pt x="132656" y="121444"/>
                    <a:pt x="80268" y="92869"/>
                    <a:pt x="80268" y="83344"/>
                  </a:cubicBezTo>
                  <a:cubicBezTo>
                    <a:pt x="80268" y="73819"/>
                    <a:pt x="132656" y="45244"/>
                    <a:pt x="232668" y="45244"/>
                  </a:cubicBezTo>
                  <a:cubicBezTo>
                    <a:pt x="332681" y="45244"/>
                    <a:pt x="385068" y="73819"/>
                    <a:pt x="385068" y="83344"/>
                  </a:cubicBezTo>
                  <a:cubicBezTo>
                    <a:pt x="385068" y="92869"/>
                    <a:pt x="332681" y="121444"/>
                    <a:pt x="232668" y="1214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66" name="Graphic 242" descr="Alarm Clock">
            <a:extLst>
              <a:ext uri="{FF2B5EF4-FFF2-40B4-BE49-F238E27FC236}">
                <a16:creationId xmlns:a16="http://schemas.microsoft.com/office/drawing/2014/main" id="{FD6D3093-B62B-41D2-9DC9-62D7C39E47E9}"/>
              </a:ext>
            </a:extLst>
          </p:cNvPr>
          <p:cNvGrpSpPr/>
          <p:nvPr/>
        </p:nvGrpSpPr>
        <p:grpSpPr>
          <a:xfrm>
            <a:off x="1846938" y="5592655"/>
            <a:ext cx="641985" cy="651510"/>
            <a:chOff x="1846938" y="5592655"/>
            <a:chExt cx="641985" cy="651510"/>
          </a:xfrm>
        </p:grpSpPr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4BC2B857-5337-41B7-8C37-A4D5B5B1E92E}"/>
                </a:ext>
              </a:extLst>
            </p:cNvPr>
            <p:cNvSpPr/>
            <p:nvPr/>
          </p:nvSpPr>
          <p:spPr>
            <a:xfrm>
              <a:off x="1898373" y="5605990"/>
              <a:ext cx="542925" cy="638175"/>
            </a:xfrm>
            <a:custGeom>
              <a:avLst/>
              <a:gdLst>
                <a:gd name="connsiteX0" fmla="*/ 64294 w 542925"/>
                <a:gd name="connsiteY0" fmla="*/ 350044 h 638175"/>
                <a:gd name="connsiteX1" fmla="*/ 273844 w 542925"/>
                <a:gd name="connsiteY1" fmla="*/ 140494 h 638175"/>
                <a:gd name="connsiteX2" fmla="*/ 483394 w 542925"/>
                <a:gd name="connsiteY2" fmla="*/ 350044 h 638175"/>
                <a:gd name="connsiteX3" fmla="*/ 273844 w 542925"/>
                <a:gd name="connsiteY3" fmla="*/ 559594 h 638175"/>
                <a:gd name="connsiteX4" fmla="*/ 64294 w 542925"/>
                <a:gd name="connsiteY4" fmla="*/ 350044 h 638175"/>
                <a:gd name="connsiteX5" fmla="*/ 292894 w 542925"/>
                <a:gd name="connsiteY5" fmla="*/ 84296 h 638175"/>
                <a:gd name="connsiteX6" fmla="*/ 292894 w 542925"/>
                <a:gd name="connsiteY6" fmla="*/ 45244 h 638175"/>
                <a:gd name="connsiteX7" fmla="*/ 330994 w 542925"/>
                <a:gd name="connsiteY7" fmla="*/ 45244 h 638175"/>
                <a:gd name="connsiteX8" fmla="*/ 350044 w 542925"/>
                <a:gd name="connsiteY8" fmla="*/ 26194 h 638175"/>
                <a:gd name="connsiteX9" fmla="*/ 330994 w 542925"/>
                <a:gd name="connsiteY9" fmla="*/ 7144 h 638175"/>
                <a:gd name="connsiteX10" fmla="*/ 216694 w 542925"/>
                <a:gd name="connsiteY10" fmla="*/ 7144 h 638175"/>
                <a:gd name="connsiteX11" fmla="*/ 197644 w 542925"/>
                <a:gd name="connsiteY11" fmla="*/ 26194 h 638175"/>
                <a:gd name="connsiteX12" fmla="*/ 216694 w 542925"/>
                <a:gd name="connsiteY12" fmla="*/ 45244 h 638175"/>
                <a:gd name="connsiteX13" fmla="*/ 254794 w 542925"/>
                <a:gd name="connsiteY13" fmla="*/ 45244 h 638175"/>
                <a:gd name="connsiteX14" fmla="*/ 254794 w 542925"/>
                <a:gd name="connsiteY14" fmla="*/ 84296 h 638175"/>
                <a:gd name="connsiteX15" fmla="*/ 7144 w 542925"/>
                <a:gd name="connsiteY15" fmla="*/ 350044 h 638175"/>
                <a:gd name="connsiteX16" fmla="*/ 83344 w 542925"/>
                <a:gd name="connsiteY16" fmla="*/ 536734 h 638175"/>
                <a:gd name="connsiteX17" fmla="*/ 47149 w 542925"/>
                <a:gd name="connsiteY17" fmla="*/ 608171 h 638175"/>
                <a:gd name="connsiteX18" fmla="*/ 55721 w 542925"/>
                <a:gd name="connsiteY18" fmla="*/ 633889 h 638175"/>
                <a:gd name="connsiteX19" fmla="*/ 64294 w 542925"/>
                <a:gd name="connsiteY19" fmla="*/ 635794 h 638175"/>
                <a:gd name="connsiteX20" fmla="*/ 81439 w 542925"/>
                <a:gd name="connsiteY20" fmla="*/ 625316 h 638175"/>
                <a:gd name="connsiteX21" fmla="*/ 112871 w 542925"/>
                <a:gd name="connsiteY21" fmla="*/ 562451 h 638175"/>
                <a:gd name="connsiteX22" fmla="*/ 273844 w 542925"/>
                <a:gd name="connsiteY22" fmla="*/ 616744 h 638175"/>
                <a:gd name="connsiteX23" fmla="*/ 434816 w 542925"/>
                <a:gd name="connsiteY23" fmla="*/ 562451 h 638175"/>
                <a:gd name="connsiteX24" fmla="*/ 466249 w 542925"/>
                <a:gd name="connsiteY24" fmla="*/ 625316 h 638175"/>
                <a:gd name="connsiteX25" fmla="*/ 483394 w 542925"/>
                <a:gd name="connsiteY25" fmla="*/ 635794 h 638175"/>
                <a:gd name="connsiteX26" fmla="*/ 491966 w 542925"/>
                <a:gd name="connsiteY26" fmla="*/ 633889 h 638175"/>
                <a:gd name="connsiteX27" fmla="*/ 500539 w 542925"/>
                <a:gd name="connsiteY27" fmla="*/ 608171 h 638175"/>
                <a:gd name="connsiteX28" fmla="*/ 464344 w 542925"/>
                <a:gd name="connsiteY28" fmla="*/ 536734 h 638175"/>
                <a:gd name="connsiteX29" fmla="*/ 540544 w 542925"/>
                <a:gd name="connsiteY29" fmla="*/ 350044 h 638175"/>
                <a:gd name="connsiteX30" fmla="*/ 292894 w 542925"/>
                <a:gd name="connsiteY30" fmla="*/ 84296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42925" h="638175">
                  <a:moveTo>
                    <a:pt x="64294" y="350044"/>
                  </a:moveTo>
                  <a:cubicBezTo>
                    <a:pt x="64294" y="234791"/>
                    <a:pt x="158591" y="140494"/>
                    <a:pt x="273844" y="140494"/>
                  </a:cubicBezTo>
                  <a:cubicBezTo>
                    <a:pt x="389096" y="140494"/>
                    <a:pt x="483394" y="234791"/>
                    <a:pt x="483394" y="350044"/>
                  </a:cubicBezTo>
                  <a:cubicBezTo>
                    <a:pt x="483394" y="465296"/>
                    <a:pt x="389096" y="559594"/>
                    <a:pt x="273844" y="559594"/>
                  </a:cubicBezTo>
                  <a:cubicBezTo>
                    <a:pt x="158591" y="559594"/>
                    <a:pt x="64294" y="465296"/>
                    <a:pt x="64294" y="350044"/>
                  </a:cubicBezTo>
                  <a:close/>
                  <a:moveTo>
                    <a:pt x="292894" y="84296"/>
                  </a:moveTo>
                  <a:lnTo>
                    <a:pt x="292894" y="45244"/>
                  </a:lnTo>
                  <a:lnTo>
                    <a:pt x="330994" y="45244"/>
                  </a:lnTo>
                  <a:cubicBezTo>
                    <a:pt x="341471" y="45244"/>
                    <a:pt x="350044" y="36671"/>
                    <a:pt x="350044" y="26194"/>
                  </a:cubicBezTo>
                  <a:cubicBezTo>
                    <a:pt x="350044" y="15716"/>
                    <a:pt x="341471" y="7144"/>
                    <a:pt x="330994" y="7144"/>
                  </a:cubicBezTo>
                  <a:lnTo>
                    <a:pt x="216694" y="7144"/>
                  </a:lnTo>
                  <a:cubicBezTo>
                    <a:pt x="206216" y="7144"/>
                    <a:pt x="197644" y="15716"/>
                    <a:pt x="197644" y="26194"/>
                  </a:cubicBezTo>
                  <a:cubicBezTo>
                    <a:pt x="197644" y="36671"/>
                    <a:pt x="206216" y="45244"/>
                    <a:pt x="216694" y="45244"/>
                  </a:cubicBezTo>
                  <a:lnTo>
                    <a:pt x="254794" y="45244"/>
                  </a:lnTo>
                  <a:lnTo>
                    <a:pt x="254794" y="84296"/>
                  </a:lnTo>
                  <a:cubicBezTo>
                    <a:pt x="116681" y="93821"/>
                    <a:pt x="7144" y="209074"/>
                    <a:pt x="7144" y="350044"/>
                  </a:cubicBezTo>
                  <a:cubicBezTo>
                    <a:pt x="7144" y="422434"/>
                    <a:pt x="35719" y="488156"/>
                    <a:pt x="83344" y="536734"/>
                  </a:cubicBezTo>
                  <a:lnTo>
                    <a:pt x="47149" y="608171"/>
                  </a:lnTo>
                  <a:cubicBezTo>
                    <a:pt x="42386" y="617696"/>
                    <a:pt x="46196" y="629126"/>
                    <a:pt x="55721" y="633889"/>
                  </a:cubicBezTo>
                  <a:cubicBezTo>
                    <a:pt x="58579" y="634841"/>
                    <a:pt x="61436" y="635794"/>
                    <a:pt x="64294" y="635794"/>
                  </a:cubicBezTo>
                  <a:cubicBezTo>
                    <a:pt x="70961" y="635794"/>
                    <a:pt x="77629" y="631984"/>
                    <a:pt x="81439" y="625316"/>
                  </a:cubicBezTo>
                  <a:lnTo>
                    <a:pt x="112871" y="562451"/>
                  </a:lnTo>
                  <a:cubicBezTo>
                    <a:pt x="157639" y="596741"/>
                    <a:pt x="212884" y="616744"/>
                    <a:pt x="273844" y="616744"/>
                  </a:cubicBezTo>
                  <a:cubicBezTo>
                    <a:pt x="334804" y="616744"/>
                    <a:pt x="390049" y="596741"/>
                    <a:pt x="434816" y="562451"/>
                  </a:cubicBezTo>
                  <a:lnTo>
                    <a:pt x="466249" y="625316"/>
                  </a:lnTo>
                  <a:cubicBezTo>
                    <a:pt x="470059" y="631984"/>
                    <a:pt x="476726" y="635794"/>
                    <a:pt x="483394" y="635794"/>
                  </a:cubicBezTo>
                  <a:cubicBezTo>
                    <a:pt x="486251" y="635794"/>
                    <a:pt x="489109" y="634841"/>
                    <a:pt x="491966" y="633889"/>
                  </a:cubicBezTo>
                  <a:cubicBezTo>
                    <a:pt x="501491" y="629126"/>
                    <a:pt x="505301" y="617696"/>
                    <a:pt x="500539" y="608171"/>
                  </a:cubicBezTo>
                  <a:lnTo>
                    <a:pt x="464344" y="536734"/>
                  </a:lnTo>
                  <a:cubicBezTo>
                    <a:pt x="511016" y="489109"/>
                    <a:pt x="540544" y="422434"/>
                    <a:pt x="540544" y="350044"/>
                  </a:cubicBezTo>
                  <a:cubicBezTo>
                    <a:pt x="540544" y="209074"/>
                    <a:pt x="431006" y="93821"/>
                    <a:pt x="292894" y="8429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4523E6A0-C318-4538-8391-7F1ED783EBE5}"/>
                </a:ext>
              </a:extLst>
            </p:cNvPr>
            <p:cNvSpPr/>
            <p:nvPr/>
          </p:nvSpPr>
          <p:spPr>
            <a:xfrm>
              <a:off x="2012673" y="5796490"/>
              <a:ext cx="180975" cy="180975"/>
            </a:xfrm>
            <a:custGeom>
              <a:avLst/>
              <a:gdLst>
                <a:gd name="connsiteX0" fmla="*/ 140494 w 180975"/>
                <a:gd name="connsiteY0" fmla="*/ 140494 h 180975"/>
                <a:gd name="connsiteX1" fmla="*/ 7144 w 180975"/>
                <a:gd name="connsiteY1" fmla="*/ 140494 h 180975"/>
                <a:gd name="connsiteX2" fmla="*/ 7144 w 180975"/>
                <a:gd name="connsiteY2" fmla="*/ 178594 h 180975"/>
                <a:gd name="connsiteX3" fmla="*/ 159544 w 180975"/>
                <a:gd name="connsiteY3" fmla="*/ 178594 h 180975"/>
                <a:gd name="connsiteX4" fmla="*/ 178594 w 180975"/>
                <a:gd name="connsiteY4" fmla="*/ 159544 h 180975"/>
                <a:gd name="connsiteX5" fmla="*/ 178594 w 180975"/>
                <a:gd name="connsiteY5" fmla="*/ 7144 h 180975"/>
                <a:gd name="connsiteX6" fmla="*/ 140494 w 180975"/>
                <a:gd name="connsiteY6" fmla="*/ 7144 h 180975"/>
                <a:gd name="connsiteX7" fmla="*/ 140494 w 180975"/>
                <a:gd name="connsiteY7" fmla="*/ 1404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80975">
                  <a:moveTo>
                    <a:pt x="140494" y="140494"/>
                  </a:moveTo>
                  <a:lnTo>
                    <a:pt x="7144" y="140494"/>
                  </a:lnTo>
                  <a:lnTo>
                    <a:pt x="7144" y="178594"/>
                  </a:lnTo>
                  <a:lnTo>
                    <a:pt x="159544" y="178594"/>
                  </a:lnTo>
                  <a:cubicBezTo>
                    <a:pt x="170021" y="178594"/>
                    <a:pt x="178594" y="170021"/>
                    <a:pt x="178594" y="159544"/>
                  </a:cubicBezTo>
                  <a:lnTo>
                    <a:pt x="178594" y="7144"/>
                  </a:lnTo>
                  <a:lnTo>
                    <a:pt x="140494" y="7144"/>
                  </a:lnTo>
                  <a:lnTo>
                    <a:pt x="140494" y="14049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C1EDCD4-1E2D-423C-82A0-047FFA15A166}"/>
                </a:ext>
              </a:extLst>
            </p:cNvPr>
            <p:cNvSpPr/>
            <p:nvPr/>
          </p:nvSpPr>
          <p:spPr>
            <a:xfrm>
              <a:off x="2288898" y="5593608"/>
              <a:ext cx="200025" cy="200025"/>
            </a:xfrm>
            <a:custGeom>
              <a:avLst/>
              <a:gdLst>
                <a:gd name="connsiteX0" fmla="*/ 190024 w 200025"/>
                <a:gd name="connsiteY0" fmla="*/ 97631 h 200025"/>
                <a:gd name="connsiteX1" fmla="*/ 110966 w 200025"/>
                <a:gd name="connsiteY1" fmla="*/ 18574 h 200025"/>
                <a:gd name="connsiteX2" fmla="*/ 56674 w 200025"/>
                <a:gd name="connsiteY2" fmla="*/ 18574 h 200025"/>
                <a:gd name="connsiteX3" fmla="*/ 7144 w 200025"/>
                <a:gd name="connsiteY3" fmla="*/ 67151 h 200025"/>
                <a:gd name="connsiteX4" fmla="*/ 140494 w 200025"/>
                <a:gd name="connsiteY4" fmla="*/ 200501 h 200025"/>
                <a:gd name="connsiteX5" fmla="*/ 190024 w 200025"/>
                <a:gd name="connsiteY5" fmla="*/ 150971 h 200025"/>
                <a:gd name="connsiteX6" fmla="*/ 190024 w 200025"/>
                <a:gd name="connsiteY6" fmla="*/ 9763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00025">
                  <a:moveTo>
                    <a:pt x="190024" y="97631"/>
                  </a:moveTo>
                  <a:lnTo>
                    <a:pt x="110966" y="18574"/>
                  </a:lnTo>
                  <a:cubicBezTo>
                    <a:pt x="95726" y="3334"/>
                    <a:pt x="71914" y="3334"/>
                    <a:pt x="56674" y="18574"/>
                  </a:cubicBezTo>
                  <a:lnTo>
                    <a:pt x="7144" y="67151"/>
                  </a:lnTo>
                  <a:lnTo>
                    <a:pt x="140494" y="200501"/>
                  </a:lnTo>
                  <a:lnTo>
                    <a:pt x="190024" y="150971"/>
                  </a:lnTo>
                  <a:cubicBezTo>
                    <a:pt x="204311" y="136684"/>
                    <a:pt x="204311" y="111919"/>
                    <a:pt x="190024" y="9763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FB5D0E19-9E7E-4043-9F12-D8906B2C6BDC}"/>
                </a:ext>
              </a:extLst>
            </p:cNvPr>
            <p:cNvSpPr/>
            <p:nvPr/>
          </p:nvSpPr>
          <p:spPr>
            <a:xfrm>
              <a:off x="1846938" y="5592655"/>
              <a:ext cx="200025" cy="200025"/>
            </a:xfrm>
            <a:custGeom>
              <a:avLst/>
              <a:gdLst>
                <a:gd name="connsiteX0" fmla="*/ 201454 w 200025"/>
                <a:gd name="connsiteY0" fmla="*/ 68104 h 200025"/>
                <a:gd name="connsiteX1" fmla="*/ 151924 w 200025"/>
                <a:gd name="connsiteY1" fmla="*/ 18574 h 200025"/>
                <a:gd name="connsiteX2" fmla="*/ 97631 w 200025"/>
                <a:gd name="connsiteY2" fmla="*/ 18574 h 200025"/>
                <a:gd name="connsiteX3" fmla="*/ 18574 w 200025"/>
                <a:gd name="connsiteY3" fmla="*/ 97631 h 200025"/>
                <a:gd name="connsiteX4" fmla="*/ 18574 w 200025"/>
                <a:gd name="connsiteY4" fmla="*/ 151924 h 200025"/>
                <a:gd name="connsiteX5" fmla="*/ 68104 w 200025"/>
                <a:gd name="connsiteY5" fmla="*/ 201454 h 200025"/>
                <a:gd name="connsiteX6" fmla="*/ 201454 w 200025"/>
                <a:gd name="connsiteY6" fmla="*/ 6810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00025">
                  <a:moveTo>
                    <a:pt x="201454" y="68104"/>
                  </a:moveTo>
                  <a:lnTo>
                    <a:pt x="151924" y="18574"/>
                  </a:lnTo>
                  <a:cubicBezTo>
                    <a:pt x="136684" y="3334"/>
                    <a:pt x="112871" y="3334"/>
                    <a:pt x="97631" y="18574"/>
                  </a:cubicBezTo>
                  <a:lnTo>
                    <a:pt x="18574" y="97631"/>
                  </a:lnTo>
                  <a:cubicBezTo>
                    <a:pt x="3334" y="112871"/>
                    <a:pt x="3334" y="136684"/>
                    <a:pt x="18574" y="151924"/>
                  </a:cubicBezTo>
                  <a:lnTo>
                    <a:pt x="68104" y="201454"/>
                  </a:lnTo>
                  <a:lnTo>
                    <a:pt x="201454" y="6810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71" name="Graphic 244" descr="Watering pot">
            <a:extLst>
              <a:ext uri="{FF2B5EF4-FFF2-40B4-BE49-F238E27FC236}">
                <a16:creationId xmlns:a16="http://schemas.microsoft.com/office/drawing/2014/main" id="{D46E10D6-62CF-4C96-884C-3060143D8ECC}"/>
              </a:ext>
            </a:extLst>
          </p:cNvPr>
          <p:cNvGrpSpPr/>
          <p:nvPr/>
        </p:nvGrpSpPr>
        <p:grpSpPr>
          <a:xfrm>
            <a:off x="2819023" y="5570613"/>
            <a:ext cx="748665" cy="689745"/>
            <a:chOff x="2819023" y="5570613"/>
            <a:chExt cx="748665" cy="689745"/>
          </a:xfrm>
        </p:grpSpPr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4F2CE4FF-6BD2-4566-B615-2050EEA042DF}"/>
                </a:ext>
              </a:extLst>
            </p:cNvPr>
            <p:cNvSpPr/>
            <p:nvPr/>
          </p:nvSpPr>
          <p:spPr>
            <a:xfrm>
              <a:off x="3429576" y="6088908"/>
              <a:ext cx="57150" cy="85725"/>
            </a:xfrm>
            <a:custGeom>
              <a:avLst/>
              <a:gdLst>
                <a:gd name="connsiteX0" fmla="*/ 30956 w 57150"/>
                <a:gd name="connsiteY0" fmla="*/ 7144 h 85725"/>
                <a:gd name="connsiteX1" fmla="*/ 54769 w 57150"/>
                <a:gd name="connsiteY1" fmla="*/ 58579 h 85725"/>
                <a:gd name="connsiteX2" fmla="*/ 30956 w 57150"/>
                <a:gd name="connsiteY2" fmla="*/ 82391 h 85725"/>
                <a:gd name="connsiteX3" fmla="*/ 7144 w 57150"/>
                <a:gd name="connsiteY3" fmla="*/ 58579 h 85725"/>
                <a:gd name="connsiteX4" fmla="*/ 30956 w 57150"/>
                <a:gd name="connsiteY4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85725">
                  <a:moveTo>
                    <a:pt x="30956" y="7144"/>
                  </a:moveTo>
                  <a:cubicBezTo>
                    <a:pt x="30956" y="7144"/>
                    <a:pt x="54769" y="42386"/>
                    <a:pt x="54769" y="58579"/>
                  </a:cubicBezTo>
                  <a:cubicBezTo>
                    <a:pt x="54769" y="71914"/>
                    <a:pt x="44291" y="82391"/>
                    <a:pt x="30956" y="82391"/>
                  </a:cubicBezTo>
                  <a:cubicBezTo>
                    <a:pt x="17621" y="82391"/>
                    <a:pt x="7144" y="71914"/>
                    <a:pt x="7144" y="58579"/>
                  </a:cubicBezTo>
                  <a:cubicBezTo>
                    <a:pt x="7144" y="42386"/>
                    <a:pt x="30956" y="7144"/>
                    <a:pt x="30956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15251043-B9B1-4884-B872-6FB8BE6724ED}"/>
                </a:ext>
              </a:extLst>
            </p:cNvPr>
            <p:cNvSpPr/>
            <p:nvPr/>
          </p:nvSpPr>
          <p:spPr>
            <a:xfrm>
              <a:off x="3339088" y="6155583"/>
              <a:ext cx="57150" cy="85725"/>
            </a:xfrm>
            <a:custGeom>
              <a:avLst/>
              <a:gdLst>
                <a:gd name="connsiteX0" fmla="*/ 30956 w 57150"/>
                <a:gd name="connsiteY0" fmla="*/ 7144 h 85725"/>
                <a:gd name="connsiteX1" fmla="*/ 54769 w 57150"/>
                <a:gd name="connsiteY1" fmla="*/ 58579 h 85725"/>
                <a:gd name="connsiteX2" fmla="*/ 30956 w 57150"/>
                <a:gd name="connsiteY2" fmla="*/ 82391 h 85725"/>
                <a:gd name="connsiteX3" fmla="*/ 7144 w 57150"/>
                <a:gd name="connsiteY3" fmla="*/ 58579 h 85725"/>
                <a:gd name="connsiteX4" fmla="*/ 30956 w 57150"/>
                <a:gd name="connsiteY4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85725">
                  <a:moveTo>
                    <a:pt x="30956" y="7144"/>
                  </a:moveTo>
                  <a:cubicBezTo>
                    <a:pt x="30956" y="7144"/>
                    <a:pt x="54769" y="42386"/>
                    <a:pt x="54769" y="58579"/>
                  </a:cubicBezTo>
                  <a:cubicBezTo>
                    <a:pt x="54769" y="71914"/>
                    <a:pt x="44291" y="82391"/>
                    <a:pt x="30956" y="82391"/>
                  </a:cubicBezTo>
                  <a:cubicBezTo>
                    <a:pt x="17621" y="82391"/>
                    <a:pt x="7144" y="71914"/>
                    <a:pt x="7144" y="58579"/>
                  </a:cubicBezTo>
                  <a:cubicBezTo>
                    <a:pt x="7144" y="42386"/>
                    <a:pt x="30956" y="7144"/>
                    <a:pt x="30956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26A8677A-571C-458E-8F7B-849AACC09F80}"/>
                </a:ext>
              </a:extLst>
            </p:cNvPr>
            <p:cNvSpPr/>
            <p:nvPr/>
          </p:nvSpPr>
          <p:spPr>
            <a:xfrm>
              <a:off x="3510538" y="6174633"/>
              <a:ext cx="57150" cy="85725"/>
            </a:xfrm>
            <a:custGeom>
              <a:avLst/>
              <a:gdLst>
                <a:gd name="connsiteX0" fmla="*/ 30956 w 57150"/>
                <a:gd name="connsiteY0" fmla="*/ 7144 h 85725"/>
                <a:gd name="connsiteX1" fmla="*/ 54769 w 57150"/>
                <a:gd name="connsiteY1" fmla="*/ 58579 h 85725"/>
                <a:gd name="connsiteX2" fmla="*/ 30956 w 57150"/>
                <a:gd name="connsiteY2" fmla="*/ 83344 h 85725"/>
                <a:gd name="connsiteX3" fmla="*/ 7144 w 57150"/>
                <a:gd name="connsiteY3" fmla="*/ 58579 h 85725"/>
                <a:gd name="connsiteX4" fmla="*/ 30956 w 57150"/>
                <a:gd name="connsiteY4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85725">
                  <a:moveTo>
                    <a:pt x="30956" y="7144"/>
                  </a:moveTo>
                  <a:cubicBezTo>
                    <a:pt x="30956" y="7144"/>
                    <a:pt x="54769" y="42386"/>
                    <a:pt x="54769" y="58579"/>
                  </a:cubicBezTo>
                  <a:cubicBezTo>
                    <a:pt x="54769" y="71914"/>
                    <a:pt x="44291" y="83344"/>
                    <a:pt x="30956" y="83344"/>
                  </a:cubicBezTo>
                  <a:cubicBezTo>
                    <a:pt x="17621" y="83344"/>
                    <a:pt x="7144" y="71914"/>
                    <a:pt x="7144" y="58579"/>
                  </a:cubicBezTo>
                  <a:cubicBezTo>
                    <a:pt x="7144" y="42386"/>
                    <a:pt x="30956" y="7144"/>
                    <a:pt x="30956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4DC27095-6749-44FD-A312-F22D43DBDABD}"/>
                </a:ext>
              </a:extLst>
            </p:cNvPr>
            <p:cNvSpPr/>
            <p:nvPr/>
          </p:nvSpPr>
          <p:spPr>
            <a:xfrm>
              <a:off x="2819023" y="5570613"/>
              <a:ext cx="638175" cy="523875"/>
            </a:xfrm>
            <a:custGeom>
              <a:avLst/>
              <a:gdLst>
                <a:gd name="connsiteX0" fmla="*/ 123349 w 638175"/>
                <a:gd name="connsiteY0" fmla="*/ 200635 h 523875"/>
                <a:gd name="connsiteX1" fmla="*/ 224314 w 638175"/>
                <a:gd name="connsiteY1" fmla="*/ 52046 h 523875"/>
                <a:gd name="connsiteX2" fmla="*/ 395764 w 638175"/>
                <a:gd name="connsiteY2" fmla="*/ 102528 h 523875"/>
                <a:gd name="connsiteX3" fmla="*/ 400526 w 638175"/>
                <a:gd name="connsiteY3" fmla="*/ 281598 h 523875"/>
                <a:gd name="connsiteX4" fmla="*/ 235744 w 638175"/>
                <a:gd name="connsiteY4" fmla="*/ 115863 h 523875"/>
                <a:gd name="connsiteX5" fmla="*/ 222409 w 638175"/>
                <a:gd name="connsiteY5" fmla="*/ 110148 h 523875"/>
                <a:gd name="connsiteX6" fmla="*/ 209074 w 638175"/>
                <a:gd name="connsiteY6" fmla="*/ 115863 h 523875"/>
                <a:gd name="connsiteX7" fmla="*/ 123349 w 638175"/>
                <a:gd name="connsiteY7" fmla="*/ 200635 h 523875"/>
                <a:gd name="connsiteX8" fmla="*/ 123349 w 638175"/>
                <a:gd name="connsiteY8" fmla="*/ 200635 h 523875"/>
                <a:gd name="connsiteX9" fmla="*/ 89059 w 638175"/>
                <a:gd name="connsiteY9" fmla="*/ 234926 h 523875"/>
                <a:gd name="connsiteX10" fmla="*/ 12859 w 638175"/>
                <a:gd name="connsiteY10" fmla="*/ 311126 h 523875"/>
                <a:gd name="connsiteX11" fmla="*/ 7144 w 638175"/>
                <a:gd name="connsiteY11" fmla="*/ 324461 h 523875"/>
                <a:gd name="connsiteX12" fmla="*/ 12859 w 638175"/>
                <a:gd name="connsiteY12" fmla="*/ 337796 h 523875"/>
                <a:gd name="connsiteX13" fmla="*/ 194786 w 638175"/>
                <a:gd name="connsiteY13" fmla="*/ 519723 h 523875"/>
                <a:gd name="connsiteX14" fmla="*/ 208121 w 638175"/>
                <a:gd name="connsiteY14" fmla="*/ 525438 h 523875"/>
                <a:gd name="connsiteX15" fmla="*/ 221456 w 638175"/>
                <a:gd name="connsiteY15" fmla="*/ 519723 h 523875"/>
                <a:gd name="connsiteX16" fmla="*/ 254794 w 638175"/>
                <a:gd name="connsiteY16" fmla="*/ 486386 h 523875"/>
                <a:gd name="connsiteX17" fmla="*/ 601504 w 638175"/>
                <a:gd name="connsiteY17" fmla="*/ 446381 h 523875"/>
                <a:gd name="connsiteX18" fmla="*/ 601504 w 638175"/>
                <a:gd name="connsiteY18" fmla="*/ 464478 h 523875"/>
                <a:gd name="connsiteX19" fmla="*/ 620554 w 638175"/>
                <a:gd name="connsiteY19" fmla="*/ 483528 h 523875"/>
                <a:gd name="connsiteX20" fmla="*/ 639604 w 638175"/>
                <a:gd name="connsiteY20" fmla="*/ 464478 h 523875"/>
                <a:gd name="connsiteX21" fmla="*/ 639604 w 638175"/>
                <a:gd name="connsiteY21" fmla="*/ 382563 h 523875"/>
                <a:gd name="connsiteX22" fmla="*/ 620554 w 638175"/>
                <a:gd name="connsiteY22" fmla="*/ 363513 h 523875"/>
                <a:gd name="connsiteX23" fmla="*/ 601504 w 638175"/>
                <a:gd name="connsiteY23" fmla="*/ 382563 h 523875"/>
                <a:gd name="connsiteX24" fmla="*/ 600551 w 638175"/>
                <a:gd name="connsiteY24" fmla="*/ 404471 h 523875"/>
                <a:gd name="connsiteX25" fmla="*/ 336709 w 638175"/>
                <a:gd name="connsiteY25" fmla="*/ 404471 h 523875"/>
                <a:gd name="connsiteX26" fmla="*/ 417671 w 638175"/>
                <a:gd name="connsiteY26" fmla="*/ 323508 h 523875"/>
                <a:gd name="connsiteX27" fmla="*/ 420529 w 638175"/>
                <a:gd name="connsiteY27" fmla="*/ 319698 h 523875"/>
                <a:gd name="connsiteX28" fmla="*/ 404336 w 638175"/>
                <a:gd name="connsiteY28" fmla="*/ 57761 h 523875"/>
                <a:gd name="connsiteX29" fmla="*/ 141446 w 638175"/>
                <a:gd name="connsiteY29" fmla="*/ 61571 h 523875"/>
                <a:gd name="connsiteX30" fmla="*/ 89059 w 638175"/>
                <a:gd name="connsiteY30" fmla="*/ 234926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8175" h="523875">
                  <a:moveTo>
                    <a:pt x="123349" y="200635"/>
                  </a:moveTo>
                  <a:cubicBezTo>
                    <a:pt x="121444" y="133961"/>
                    <a:pt x="162401" y="74906"/>
                    <a:pt x="224314" y="52046"/>
                  </a:cubicBezTo>
                  <a:cubicBezTo>
                    <a:pt x="286226" y="30138"/>
                    <a:pt x="355759" y="50140"/>
                    <a:pt x="395764" y="102528"/>
                  </a:cubicBezTo>
                  <a:cubicBezTo>
                    <a:pt x="435769" y="154916"/>
                    <a:pt x="438626" y="227306"/>
                    <a:pt x="400526" y="281598"/>
                  </a:cubicBezTo>
                  <a:lnTo>
                    <a:pt x="235744" y="115863"/>
                  </a:lnTo>
                  <a:cubicBezTo>
                    <a:pt x="231934" y="112053"/>
                    <a:pt x="227171" y="110148"/>
                    <a:pt x="222409" y="110148"/>
                  </a:cubicBezTo>
                  <a:cubicBezTo>
                    <a:pt x="217646" y="110148"/>
                    <a:pt x="212884" y="112053"/>
                    <a:pt x="209074" y="115863"/>
                  </a:cubicBezTo>
                  <a:lnTo>
                    <a:pt x="123349" y="200635"/>
                  </a:lnTo>
                  <a:lnTo>
                    <a:pt x="123349" y="200635"/>
                  </a:lnTo>
                  <a:close/>
                  <a:moveTo>
                    <a:pt x="89059" y="234926"/>
                  </a:moveTo>
                  <a:lnTo>
                    <a:pt x="12859" y="311126"/>
                  </a:lnTo>
                  <a:cubicBezTo>
                    <a:pt x="9049" y="314936"/>
                    <a:pt x="7144" y="319698"/>
                    <a:pt x="7144" y="324461"/>
                  </a:cubicBezTo>
                  <a:cubicBezTo>
                    <a:pt x="7144" y="329223"/>
                    <a:pt x="9049" y="333986"/>
                    <a:pt x="12859" y="337796"/>
                  </a:cubicBezTo>
                  <a:lnTo>
                    <a:pt x="194786" y="519723"/>
                  </a:lnTo>
                  <a:cubicBezTo>
                    <a:pt x="198596" y="523533"/>
                    <a:pt x="203359" y="525438"/>
                    <a:pt x="208121" y="525438"/>
                  </a:cubicBezTo>
                  <a:cubicBezTo>
                    <a:pt x="212884" y="525438"/>
                    <a:pt x="217646" y="523533"/>
                    <a:pt x="221456" y="519723"/>
                  </a:cubicBezTo>
                  <a:lnTo>
                    <a:pt x="254794" y="486386"/>
                  </a:lnTo>
                  <a:lnTo>
                    <a:pt x="601504" y="446381"/>
                  </a:lnTo>
                  <a:lnTo>
                    <a:pt x="601504" y="464478"/>
                  </a:lnTo>
                  <a:cubicBezTo>
                    <a:pt x="601504" y="474956"/>
                    <a:pt x="610076" y="483528"/>
                    <a:pt x="620554" y="483528"/>
                  </a:cubicBezTo>
                  <a:cubicBezTo>
                    <a:pt x="631031" y="483528"/>
                    <a:pt x="639604" y="474956"/>
                    <a:pt x="639604" y="464478"/>
                  </a:cubicBezTo>
                  <a:lnTo>
                    <a:pt x="639604" y="382563"/>
                  </a:lnTo>
                  <a:cubicBezTo>
                    <a:pt x="639604" y="372086"/>
                    <a:pt x="631031" y="363513"/>
                    <a:pt x="620554" y="363513"/>
                  </a:cubicBezTo>
                  <a:cubicBezTo>
                    <a:pt x="610076" y="363513"/>
                    <a:pt x="601504" y="372086"/>
                    <a:pt x="601504" y="382563"/>
                  </a:cubicBezTo>
                  <a:lnTo>
                    <a:pt x="600551" y="404471"/>
                  </a:lnTo>
                  <a:lnTo>
                    <a:pt x="336709" y="404471"/>
                  </a:lnTo>
                  <a:lnTo>
                    <a:pt x="417671" y="323508"/>
                  </a:lnTo>
                  <a:cubicBezTo>
                    <a:pt x="418624" y="322556"/>
                    <a:pt x="419576" y="320651"/>
                    <a:pt x="420529" y="319698"/>
                  </a:cubicBezTo>
                  <a:cubicBezTo>
                    <a:pt x="486251" y="241593"/>
                    <a:pt x="478631" y="126340"/>
                    <a:pt x="404336" y="57761"/>
                  </a:cubicBezTo>
                  <a:cubicBezTo>
                    <a:pt x="330041" y="-10820"/>
                    <a:pt x="213836" y="-9867"/>
                    <a:pt x="141446" y="61571"/>
                  </a:cubicBezTo>
                  <a:cubicBezTo>
                    <a:pt x="95726" y="107290"/>
                    <a:pt x="76676" y="172061"/>
                    <a:pt x="89059" y="23492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623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Ng Choo Kent</dc:creator>
  <cp:lastModifiedBy>Kelvin Ng Choo Kent</cp:lastModifiedBy>
  <cp:revision>7</cp:revision>
  <dcterms:created xsi:type="dcterms:W3CDTF">2018-06-05T14:32:43Z</dcterms:created>
  <dcterms:modified xsi:type="dcterms:W3CDTF">2018-06-07T05:24:21Z</dcterms:modified>
</cp:coreProperties>
</file>