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D40-BC5E-498D-B571-C29222F86DB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4D1F-22F3-4AF6-9AC3-4D533F8A4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88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D40-BC5E-498D-B571-C29222F86DB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4D1F-22F3-4AF6-9AC3-4D533F8A4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30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D40-BC5E-498D-B571-C29222F86DB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4D1F-22F3-4AF6-9AC3-4D533F8A4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6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D40-BC5E-498D-B571-C29222F86DB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4D1F-22F3-4AF6-9AC3-4D533F8A4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82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D40-BC5E-498D-B571-C29222F86DB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4D1F-22F3-4AF6-9AC3-4D533F8A4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D40-BC5E-498D-B571-C29222F86DB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4D1F-22F3-4AF6-9AC3-4D533F8A4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54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D40-BC5E-498D-B571-C29222F86DB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4D1F-22F3-4AF6-9AC3-4D533F8A4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71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D40-BC5E-498D-B571-C29222F86DB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4D1F-22F3-4AF6-9AC3-4D533F8A4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4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D40-BC5E-498D-B571-C29222F86DB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4D1F-22F3-4AF6-9AC3-4D533F8A4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D40-BC5E-498D-B571-C29222F86DB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4D1F-22F3-4AF6-9AC3-4D533F8A4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64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2D40-BC5E-498D-B571-C29222F86DB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74D1F-22F3-4AF6-9AC3-4D533F8A4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4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2D40-BC5E-498D-B571-C29222F86DB4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4D1F-22F3-4AF6-9AC3-4D533F8A45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11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3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Chris Casingena</dc:creator>
  <cp:lastModifiedBy>Chris Casingena</cp:lastModifiedBy>
  <cp:revision>1</cp:revision>
  <dcterms:created xsi:type="dcterms:W3CDTF">2016-01-12T14:07:26Z</dcterms:created>
  <dcterms:modified xsi:type="dcterms:W3CDTF">2016-01-12T14:07:31Z</dcterms:modified>
</cp:coreProperties>
</file>