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3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Production </a:t>
            </a:r>
            <a:r>
              <a:rPr lang="en-GB" dirty="0" smtClean="0"/>
              <a:t>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Trains by Dave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101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Production 2013</vt:lpstr>
    </vt:vector>
  </TitlesOfParts>
  <Company>Combined Knowledge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2013</dc:title>
  <dc:creator>Chris Casingena</dc:creator>
  <cp:lastModifiedBy>Chris Casingena</cp:lastModifiedBy>
  <cp:revision>1</cp:revision>
  <dcterms:created xsi:type="dcterms:W3CDTF">2014-04-05T15:32:29Z</dcterms:created>
  <dcterms:modified xsi:type="dcterms:W3CDTF">2014-04-05T15:32:57Z</dcterms:modified>
</cp:coreProperties>
</file>