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1" r:id="rId4"/>
    <p:sldId id="279" r:id="rId5"/>
    <p:sldId id="278" r:id="rId6"/>
    <p:sldId id="280" r:id="rId7"/>
    <p:sldId id="275" r:id="rId8"/>
    <p:sldId id="27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Annotate, Work Together, Tell Me" id="{B9B51309-D148-4332-87C2-07BE32FBCA3B}">
          <p14:sldIdLst>
            <p14:sldId id="257"/>
            <p14:sldId id="271"/>
            <p14:sldId id="279"/>
            <p14:sldId id="278"/>
            <p14:sldId id="280"/>
            <p14:sldId id="275"/>
            <p14:sldId id="276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://go.microsoft.com/fwlink/?LinkId=62332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go.microsoft.com/fwlink/?LinkId=6171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rker showing who is editing the slid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4"/>
          </a:xfrm>
          <a:prstGeom prst="rect">
            <a:avLst/>
          </a:prstGeom>
        </p:spPr>
      </p:pic>
      <p:pic>
        <p:nvPicPr>
          <p:cNvPr id="9" name="Picture 8" descr="Marker showing who is working on the presentati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2" y="2434307"/>
            <a:ext cx="3841692" cy="2512928"/>
          </a:xfrm>
          <a:prstGeom prst="rect">
            <a:avLst/>
          </a:prstGeom>
        </p:spPr>
      </p:pic>
      <p:grpSp>
        <p:nvGrpSpPr>
          <p:cNvPr id="33" name="Group 32" descr="Small circle with number 1 inside indicating step 1"/>
          <p:cNvGrpSpPr/>
          <p:nvPr/>
        </p:nvGrpSpPr>
        <p:grpSpPr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small circle with numeral 1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6" name="Group 35" descr="Small circle with number 2 inside indicating step 2"/>
          <p:cNvGrpSpPr/>
          <p:nvPr/>
        </p:nvGrpSpPr>
        <p:grpSpPr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small circle with number 2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Group 38" descr="Small circle with number 3 inside  indicating step 3"/>
          <p:cNvGrpSpPr/>
          <p:nvPr/>
        </p:nvGrpSpPr>
        <p:grpSpPr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invite people to work with you (You can save to the cloud at this point).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other people are in the presentation, a marker shows who is on which slide…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…and the part of the slide they're editing.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you share your presentation with others, you’ll see them working with you at the same time.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together in real time</a:t>
            </a:r>
          </a:p>
        </p:txBody>
      </p:sp>
      <p:pic>
        <p:nvPicPr>
          <p:cNvPr id="11" name="Picture 10" descr="Share icon showing number of people  working on the presenta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 ideas pane showing different design opti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1385113"/>
            <a:ext cx="8525933" cy="4577621"/>
          </a:xfrm>
          <a:prstGeom prst="rect">
            <a:avLst/>
          </a:prstGeom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PowerPoint Designer suggests color schemes and layouts for your presentation, based on the picture you add to your slide.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Designer is a subscription-only feature.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you have an Office 365 subscription, the next slide shows you how it works in a new presentation.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Designs that fit the look of your picture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pic>
        <p:nvPicPr>
          <p:cNvPr id="29" name="Picture 28" descr="Insert tab with option to insert pic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0" y="1455791"/>
            <a:ext cx="2795082" cy="1592728"/>
          </a:xfrm>
          <a:prstGeom prst="rect">
            <a:avLst/>
          </a:prstGeom>
        </p:spPr>
      </p:pic>
      <p:pic>
        <p:nvPicPr>
          <p:cNvPr id="31" name="Picture 30" descr="Design ideas dialog box asking for user confirmation to get design idea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3" y="3067244"/>
            <a:ext cx="2900887" cy="3506681"/>
          </a:xfrm>
          <a:prstGeom prst="rect">
            <a:avLst/>
          </a:prstGeom>
        </p:spPr>
      </p:pic>
      <p:grpSp>
        <p:nvGrpSpPr>
          <p:cNvPr id="18" name="Group 17" descr="Small circle with number 1 inside  indicating step 1"/>
          <p:cNvGrpSpPr/>
          <p:nvPr/>
        </p:nvGrpSpPr>
        <p:grpSpPr>
          <a:xfrm>
            <a:off x="539673" y="1917997"/>
            <a:ext cx="558179" cy="409838"/>
            <a:chOff x="6953426" y="711274"/>
            <a:chExt cx="558179" cy="409838"/>
          </a:xfrm>
        </p:grpSpPr>
        <p:sp>
          <p:nvSpPr>
            <p:cNvPr id="19" name="Oval 18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66039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a new presentation by going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New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Blank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>
          <a:xfrm>
            <a:off x="541077" y="4232363"/>
            <a:ext cx="558179" cy="409838"/>
            <a:chOff x="6953426" y="711274"/>
            <a:chExt cx="558179" cy="409838"/>
          </a:xfrm>
        </p:grpSpPr>
        <p:sp>
          <p:nvSpPr>
            <p:cNvPr id="24" name="Oval 2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6038" y="4272556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PowerPoint asks your permission to get design ideas, click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Let's Go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>
          <a:xfrm>
            <a:off x="541077" y="2708001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4613" y="2748194"/>
            <a:ext cx="4504252" cy="136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very first slide, add a picture: Go to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Pictures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or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Online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Pictures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choose the picture.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need to be online when you add the picture, and the picture has to be at least 200 by 200 pixels.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>
          <a:xfrm>
            <a:off x="531552" y="5089251"/>
            <a:ext cx="558179" cy="409838"/>
            <a:chOff x="6953426" y="711274"/>
            <a:chExt cx="558179" cy="409838"/>
          </a:xfrm>
        </p:grpSpPr>
        <p:sp>
          <p:nvSpPr>
            <p:cNvPr id="38" name="Oval 37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29444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 design you like from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 Ideas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 pane.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Designs that fit the look of your picture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Morph is a transition effect for making smooth animations, transitions, and object movements across your slides.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Morph is a subscription-only feature. If you have an Office 365 subscription, you can try it yourself with the steps on the next slide.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  <p:cxnSp>
        <p:nvCxnSpPr>
          <p:cNvPr id="20" name="Straight Connector 19" title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 descr="Small, light blue circle"/>
          <p:cNvSpPr/>
          <p:nvPr/>
        </p:nvSpPr>
        <p:spPr>
          <a:xfrm>
            <a:off x="6954711" y="1824414"/>
            <a:ext cx="2025373" cy="202537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Oval 21" descr="Larger dark blue circle"/>
          <p:cNvSpPr/>
          <p:nvPr/>
        </p:nvSpPr>
        <p:spPr>
          <a:xfrm>
            <a:off x="7834162" y="2540282"/>
            <a:ext cx="3607190" cy="36071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59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 Show butt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4"/>
          </a:xfrm>
          <a:prstGeom prst="rect">
            <a:avLst/>
          </a:prstGeom>
        </p:spPr>
      </p:pic>
      <p:pic>
        <p:nvPicPr>
          <p:cNvPr id="2" name="Picture 1" descr="Slide thumbnail context menu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455491"/>
            <a:ext cx="1402148" cy="1803887"/>
          </a:xfrm>
          <a:prstGeom prst="rect">
            <a:avLst/>
          </a:prstGeom>
        </p:spPr>
      </p:pic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Effect Options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gives you even more options for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20" name="Straight Connector 19" title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Large blue circle with a small light blue circle inside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 descr="Small light blue circle inside a large dark blue circle"/>
          <p:cNvSpPr/>
          <p:nvPr/>
        </p:nvSpPr>
        <p:spPr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Duplicate this slide: Right-click the slide thumbnail and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Duplicate Slide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second of these two identical slides, change the shapes on the right in some way (resize, change color), then go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Transitions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to the first of the two slides and press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Slide Show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and then click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Play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see your circle morph!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Try it:</a:t>
            </a:r>
          </a:p>
        </p:txBody>
      </p:sp>
      <p:pic>
        <p:nvPicPr>
          <p:cNvPr id="6" name="Picture 5" descr="Transition tab showing morph transiti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159609"/>
            <a:ext cx="2468760" cy="11859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nimation tab showing zoom op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03" y="4065070"/>
            <a:ext cx="4916541" cy="2437240"/>
          </a:xfrm>
          <a:prstGeom prst="rect">
            <a:avLst/>
          </a:prstGeom>
        </p:spPr>
      </p:pic>
      <p:grpSp>
        <p:nvGrpSpPr>
          <p:cNvPr id="4" name="Group 3" descr="Small circle with number 1 inside  indicating step 1"/>
          <p:cNvGrpSpPr/>
          <p:nvPr/>
        </p:nvGrpSpPr>
        <p:grpSpPr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pic>
        <p:nvPicPr>
          <p:cNvPr id="24" name="Picture 23" descr="Curved arro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lide thumbnail showing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6" name="Group 35" descr="Small circle with number 2 inside  indicating step 2"/>
          <p:cNvGrpSpPr/>
          <p:nvPr/>
        </p:nvGrpSpPr>
        <p:grpSpPr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Group 38" descr="Small circle with number 3 inside  indicating step 3"/>
          <p:cNvGrpSpPr/>
          <p:nvPr/>
        </p:nvGrpSpPr>
        <p:grpSpPr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Visit the PowerPoint team blog.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 to free PowerPoint training.</a:t>
            </a:r>
          </a:p>
          <a:p>
            <a:pPr marL="0" indent="0">
              <a:lnSpc>
                <a:spcPts val="3600"/>
              </a:lnSpc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29" y="2457909"/>
            <a:ext cx="1269672" cy="1189747"/>
          </a:xfrm>
          <a:prstGeom prst="rect">
            <a:avLst/>
          </a:prstGeom>
        </p:spPr>
      </p:pic>
      <p:pic>
        <p:nvPicPr>
          <p:cNvPr id="8" name="Picture 7" descr="Arrow inside a circle">
            <a:hlinkClick r:id="rId4" tooltip="Click here to visit the PowerPoint team blo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862790"/>
            <a:ext cx="661940" cy="661940"/>
          </a:xfrm>
          <a:prstGeom prst="rect">
            <a:avLst/>
          </a:prstGeom>
        </p:spPr>
      </p:pic>
      <p:pic>
        <p:nvPicPr>
          <p:cNvPr id="4" name="Picture 3" descr="Tell Me box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25" y="2925726"/>
            <a:ext cx="3192019" cy="1090528"/>
          </a:xfrm>
          <a:prstGeom prst="rect">
            <a:avLst/>
          </a:prstGeom>
        </p:spPr>
      </p:pic>
      <p:pic>
        <p:nvPicPr>
          <p:cNvPr id="7" name="Picture 6" descr="Arrow inside a circle">
            <a:hlinkClick r:id="rId7" tooltip="Click here to go to free PowerPoint trainin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8" y="4597993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515" y="55095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THE ARROW WHEN IN SLIDE SHOW MODE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514</Words>
  <Application>Microsoft Office PowerPoint</Application>
  <PresentationFormat>Widescreen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SimHei</vt:lpstr>
      <vt:lpstr>Arial</vt:lpstr>
      <vt:lpstr>Calibri</vt:lpstr>
      <vt:lpstr>Segoe UI</vt:lpstr>
      <vt:lpstr>Segoe UI Light</vt:lpstr>
      <vt:lpstr>Segoe UI Semibold</vt:lpstr>
      <vt:lpstr>Times New Roman</vt:lpstr>
      <vt:lpstr>WelcomeDoc</vt:lpstr>
      <vt:lpstr>Welcome to PowerPoint</vt:lpstr>
      <vt:lpstr>Working together in real time</vt:lpstr>
      <vt:lpstr>Designs that fit the look of your picture</vt:lpstr>
      <vt:lpstr>Designs that fit the look of your picture</vt:lpstr>
      <vt:lpstr>Morph</vt:lpstr>
      <vt:lpstr>Morph</vt:lpstr>
      <vt:lpstr>You’re an expert with Tell Me</vt:lpstr>
      <vt:lpstr>Explore without leaving your slides</vt:lpstr>
      <vt:lpstr>More questions about PowerPoint?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Chris Casingena</dc:creator>
  <cp:keywords/>
  <cp:lastModifiedBy>Chris Casingena</cp:lastModifiedBy>
  <cp:revision>1</cp:revision>
  <dcterms:created xsi:type="dcterms:W3CDTF">2017-05-18T16:02:28Z</dcterms:created>
  <dcterms:modified xsi:type="dcterms:W3CDTF">2017-05-18T16:03:07Z</dcterms:modified>
  <cp:version/>
</cp:coreProperties>
</file>