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8" r:id="rId7"/>
    <p:sldId id="262" r:id="rId8"/>
    <p:sldId id="264" r:id="rId9"/>
    <p:sldId id="265" r:id="rId10"/>
    <p:sldId id="280" r:id="rId11"/>
    <p:sldId id="259" r:id="rId12"/>
    <p:sldId id="271" r:id="rId13"/>
    <p:sldId id="270" r:id="rId14"/>
    <p:sldId id="269" r:id="rId15"/>
    <p:sldId id="273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536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56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320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84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746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98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80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70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25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8882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62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E91C-960F-42F0-ADDD-13A610A21CD2}" type="datetimeFigureOut">
              <a:rPr lang="ar-SA" smtClean="0"/>
              <a:t>13/10/1443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46EE-9917-470A-B43F-00CAA1C6905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071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CCAWT-ERD-Tables.accdb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CCAWT Project</a:t>
            </a:r>
          </a:p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Dashboard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56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صورة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2508440"/>
            <a:ext cx="6670964" cy="41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71578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aphicFrame>
        <p:nvGraphicFramePr>
          <p:cNvPr id="6" name="Object 5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46594"/>
              </p:ext>
            </p:extLst>
          </p:nvPr>
        </p:nvGraphicFramePr>
        <p:xfrm>
          <a:off x="4203410" y="3248238"/>
          <a:ext cx="4485707" cy="140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6" imgW="1568520" imgH="491040" progId="Package">
                  <p:embed/>
                </p:oleObj>
              </mc:Choice>
              <mc:Fallback>
                <p:oleObj name="Packager Shell Object" showAsIcon="1" r:id="rId6" imgW="15685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410" y="3248238"/>
                        <a:ext cx="4485707" cy="1402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27025" y="746956"/>
            <a:ext cx="7059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PHP Laravel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73" y="3385902"/>
            <a:ext cx="7170078" cy="31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82291" y="746956"/>
            <a:ext cx="6748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Coding Design (LLD) 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874611" y="2678015"/>
            <a:ext cx="1072276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Continuous Integration &amp; Continuous Delivery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Git Repository</a:t>
            </a:r>
            <a:endParaRPr lang="ar-SY" sz="3200" dirty="0" smtClean="0">
              <a:solidFill>
                <a:prstClr val="black"/>
              </a:solidFill>
            </a:endParaRPr>
          </a:p>
          <a:p>
            <a:pPr marL="1028700" lvl="1" indent="-571500" algn="l" rtl="0">
              <a:buClr>
                <a:prstClr val="black"/>
              </a:buClr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prstClr val="black"/>
                </a:solidFill>
              </a:rPr>
              <a:t>Auto Build Test Deploy</a:t>
            </a:r>
            <a:endParaRPr lang="ar-SY" sz="3200" dirty="0" smtClean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92" y="3370996"/>
            <a:ext cx="5833880" cy="30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285716" y="884320"/>
            <a:ext cx="488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Ambitions</a:t>
            </a:r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5"/>
          <p:cNvSpPr/>
          <p:nvPr/>
        </p:nvSpPr>
        <p:spPr>
          <a:xfrm>
            <a:off x="874611" y="2678015"/>
            <a:ext cx="107227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Build a Developer Team</a:t>
            </a:r>
          </a:p>
          <a:p>
            <a:pPr marL="571500" indent="-571500" algn="l" rtl="0">
              <a:buClr>
                <a:prstClr val="black"/>
              </a:buCl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prstClr val="black"/>
                </a:solidFill>
              </a:rPr>
              <a:t>Apply Methodology of Software Engineering</a:t>
            </a:r>
          </a:p>
          <a:p>
            <a:pPr algn="l" rtl="0">
              <a:buClr>
                <a:prstClr val="black"/>
              </a:buClr>
            </a:pP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6253"/>
            <a:ext cx="12192000" cy="695425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204976"/>
            <a:ext cx="2923848" cy="986150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4824663" y="2190200"/>
            <a:ext cx="63045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500" dirty="0" smtClean="0">
                <a:solidFill>
                  <a:srgbClr val="E08C37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Thank You</a:t>
            </a:r>
            <a:endParaRPr lang="ar-SA" sz="4500" dirty="0">
              <a:solidFill>
                <a:srgbClr val="E08C37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0" name="مستطيل 8"/>
          <p:cNvSpPr/>
          <p:nvPr/>
        </p:nvSpPr>
        <p:spPr>
          <a:xfrm rot="10800000" flipV="1">
            <a:off x="4571999" y="3855694"/>
            <a:ext cx="65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 smtClean="0">
                <a:solidFill>
                  <a:prstClr val="black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Eng. Ahmad Al-Sheikho</a:t>
            </a:r>
            <a:endParaRPr lang="ar-SA" sz="4000" b="1" dirty="0">
              <a:solidFill>
                <a:prstClr val="black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مستطيل 8"/>
          <p:cNvSpPr/>
          <p:nvPr/>
        </p:nvSpPr>
        <p:spPr>
          <a:xfrm rot="10800000" flipV="1">
            <a:off x="1997240" y="4563580"/>
            <a:ext cx="32951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500" dirty="0" smtClean="0">
                <a:solidFill>
                  <a:prstClr val="white">
                    <a:lumMod val="50000"/>
                  </a:prstClr>
                </a:solidFill>
              </a:rPr>
              <a:t>NANS-ISCEIT</a:t>
            </a:r>
            <a:endParaRPr lang="ar-SY" sz="25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lvl="0" algn="l"/>
            <a:r>
              <a:rPr lang="en-US" sz="2500" b="1" dirty="0" smtClean="0">
                <a:solidFill>
                  <a:prstClr val="white">
                    <a:lumMod val="50000"/>
                  </a:prstClr>
                </a:solidFill>
              </a:rPr>
              <a:t>Monday, May 16, 2022</a:t>
            </a:r>
            <a:endParaRPr lang="ar-SA" sz="25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5328116" y="884320"/>
            <a:ext cx="28873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rtl="0"/>
            <a:r>
              <a:rPr lang="en-US" sz="5400" b="1" dirty="0" smtClean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Contents</a:t>
            </a:r>
            <a:endParaRPr lang="ar-SA" sz="40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874611" y="2678015"/>
            <a:ext cx="107227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ST </a:t>
            </a:r>
            <a:r>
              <a:rPr lang="en-US" sz="4000" dirty="0" smtClean="0">
                <a:solidFill>
                  <a:prstClr val="black"/>
                </a:solidFill>
              </a:rPr>
              <a:t>Vision </a:t>
            </a:r>
            <a:r>
              <a:rPr lang="en-US" sz="4000" dirty="0">
                <a:solidFill>
                  <a:prstClr val="black"/>
                </a:solidFill>
              </a:rPr>
              <a:t>and </a:t>
            </a:r>
            <a:r>
              <a:rPr lang="en-US" sz="4000" dirty="0" smtClean="0">
                <a:solidFill>
                  <a:prstClr val="black"/>
                </a:solidFill>
              </a:rPr>
              <a:t>Mission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Requirements Analysis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Use Case Design(HLD)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Coding Design (LLD) </a:t>
            </a:r>
          </a:p>
          <a:p>
            <a:pPr marL="571500" lvl="0" indent="-571500" algn="l" rtl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prstClr val="black"/>
                </a:solidFill>
              </a:rPr>
              <a:t>Ambitions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831825" y="884320"/>
            <a:ext cx="69381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ST Vision and Mission</a:t>
            </a:r>
          </a:p>
        </p:txBody>
      </p:sp>
      <p:sp>
        <p:nvSpPr>
          <p:cNvPr id="9" name="مستطيل 5"/>
          <p:cNvSpPr/>
          <p:nvPr/>
        </p:nvSpPr>
        <p:spPr>
          <a:xfrm>
            <a:off x="1112001" y="2678015"/>
            <a:ext cx="104853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prstClr val="black"/>
                </a:solidFill>
              </a:rPr>
              <a:t>To be the </a:t>
            </a:r>
            <a:r>
              <a:rPr lang="en-US" sz="4000" dirty="0" smtClean="0">
                <a:solidFill>
                  <a:prstClr val="black"/>
                </a:solidFill>
              </a:rPr>
              <a:t>Leading Provider </a:t>
            </a:r>
            <a:r>
              <a:rPr lang="en-US" sz="4000" dirty="0">
                <a:solidFill>
                  <a:prstClr val="black"/>
                </a:solidFill>
              </a:rPr>
              <a:t>of </a:t>
            </a:r>
            <a:r>
              <a:rPr lang="en-US" sz="4000" dirty="0" smtClean="0">
                <a:solidFill>
                  <a:prstClr val="black"/>
                </a:solidFill>
              </a:rPr>
              <a:t>Telecom Services</a:t>
            </a: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Customer Loyalty</a:t>
            </a:r>
          </a:p>
          <a:p>
            <a:pPr marL="571500" lvl="0" indent="-571500"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ar-SY" sz="4000" dirty="0" smtClean="0">
              <a:solidFill>
                <a:prstClr val="black"/>
              </a:solidFill>
            </a:endParaRPr>
          </a:p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prstClr val="black"/>
                </a:solidFill>
              </a:rPr>
              <a:t>Revenue Growth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942661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Registration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" t="7641" r="11081" b="20105"/>
          <a:stretch/>
        </p:blipFill>
        <p:spPr>
          <a:xfrm>
            <a:off x="4793674" y="3385901"/>
            <a:ext cx="4904508" cy="32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758008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84030"/>
            <a:ext cx="35364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Services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84" y="3200093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817971" y="884320"/>
            <a:ext cx="705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61" y="3000375"/>
            <a:ext cx="5143500" cy="3497407"/>
          </a:xfrm>
          <a:prstGeom prst="rect">
            <a:avLst/>
          </a:prstGeom>
        </p:spPr>
      </p:pic>
      <p:sp>
        <p:nvSpPr>
          <p:cNvPr id="11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Bill Inquiry</a:t>
            </a:r>
            <a:endParaRPr lang="ar-SY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6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311237" y="894008"/>
            <a:ext cx="7330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8" name="مستطيل 5"/>
          <p:cNvSpPr/>
          <p:nvPr/>
        </p:nvSpPr>
        <p:spPr>
          <a:xfrm>
            <a:off x="874611" y="2678015"/>
            <a:ext cx="10722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Usage (Voice &amp; Data)</a:t>
            </a:r>
            <a:endParaRPr lang="ar-SY" sz="4000" dirty="0" smtClean="0">
              <a:solidFill>
                <a:prstClr val="black"/>
              </a:solidFill>
            </a:endParaRPr>
          </a:p>
        </p:txBody>
      </p:sp>
      <p:pic>
        <p:nvPicPr>
          <p:cNvPr id="2050" name="Picture 2" descr="Voice &amp; Telecoms Audit - Telcom Voice and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9" y="3586707"/>
            <a:ext cx="3726871" cy="30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574473" y="884320"/>
            <a:ext cx="7233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Requirements Analysis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sp>
        <p:nvSpPr>
          <p:cNvPr id="9" name="مستطيل 5"/>
          <p:cNvSpPr/>
          <p:nvPr/>
        </p:nvSpPr>
        <p:spPr>
          <a:xfrm>
            <a:off x="874611" y="2678015"/>
            <a:ext cx="1072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rtl="0">
              <a:buClr>
                <a:prstClr val="black"/>
              </a:buCl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prstClr val="black"/>
                </a:solidFill>
              </a:rPr>
              <a:t>User Compliance &amp; Experience</a:t>
            </a:r>
            <a:endParaRPr lang="ar-SY" sz="4000" dirty="0">
              <a:solidFill>
                <a:prstClr val="black"/>
              </a:solidFill>
            </a:endParaRPr>
          </a:p>
        </p:txBody>
      </p:sp>
      <p:pic>
        <p:nvPicPr>
          <p:cNvPr id="3074" name="Picture 2" descr="Customer Services: How to Turn Customer Complaints Into Opportunit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50" y="3385901"/>
            <a:ext cx="6630132" cy="332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5365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1" y="884320"/>
            <a:ext cx="2193439" cy="739799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3380509" y="884320"/>
            <a:ext cx="7371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E08C36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Use Case Design(HLD)</a:t>
            </a:r>
          </a:p>
          <a:p>
            <a:pPr lvl="0"/>
            <a:endParaRPr lang="ar-SY" sz="5400" b="1" dirty="0">
              <a:solidFill>
                <a:srgbClr val="E08C36"/>
              </a:solidFill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صورة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5" y="2477209"/>
            <a:ext cx="7329054" cy="39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عرض تقديمي من Microsoft PowerPoint جديد ‫‬" id="{DD2CB852-8150-4EDF-A227-03263324F97F}" vid="{E131545A-B710-4281-A230-58E6F32DD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آخر عرض تقديمي (1)</Template>
  <TotalTime>837</TotalTime>
  <Words>133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Simplified Arabic</vt:lpstr>
      <vt:lpstr>Times New Roman</vt:lpstr>
      <vt:lpstr>Traditional Arabic</vt:lpstr>
      <vt:lpstr>Wingdings</vt:lpstr>
      <vt:lpstr>نسق Office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Sheikho</dc:creator>
  <cp:lastModifiedBy>Ahmad Al-Sheikho</cp:lastModifiedBy>
  <cp:revision>198</cp:revision>
  <dcterms:created xsi:type="dcterms:W3CDTF">2019-04-10T16:12:28Z</dcterms:created>
  <dcterms:modified xsi:type="dcterms:W3CDTF">2022-05-14T15:12:00Z</dcterms:modified>
</cp:coreProperties>
</file>