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2" r:id="rId1"/>
    <p:sldMasterId id="2147483693" r:id="rId2"/>
    <p:sldMasterId id="2147483694" r:id="rId3"/>
  </p:sldMasterIdLst>
  <p:notesMasterIdLst>
    <p:notesMasterId r:id="rId25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65" r:id="rId21"/>
    <p:sldId id="266" r:id="rId22"/>
    <p:sldId id="267" r:id="rId23"/>
    <p:sldId id="268" r:id="rId2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Century Gothic" panose="020B0502020202020204" pitchFamily="34" charset="0"/>
      <p:regular r:id="rId30"/>
      <p:bold r:id="rId31"/>
      <p:italic r:id="rId32"/>
      <p:boldItalic r:id="rId33"/>
    </p:embeddedFont>
    <p:embeddedFont>
      <p:font typeface="Nunito" pitchFamily="2" charset="0"/>
      <p:regular r:id="rId34"/>
      <p:bold r:id="rId35"/>
      <p:italic r:id="rId36"/>
      <p:boldItalic r:id="rId37"/>
    </p:embeddedFont>
    <p:embeddedFont>
      <p:font typeface="Nunito ExtraBold" pitchFamily="2" charset="0"/>
      <p:bold r:id="rId38"/>
      <p:boldItalic r:id="rId39"/>
    </p:embeddedFont>
    <p:embeddedFont>
      <p:font typeface="Nunito SemiBold" pitchFamily="2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B9413B6-06D9-4716-A5BC-8756103C35D0}">
  <a:tblStyle styleId="{2B9413B6-06D9-4716-A5BC-8756103C35D0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5B9BD5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5B9BD5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rgbClr val="5B9BD5">
              <a:alpha val="20000"/>
            </a:srgb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5B9BD5">
              <a:alpha val="20000"/>
            </a:srgbClr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12700" cap="flat" cmpd="sng">
              <a:solidFill>
                <a:srgbClr val="5B9BD5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>
          <a:bottom>
            <a:ln w="12700" cap="flat" cmpd="sng">
              <a:solidFill>
                <a:srgbClr val="5B9BD5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21" Type="http://schemas.openxmlformats.org/officeDocument/2006/relationships/slide" Target="slides/slide18.xml"/><Relationship Id="rId34" Type="http://schemas.openxmlformats.org/officeDocument/2006/relationships/font" Target="fonts/font9.fntdata"/><Relationship Id="rId42" Type="http://schemas.openxmlformats.org/officeDocument/2006/relationships/font" Target="fonts/font17.fntdata"/><Relationship Id="rId47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font" Target="fonts/font15.fntdata"/><Relationship Id="rId45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font" Target="fonts/font6.fntdata"/><Relationship Id="rId44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font" Target="fonts/font18.fntdata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Relationship Id="rId46" Type="http://schemas.openxmlformats.org/officeDocument/2006/relationships/theme" Target="theme/theme1.xml"/><Relationship Id="rId20" Type="http://schemas.openxmlformats.org/officeDocument/2006/relationships/slide" Target="slides/slide17.xml"/><Relationship Id="rId41" Type="http://schemas.openxmlformats.org/officeDocument/2006/relationships/font" Target="fonts/font1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f5bbe0229a_0_3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f5bbe0229a_0_3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f5bbe0229a_0_4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f5bbe0229a_0_4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33824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f5bbe0229a_0_4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f5bbe0229a_0_4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22080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f5bbe0229a_0_4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f5bbe0229a_0_4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3991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f5bbe0229a_0_4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f5bbe0229a_0_4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13228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f5bbe0229a_0_4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f5bbe0229a_0_4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27737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f5bbe0229a_0_4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f5bbe0229a_0_4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49135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f5bbe0229a_0_4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f5bbe0229a_0_4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35022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f5bbe0229a_0_4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f5bbe0229a_0_4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80578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f5bbe0229a_0_4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f5bbe0229a_0_4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f5bbe0229a_0_4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f5bbe0229a_0_4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f5bbe0229a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f5bbe0229a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f5bbe0229a_0_4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f5bbe0229a_0_4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f5bbe0229a_0_50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7" name="Google Shape;287;g1f5bbe0229a_0_5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8" name="Google Shape;288;g1f5bbe0229a_0_50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g1f5bbe0229a_0_509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| Proprietary content. ©Great Learning. All Rights Reserved. Unauthorized use or distribution prohibited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f5bbe0229a_0_3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f5bbe0229a_0_3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f5bbe0229a_0_3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f5bbe0229a_0_3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f5bbe0229a_0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f5bbe0229a_0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f5bbe0229a_0_3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f5bbe0229a_0_3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f5bbe0229a_0_4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f5bbe0229a_0_4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f5bbe0229a_0_3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f5bbe0229a_0_3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f5bbe0229a_0_4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f5bbe0229a_0_4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2210208" y="744575"/>
            <a:ext cx="66222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1"/>
          </p:nvPr>
        </p:nvSpPr>
        <p:spPr>
          <a:xfrm>
            <a:off x="2210202" y="2834125"/>
            <a:ext cx="66222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body" idx="1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rtl="0"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1150" rtl="0">
              <a:spcBef>
                <a:spcPts val="1600"/>
              </a:spcBef>
              <a:spcAft>
                <a:spcPts val="0"/>
              </a:spcAft>
              <a:buSzPts val="13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85750" rtl="0">
              <a:spcBef>
                <a:spcPts val="1600"/>
              </a:spcBef>
              <a:spcAft>
                <a:spcPts val="0"/>
              </a:spcAft>
              <a:buSzPts val="9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79400" rtl="0">
              <a:spcBef>
                <a:spcPts val="1600"/>
              </a:spcBef>
              <a:spcAft>
                <a:spcPts val="0"/>
              </a:spcAft>
              <a:buSzPts val="8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73050" rtl="0">
              <a:spcBef>
                <a:spcPts val="1600"/>
              </a:spcBef>
              <a:spcAft>
                <a:spcPts val="0"/>
              </a:spcAft>
              <a:buSzPts val="7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66700" rtl="0">
              <a:spcBef>
                <a:spcPts val="1600"/>
              </a:spcBef>
              <a:spcAft>
                <a:spcPts val="1600"/>
              </a:spcAft>
              <a:buSzPts val="6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able">
  <p:cSld name="CUSTOM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>
            <a:spLocks noGrp="1"/>
          </p:cNvSpPr>
          <p:nvPr>
            <p:ph type="title"/>
          </p:nvPr>
        </p:nvSpPr>
        <p:spPr>
          <a:xfrm>
            <a:off x="201972" y="28836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graphicFrame>
        <p:nvGraphicFramePr>
          <p:cNvPr id="71" name="Google Shape;71;p17"/>
          <p:cNvGraphicFramePr/>
          <p:nvPr/>
        </p:nvGraphicFramePr>
        <p:xfrm>
          <a:off x="201942" y="833662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{2B9413B6-06D9-4716-A5BC-8756103C35D0}</a:tableStyleId>
              </a:tblPr>
              <a:tblGrid>
                <a:gridCol w="883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6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35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Cluster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Cluster Profile </a:t>
                      </a:r>
                      <a:endParaRPr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Business Insights for Marketing Team</a:t>
                      </a:r>
                      <a:endParaRPr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3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1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High value customers who have many credit cards and prefer to engage online</a:t>
                      </a:r>
                      <a:endParaRPr sz="12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Engage Online – Set up priority calling in lines – Upsell and Cross sell premium products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9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2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 baseline="30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…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..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9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3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…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…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9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2" name="Google Shape;72;p17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>
            <a:spLocks noGrp="1"/>
          </p:cNvSpPr>
          <p:nvPr>
            <p:ph type="title"/>
          </p:nvPr>
        </p:nvSpPr>
        <p:spPr>
          <a:xfrm>
            <a:off x="201972" y="28836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>
            <a:spLocks noGrp="1"/>
          </p:cNvSpPr>
          <p:nvPr>
            <p:ph type="title"/>
          </p:nvPr>
        </p:nvSpPr>
        <p:spPr>
          <a:xfrm>
            <a:off x="201972" y="28836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83" name="Google Shape;83;p20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7" name="Google Shape;87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8" name="Google Shape;88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marL="914400" lvl="1" indent="-31115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85750" rtl="0">
              <a:spcBef>
                <a:spcPts val="160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79400" rtl="0">
              <a:spcBef>
                <a:spcPts val="1600"/>
              </a:spcBef>
              <a:spcAft>
                <a:spcPts val="0"/>
              </a:spcAft>
              <a:buSzPts val="800"/>
              <a:buChar char="●"/>
              <a:defRPr/>
            </a:lvl7pPr>
            <a:lvl8pPr marL="3657600" lvl="7" indent="-273050" rtl="0">
              <a:spcBef>
                <a:spcPts val="1600"/>
              </a:spcBef>
              <a:spcAft>
                <a:spcPts val="0"/>
              </a:spcAft>
              <a:buSzPts val="700"/>
              <a:buChar char="○"/>
              <a:defRPr/>
            </a:lvl8pPr>
            <a:lvl9pPr marL="4114800" lvl="8" indent="-266700" rtl="0">
              <a:spcBef>
                <a:spcPts val="1600"/>
              </a:spcBef>
              <a:spcAft>
                <a:spcPts val="1600"/>
              </a:spcAft>
              <a:buSzPts val="6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21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2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3"/>
          <p:cNvSpPr/>
          <p:nvPr/>
        </p:nvSpPr>
        <p:spPr>
          <a:xfrm>
            <a:off x="1" y="-335"/>
            <a:ext cx="9144600" cy="5143800"/>
          </a:xfrm>
          <a:prstGeom prst="rect">
            <a:avLst/>
          </a:prstGeom>
          <a:solidFill>
            <a:srgbClr val="0E39A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4" name="Google Shape;94;p23" descr="A close up of a logo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l="42816" t="18359" r="37297" b="19152"/>
          <a:stretch/>
        </p:blipFill>
        <p:spPr>
          <a:xfrm>
            <a:off x="6052536" y="514443"/>
            <a:ext cx="2095112" cy="370332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23"/>
          <p:cNvSpPr txBox="1">
            <a:spLocks noGrp="1"/>
          </p:cNvSpPr>
          <p:nvPr>
            <p:ph type="title"/>
          </p:nvPr>
        </p:nvSpPr>
        <p:spPr>
          <a:xfrm>
            <a:off x="70129" y="6703219"/>
            <a:ext cx="15008700" cy="6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85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" name="Google Shape;96;p23"/>
          <p:cNvSpPr txBox="1"/>
          <p:nvPr/>
        </p:nvSpPr>
        <p:spPr>
          <a:xfrm>
            <a:off x="334565" y="1676232"/>
            <a:ext cx="43728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lang="en" sz="3300" i="0" u="none" strike="noStrike" cap="none">
                <a:solidFill>
                  <a:schemeClr val="lt1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Happy Learning </a:t>
            </a:r>
            <a:r>
              <a:rPr lang="en" sz="3300">
                <a:solidFill>
                  <a:schemeClr val="lt1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!</a:t>
            </a:r>
            <a:endParaRPr sz="3300" i="0" u="none" strike="noStrike" cap="none">
              <a:solidFill>
                <a:schemeClr val="lt1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pic>
        <p:nvPicPr>
          <p:cNvPr id="97" name="Google Shape;9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874" y="683275"/>
            <a:ext cx="3757725" cy="82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>
            <a:spLocks noGrp="1"/>
          </p:cNvSpPr>
          <p:nvPr>
            <p:ph type="title"/>
          </p:nvPr>
        </p:nvSpPr>
        <p:spPr>
          <a:xfrm>
            <a:off x="0" y="0"/>
            <a:ext cx="3000000" cy="22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9pPr>
          </a:lstStyle>
          <a:p>
            <a:endParaRPr/>
          </a:p>
        </p:txBody>
      </p:sp>
      <p:sp>
        <p:nvSpPr>
          <p:cNvPr id="100" name="Google Shape;100;p24"/>
          <p:cNvSpPr txBox="1">
            <a:spLocks noGrp="1"/>
          </p:cNvSpPr>
          <p:nvPr>
            <p:ph type="body" idx="1"/>
          </p:nvPr>
        </p:nvSpPr>
        <p:spPr>
          <a:xfrm>
            <a:off x="457200" y="1021842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01" name="Google Shape;101;p24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22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" name="Google Shape;102;p24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22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3" name="Google Shape;103;p2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22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5"/>
          <p:cNvSpPr txBox="1">
            <a:spLocks noGrp="1"/>
          </p:cNvSpPr>
          <p:nvPr>
            <p:ph type="dt" idx="10"/>
          </p:nvPr>
        </p:nvSpPr>
        <p:spPr>
          <a:xfrm>
            <a:off x="457200" y="4857749"/>
            <a:ext cx="21336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" name="Google Shape;106;p25"/>
          <p:cNvSpPr txBox="1">
            <a:spLocks noGrp="1"/>
          </p:cNvSpPr>
          <p:nvPr>
            <p:ph type="ftr" idx="11"/>
          </p:nvPr>
        </p:nvSpPr>
        <p:spPr>
          <a:xfrm>
            <a:off x="2640596" y="4857749"/>
            <a:ext cx="55077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" name="Google Shape;107;p25"/>
          <p:cNvSpPr txBox="1">
            <a:spLocks noGrp="1"/>
          </p:cNvSpPr>
          <p:nvPr>
            <p:ph type="sldNum" idx="12"/>
          </p:nvPr>
        </p:nvSpPr>
        <p:spPr>
          <a:xfrm>
            <a:off x="8204396" y="4857749"/>
            <a:ext cx="7338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1">
  <p:cSld name="Title and Conten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6"/>
          <p:cNvSpPr txBox="1">
            <a:spLocks noGrp="1"/>
          </p:cNvSpPr>
          <p:nvPr>
            <p:ph type="title"/>
          </p:nvPr>
        </p:nvSpPr>
        <p:spPr>
          <a:xfrm>
            <a:off x="569519" y="142741"/>
            <a:ext cx="8004900" cy="9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6"/>
          <p:cNvSpPr txBox="1">
            <a:spLocks noGrp="1"/>
          </p:cNvSpPr>
          <p:nvPr>
            <p:ph type="body" idx="1"/>
          </p:nvPr>
        </p:nvSpPr>
        <p:spPr>
          <a:xfrm>
            <a:off x="1412081" y="930269"/>
            <a:ext cx="6319800" cy="23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2pPr>
            <a:lvl3pPr marL="1371600" lvl="2" indent="-228600" algn="l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marL="1828800" lvl="3" indent="-228600" algn="l" rtl="0"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 rtl="0">
              <a:spcBef>
                <a:spcPts val="1600"/>
              </a:spcBef>
              <a:spcAft>
                <a:spcPts val="0"/>
              </a:spcAft>
              <a:buSzPts val="1000"/>
              <a:buNone/>
              <a:defRPr/>
            </a:lvl5pPr>
            <a:lvl6pPr marL="2743200" lvl="5" indent="-228600" algn="l" rtl="0">
              <a:spcBef>
                <a:spcPts val="1600"/>
              </a:spcBef>
              <a:spcAft>
                <a:spcPts val="0"/>
              </a:spcAft>
              <a:buSzPts val="900"/>
              <a:buNone/>
              <a:defRPr/>
            </a:lvl6pPr>
            <a:lvl7pPr marL="3200400" lvl="6" indent="-228600" algn="l" rtl="0"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7pPr>
            <a:lvl8pPr marL="3657600" lvl="7" indent="-228600" algn="l" rtl="0">
              <a:spcBef>
                <a:spcPts val="1600"/>
              </a:spcBef>
              <a:spcAft>
                <a:spcPts val="0"/>
              </a:spcAft>
              <a:buSzPts val="700"/>
              <a:buNone/>
              <a:defRPr/>
            </a:lvl8pPr>
            <a:lvl9pPr marL="4114800" lvl="8" indent="-228600" algn="l" rtl="0">
              <a:spcBef>
                <a:spcPts val="1600"/>
              </a:spcBef>
              <a:spcAft>
                <a:spcPts val="1600"/>
              </a:spcAft>
              <a:buSzPts val="6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6"/>
          <p:cNvSpPr txBox="1">
            <a:spLocks noGrp="1"/>
          </p:cNvSpPr>
          <p:nvPr>
            <p:ph type="ftr" idx="11"/>
          </p:nvPr>
        </p:nvSpPr>
        <p:spPr>
          <a:xfrm>
            <a:off x="1574006" y="4988871"/>
            <a:ext cx="5565000" cy="1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>
                <a:solidFill>
                  <a:srgbClr val="7E7E7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6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6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_1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7"/>
          <p:cNvSpPr txBox="1">
            <a:spLocks noGrp="1"/>
          </p:cNvSpPr>
          <p:nvPr>
            <p:ph type="title"/>
          </p:nvPr>
        </p:nvSpPr>
        <p:spPr>
          <a:xfrm>
            <a:off x="3932967" y="348900"/>
            <a:ext cx="1278000" cy="5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200"/>
              <a:buNone/>
              <a:defRPr sz="33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7"/>
          <p:cNvSpPr txBox="1">
            <a:spLocks noGrp="1"/>
          </p:cNvSpPr>
          <p:nvPr>
            <p:ph type="ftr" idx="11"/>
          </p:nvPr>
        </p:nvSpPr>
        <p:spPr>
          <a:xfrm>
            <a:off x="1712499" y="5010073"/>
            <a:ext cx="5564400" cy="1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>
                <a:solidFill>
                  <a:srgbClr val="7E7E7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7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7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_2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8"/>
          <p:cNvSpPr txBox="1">
            <a:spLocks noGrp="1"/>
          </p:cNvSpPr>
          <p:nvPr>
            <p:ph type="title"/>
          </p:nvPr>
        </p:nvSpPr>
        <p:spPr>
          <a:xfrm>
            <a:off x="3932967" y="348900"/>
            <a:ext cx="1278000" cy="5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200"/>
              <a:buNone/>
              <a:defRPr sz="33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8"/>
          <p:cNvSpPr txBox="1">
            <a:spLocks noGrp="1"/>
          </p:cNvSpPr>
          <p:nvPr>
            <p:ph type="ftr" idx="11"/>
          </p:nvPr>
        </p:nvSpPr>
        <p:spPr>
          <a:xfrm>
            <a:off x="1712499" y="5010073"/>
            <a:ext cx="5564400" cy="1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>
                <a:solidFill>
                  <a:srgbClr val="7E7E7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8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8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_3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9"/>
          <p:cNvSpPr txBox="1">
            <a:spLocks noGrp="1"/>
          </p:cNvSpPr>
          <p:nvPr>
            <p:ph type="title"/>
          </p:nvPr>
        </p:nvSpPr>
        <p:spPr>
          <a:xfrm>
            <a:off x="390424" y="497078"/>
            <a:ext cx="8363100" cy="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200"/>
              <a:buNone/>
              <a:defRPr sz="28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9"/>
          <p:cNvSpPr txBox="1">
            <a:spLocks noGrp="1"/>
          </p:cNvSpPr>
          <p:nvPr>
            <p:ph type="ftr" idx="11"/>
          </p:nvPr>
        </p:nvSpPr>
        <p:spPr>
          <a:xfrm>
            <a:off x="2879178" y="4948409"/>
            <a:ext cx="3503400" cy="1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" b="0" i="0">
                <a:solidFill>
                  <a:srgbClr val="7D7D7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9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9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OBJECT_1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0"/>
          <p:cNvSpPr txBox="1">
            <a:spLocks noGrp="1"/>
          </p:cNvSpPr>
          <p:nvPr>
            <p:ph type="ctrTitle"/>
          </p:nvPr>
        </p:nvSpPr>
        <p:spPr>
          <a:xfrm>
            <a:off x="2938259" y="1851799"/>
            <a:ext cx="32676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200"/>
              <a:buNone/>
              <a:defRPr sz="5200" b="0" i="0">
                <a:solidFill>
                  <a:srgbClr val="365F9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30"/>
          <p:cNvSpPr txBox="1">
            <a:spLocks noGrp="1"/>
          </p:cNvSpPr>
          <p:nvPr>
            <p:ph type="subTitle" idx="1"/>
          </p:nvPr>
        </p:nvSpPr>
        <p:spPr>
          <a:xfrm>
            <a:off x="1371600" y="2880360"/>
            <a:ext cx="6400800" cy="12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2pPr>
            <a:lvl3pPr lvl="2" algn="l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l" rtl="0"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1600"/>
              </a:spcBef>
              <a:spcAft>
                <a:spcPts val="0"/>
              </a:spcAft>
              <a:buSzPts val="1000"/>
              <a:buNone/>
              <a:defRPr/>
            </a:lvl5pPr>
            <a:lvl6pPr lvl="5" algn="l" rtl="0">
              <a:spcBef>
                <a:spcPts val="1600"/>
              </a:spcBef>
              <a:spcAft>
                <a:spcPts val="0"/>
              </a:spcAft>
              <a:buSzPts val="900"/>
              <a:buNone/>
              <a:defRPr/>
            </a:lvl6pPr>
            <a:lvl7pPr lvl="6" algn="l" rtl="0"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7pPr>
            <a:lvl8pPr lvl="7" algn="l" rtl="0">
              <a:spcBef>
                <a:spcPts val="1600"/>
              </a:spcBef>
              <a:spcAft>
                <a:spcPts val="0"/>
              </a:spcAft>
              <a:buSzPts val="700"/>
              <a:buNone/>
              <a:defRPr/>
            </a:lvl8pPr>
            <a:lvl9pPr lvl="8" algn="l" rtl="0">
              <a:spcBef>
                <a:spcPts val="1600"/>
              </a:spcBef>
              <a:spcAft>
                <a:spcPts val="1600"/>
              </a:spcAft>
              <a:buSzPts val="6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30"/>
          <p:cNvSpPr txBox="1">
            <a:spLocks noGrp="1"/>
          </p:cNvSpPr>
          <p:nvPr>
            <p:ph type="ftr" idx="11"/>
          </p:nvPr>
        </p:nvSpPr>
        <p:spPr>
          <a:xfrm>
            <a:off x="2879178" y="4948409"/>
            <a:ext cx="3503400" cy="1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" b="0" i="0">
                <a:solidFill>
                  <a:srgbClr val="7D7D7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30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30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OBJECT_2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1"/>
          <p:cNvSpPr txBox="1">
            <a:spLocks noGrp="1"/>
          </p:cNvSpPr>
          <p:nvPr>
            <p:ph type="title"/>
          </p:nvPr>
        </p:nvSpPr>
        <p:spPr>
          <a:xfrm>
            <a:off x="3368992" y="2453440"/>
            <a:ext cx="2406000" cy="2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200"/>
              <a:buNone/>
              <a:defRPr sz="14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31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31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31"/>
          <p:cNvSpPr txBox="1">
            <a:spLocks noGrp="1"/>
          </p:cNvSpPr>
          <p:nvPr>
            <p:ph type="sldNum" idx="12"/>
          </p:nvPr>
        </p:nvSpPr>
        <p:spPr>
          <a:xfrm>
            <a:off x="50889" y="4980883"/>
            <a:ext cx="2166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25400" marR="0" lvl="0" indent="0" algn="l" rtl="0">
              <a:lnSpc>
                <a:spcPct val="100000"/>
              </a:lnSpc>
              <a:spcBef>
                <a:spcPts val="0"/>
              </a:spcBef>
              <a:buNone/>
              <a:defRPr sz="800" b="0" i="0" u="none" strike="noStrike" cap="none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25400" marR="0" lvl="1" indent="0" algn="l" rtl="0">
              <a:lnSpc>
                <a:spcPct val="100000"/>
              </a:lnSpc>
              <a:spcBef>
                <a:spcPts val="0"/>
              </a:spcBef>
              <a:buNone/>
              <a:defRPr sz="800" b="0" i="0" u="none" strike="noStrike" cap="none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25400" marR="0" lvl="2" indent="0" algn="l" rtl="0">
              <a:lnSpc>
                <a:spcPct val="100000"/>
              </a:lnSpc>
              <a:spcBef>
                <a:spcPts val="0"/>
              </a:spcBef>
              <a:buNone/>
              <a:defRPr sz="800" b="0" i="0" u="none" strike="noStrike" cap="none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5400" marR="0" lvl="3" indent="0" algn="l" rtl="0">
              <a:lnSpc>
                <a:spcPct val="100000"/>
              </a:lnSpc>
              <a:spcBef>
                <a:spcPts val="0"/>
              </a:spcBef>
              <a:buNone/>
              <a:defRPr sz="800" b="0" i="0" u="none" strike="noStrike" cap="none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5400" marR="0" lvl="4" indent="0" algn="l" rtl="0">
              <a:lnSpc>
                <a:spcPct val="100000"/>
              </a:lnSpc>
              <a:spcBef>
                <a:spcPts val="0"/>
              </a:spcBef>
              <a:buNone/>
              <a:defRPr sz="800" b="0" i="0" u="none" strike="noStrike" cap="none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400" marR="0" lvl="5" indent="0" algn="l" rtl="0">
              <a:lnSpc>
                <a:spcPct val="100000"/>
              </a:lnSpc>
              <a:spcBef>
                <a:spcPts val="0"/>
              </a:spcBef>
              <a:buNone/>
              <a:defRPr sz="800" b="0" i="0" u="none" strike="noStrike" cap="none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5400" marR="0" lvl="6" indent="0" algn="l" rtl="0">
              <a:lnSpc>
                <a:spcPct val="100000"/>
              </a:lnSpc>
              <a:spcBef>
                <a:spcPts val="0"/>
              </a:spcBef>
              <a:buNone/>
              <a:defRPr sz="800" b="0" i="0" u="none" strike="noStrike" cap="none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5400" marR="0" lvl="7" indent="0" algn="l" rtl="0">
              <a:lnSpc>
                <a:spcPct val="100000"/>
              </a:lnSpc>
              <a:spcBef>
                <a:spcPts val="0"/>
              </a:spcBef>
              <a:buNone/>
              <a:defRPr sz="800" b="0" i="0" u="none" strike="noStrike" cap="none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5400" marR="0" lvl="8" indent="0" algn="l" rtl="0">
              <a:lnSpc>
                <a:spcPct val="100000"/>
              </a:lnSpc>
              <a:spcBef>
                <a:spcPts val="0"/>
              </a:spcBef>
              <a:buNone/>
              <a:defRPr sz="800" b="0" i="0" u="none" strike="noStrike" cap="none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54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1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2">
  <p:cSld name="Blank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2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32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32"/>
          <p:cNvSpPr txBox="1">
            <a:spLocks noGrp="1"/>
          </p:cNvSpPr>
          <p:nvPr>
            <p:ph type="sldNum" idx="12"/>
          </p:nvPr>
        </p:nvSpPr>
        <p:spPr>
          <a:xfrm>
            <a:off x="50889" y="4980883"/>
            <a:ext cx="2166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25400" marR="0" lvl="0" indent="0" algn="l" rtl="0">
              <a:lnSpc>
                <a:spcPct val="100000"/>
              </a:lnSpc>
              <a:spcBef>
                <a:spcPts val="0"/>
              </a:spcBef>
              <a:buNone/>
              <a:defRPr sz="800" b="0" i="0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25400" marR="0" lvl="1" indent="0" algn="l" rtl="0">
              <a:lnSpc>
                <a:spcPct val="100000"/>
              </a:lnSpc>
              <a:spcBef>
                <a:spcPts val="0"/>
              </a:spcBef>
              <a:buNone/>
              <a:defRPr sz="800" b="0" i="0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25400" marR="0" lvl="2" indent="0" algn="l" rtl="0">
              <a:lnSpc>
                <a:spcPct val="100000"/>
              </a:lnSpc>
              <a:spcBef>
                <a:spcPts val="0"/>
              </a:spcBef>
              <a:buNone/>
              <a:defRPr sz="800" b="0" i="0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5400" marR="0" lvl="3" indent="0" algn="l" rtl="0">
              <a:lnSpc>
                <a:spcPct val="100000"/>
              </a:lnSpc>
              <a:spcBef>
                <a:spcPts val="0"/>
              </a:spcBef>
              <a:buNone/>
              <a:defRPr sz="800" b="0" i="0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5400" marR="0" lvl="4" indent="0" algn="l" rtl="0">
              <a:lnSpc>
                <a:spcPct val="100000"/>
              </a:lnSpc>
              <a:spcBef>
                <a:spcPts val="0"/>
              </a:spcBef>
              <a:buNone/>
              <a:defRPr sz="800" b="0" i="0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400" marR="0" lvl="5" indent="0" algn="l" rtl="0">
              <a:lnSpc>
                <a:spcPct val="100000"/>
              </a:lnSpc>
              <a:spcBef>
                <a:spcPts val="0"/>
              </a:spcBef>
              <a:buNone/>
              <a:defRPr sz="800" b="0" i="0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5400" marR="0" lvl="6" indent="0" algn="l" rtl="0">
              <a:lnSpc>
                <a:spcPct val="100000"/>
              </a:lnSpc>
              <a:spcBef>
                <a:spcPts val="0"/>
              </a:spcBef>
              <a:buNone/>
              <a:defRPr sz="800" b="0" i="0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5400" marR="0" lvl="7" indent="0" algn="l" rtl="0">
              <a:lnSpc>
                <a:spcPct val="100000"/>
              </a:lnSpc>
              <a:spcBef>
                <a:spcPts val="0"/>
              </a:spcBef>
              <a:buNone/>
              <a:defRPr sz="800" b="0" i="0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5400" marR="0" lvl="8" indent="0" algn="l" rtl="0">
              <a:lnSpc>
                <a:spcPct val="100000"/>
              </a:lnSpc>
              <a:spcBef>
                <a:spcPts val="0"/>
              </a:spcBef>
              <a:buNone/>
              <a:defRPr sz="800" b="0" i="0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54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1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3"/>
          <p:cNvSpPr txBox="1">
            <a:spLocks noGrp="1"/>
          </p:cNvSpPr>
          <p:nvPr>
            <p:ph type="title"/>
          </p:nvPr>
        </p:nvSpPr>
        <p:spPr>
          <a:xfrm>
            <a:off x="3368992" y="2453440"/>
            <a:ext cx="2406000" cy="2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200"/>
              <a:buNone/>
              <a:defRPr sz="14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33"/>
          <p:cNvSpPr txBox="1">
            <a:spLocks noGrp="1"/>
          </p:cNvSpPr>
          <p:nvPr>
            <p:ph type="body" idx="1"/>
          </p:nvPr>
        </p:nvSpPr>
        <p:spPr>
          <a:xfrm>
            <a:off x="457200" y="1183005"/>
            <a:ext cx="3977700" cy="33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marL="914400" lvl="1" indent="-228600" algn="l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2pPr>
            <a:lvl3pPr marL="1371600" lvl="2" indent="-228600" algn="l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marL="1828800" lvl="3" indent="-228600" algn="l" rtl="0"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 rtl="0">
              <a:spcBef>
                <a:spcPts val="1600"/>
              </a:spcBef>
              <a:spcAft>
                <a:spcPts val="0"/>
              </a:spcAft>
              <a:buSzPts val="1000"/>
              <a:buNone/>
              <a:defRPr/>
            </a:lvl5pPr>
            <a:lvl6pPr marL="2743200" lvl="5" indent="-228600" algn="l" rtl="0">
              <a:spcBef>
                <a:spcPts val="1600"/>
              </a:spcBef>
              <a:spcAft>
                <a:spcPts val="0"/>
              </a:spcAft>
              <a:buSzPts val="900"/>
              <a:buNone/>
              <a:defRPr/>
            </a:lvl6pPr>
            <a:lvl7pPr marL="3200400" lvl="6" indent="-228600" algn="l" rtl="0"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7pPr>
            <a:lvl8pPr marL="3657600" lvl="7" indent="-228600" algn="l" rtl="0">
              <a:spcBef>
                <a:spcPts val="1600"/>
              </a:spcBef>
              <a:spcAft>
                <a:spcPts val="0"/>
              </a:spcAft>
              <a:buSzPts val="700"/>
              <a:buNone/>
              <a:defRPr/>
            </a:lvl8pPr>
            <a:lvl9pPr marL="4114800" lvl="8" indent="-228600" algn="l" rtl="0">
              <a:spcBef>
                <a:spcPts val="1600"/>
              </a:spcBef>
              <a:spcAft>
                <a:spcPts val="1600"/>
              </a:spcAft>
              <a:buSzPts val="6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33"/>
          <p:cNvSpPr txBox="1">
            <a:spLocks noGrp="1"/>
          </p:cNvSpPr>
          <p:nvPr>
            <p:ph type="body" idx="2"/>
          </p:nvPr>
        </p:nvSpPr>
        <p:spPr>
          <a:xfrm>
            <a:off x="4709160" y="1183005"/>
            <a:ext cx="3977700" cy="33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marL="914400" lvl="1" indent="-228600" algn="l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2pPr>
            <a:lvl3pPr marL="1371600" lvl="2" indent="-228600" algn="l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marL="1828800" lvl="3" indent="-228600" algn="l" rtl="0"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 rtl="0">
              <a:spcBef>
                <a:spcPts val="1600"/>
              </a:spcBef>
              <a:spcAft>
                <a:spcPts val="0"/>
              </a:spcAft>
              <a:buSzPts val="1000"/>
              <a:buNone/>
              <a:defRPr/>
            </a:lvl5pPr>
            <a:lvl6pPr marL="2743200" lvl="5" indent="-228600" algn="l" rtl="0">
              <a:spcBef>
                <a:spcPts val="1600"/>
              </a:spcBef>
              <a:spcAft>
                <a:spcPts val="0"/>
              </a:spcAft>
              <a:buSzPts val="900"/>
              <a:buNone/>
              <a:defRPr/>
            </a:lvl6pPr>
            <a:lvl7pPr marL="3200400" lvl="6" indent="-228600" algn="l" rtl="0"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7pPr>
            <a:lvl8pPr marL="3657600" lvl="7" indent="-228600" algn="l" rtl="0">
              <a:spcBef>
                <a:spcPts val="1600"/>
              </a:spcBef>
              <a:spcAft>
                <a:spcPts val="0"/>
              </a:spcAft>
              <a:buSzPts val="700"/>
              <a:buNone/>
              <a:defRPr/>
            </a:lvl8pPr>
            <a:lvl9pPr marL="4114800" lvl="8" indent="-228600" algn="l" rtl="0">
              <a:spcBef>
                <a:spcPts val="1600"/>
              </a:spcBef>
              <a:spcAft>
                <a:spcPts val="1600"/>
              </a:spcAft>
              <a:buSzPts val="6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33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33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33"/>
          <p:cNvSpPr txBox="1">
            <a:spLocks noGrp="1"/>
          </p:cNvSpPr>
          <p:nvPr>
            <p:ph type="sldNum" idx="12"/>
          </p:nvPr>
        </p:nvSpPr>
        <p:spPr>
          <a:xfrm>
            <a:off x="50889" y="4980883"/>
            <a:ext cx="2166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25400" marR="0" lvl="0" indent="0" algn="l" rtl="0">
              <a:lnSpc>
                <a:spcPct val="100000"/>
              </a:lnSpc>
              <a:spcBef>
                <a:spcPts val="0"/>
              </a:spcBef>
              <a:buNone/>
              <a:defRPr sz="800" b="0" i="0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25400" marR="0" lvl="1" indent="0" algn="l" rtl="0">
              <a:lnSpc>
                <a:spcPct val="100000"/>
              </a:lnSpc>
              <a:spcBef>
                <a:spcPts val="0"/>
              </a:spcBef>
              <a:buNone/>
              <a:defRPr sz="800" b="0" i="0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25400" marR="0" lvl="2" indent="0" algn="l" rtl="0">
              <a:lnSpc>
                <a:spcPct val="100000"/>
              </a:lnSpc>
              <a:spcBef>
                <a:spcPts val="0"/>
              </a:spcBef>
              <a:buNone/>
              <a:defRPr sz="800" b="0" i="0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5400" marR="0" lvl="3" indent="0" algn="l" rtl="0">
              <a:lnSpc>
                <a:spcPct val="100000"/>
              </a:lnSpc>
              <a:spcBef>
                <a:spcPts val="0"/>
              </a:spcBef>
              <a:buNone/>
              <a:defRPr sz="800" b="0" i="0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5400" marR="0" lvl="4" indent="0" algn="l" rtl="0">
              <a:lnSpc>
                <a:spcPct val="100000"/>
              </a:lnSpc>
              <a:spcBef>
                <a:spcPts val="0"/>
              </a:spcBef>
              <a:buNone/>
              <a:defRPr sz="800" b="0" i="0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400" marR="0" lvl="5" indent="0" algn="l" rtl="0">
              <a:lnSpc>
                <a:spcPct val="100000"/>
              </a:lnSpc>
              <a:spcBef>
                <a:spcPts val="0"/>
              </a:spcBef>
              <a:buNone/>
              <a:defRPr sz="800" b="0" i="0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5400" marR="0" lvl="6" indent="0" algn="l" rtl="0">
              <a:lnSpc>
                <a:spcPct val="100000"/>
              </a:lnSpc>
              <a:spcBef>
                <a:spcPts val="0"/>
              </a:spcBef>
              <a:buNone/>
              <a:defRPr sz="800" b="0" i="0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5400" marR="0" lvl="7" indent="0" algn="l" rtl="0">
              <a:lnSpc>
                <a:spcPct val="100000"/>
              </a:lnSpc>
              <a:spcBef>
                <a:spcPts val="0"/>
              </a:spcBef>
              <a:buNone/>
              <a:defRPr sz="800" b="0" i="0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5400" marR="0" lvl="8" indent="0" algn="l" rtl="0">
              <a:lnSpc>
                <a:spcPct val="100000"/>
              </a:lnSpc>
              <a:spcBef>
                <a:spcPts val="0"/>
              </a:spcBef>
              <a:buNone/>
              <a:defRPr sz="800" b="0" i="0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54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1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 1">
  <p:cSld name="OBJECT_1_1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4"/>
          <p:cNvSpPr txBox="1">
            <a:spLocks noGrp="1"/>
          </p:cNvSpPr>
          <p:nvPr>
            <p:ph type="title"/>
          </p:nvPr>
        </p:nvSpPr>
        <p:spPr>
          <a:xfrm>
            <a:off x="2936867" y="2199322"/>
            <a:ext cx="3275400" cy="6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200"/>
              <a:buNone/>
              <a:defRPr sz="4300" b="1" i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34"/>
          <p:cNvSpPr txBox="1">
            <a:spLocks noGrp="1"/>
          </p:cNvSpPr>
          <p:nvPr>
            <p:ph type="ftr" idx="11"/>
          </p:nvPr>
        </p:nvSpPr>
        <p:spPr>
          <a:xfrm>
            <a:off x="708292" y="4920311"/>
            <a:ext cx="6447300" cy="1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54" name="Google Shape;154;p34"/>
          <p:cNvSpPr txBox="1">
            <a:spLocks noGrp="1"/>
          </p:cNvSpPr>
          <p:nvPr>
            <p:ph type="dt" idx="10"/>
          </p:nvPr>
        </p:nvSpPr>
        <p:spPr>
          <a:xfrm>
            <a:off x="457452" y="4783454"/>
            <a:ext cx="2104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55" name="Google Shape;155;p34"/>
          <p:cNvSpPr txBox="1">
            <a:spLocks noGrp="1"/>
          </p:cNvSpPr>
          <p:nvPr>
            <p:ph type="sldNum" idx="12"/>
          </p:nvPr>
        </p:nvSpPr>
        <p:spPr>
          <a:xfrm>
            <a:off x="7529030" y="4838548"/>
            <a:ext cx="1884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25400" marR="0" lvl="0" indent="0" algn="l" rtl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25400" marR="0" lvl="1" indent="0" algn="l" rtl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25400" marR="0" lvl="2" indent="0" algn="l" rtl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5400" marR="0" lvl="3" indent="0" algn="l" rtl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5400" marR="0" lvl="4" indent="0" algn="l" rtl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400" marR="0" lvl="5" indent="0" algn="l" rtl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5400" marR="0" lvl="6" indent="0" algn="l" rtl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5400" marR="0" lvl="7" indent="0" algn="l" rtl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5400" marR="0" lvl="8" indent="0" algn="l" rtl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54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800" b="1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 ">
  <p:cSld name="TITLE_AND_BODY_1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2 1">
  <p:cSld name="Blank 2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8"/>
          <p:cNvSpPr txBox="1">
            <a:spLocks noGrp="1"/>
          </p:cNvSpPr>
          <p:nvPr>
            <p:ph type="ctrTitle"/>
          </p:nvPr>
        </p:nvSpPr>
        <p:spPr>
          <a:xfrm>
            <a:off x="1260908" y="717750"/>
            <a:ext cx="66222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70" name="Google Shape;170;p38"/>
          <p:cNvSpPr txBox="1">
            <a:spLocks noGrp="1"/>
          </p:cNvSpPr>
          <p:nvPr>
            <p:ph type="subTitle" idx="1"/>
          </p:nvPr>
        </p:nvSpPr>
        <p:spPr>
          <a:xfrm>
            <a:off x="1260902" y="2770350"/>
            <a:ext cx="66222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9pPr>
          </a:lstStyle>
          <a:p>
            <a:endParaRPr/>
          </a:p>
        </p:txBody>
      </p:sp>
      <p:sp>
        <p:nvSpPr>
          <p:cNvPr id="173" name="Google Shape;173;p39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0"/>
          <p:cNvSpPr txBox="1">
            <a:spLocks noGrp="1"/>
          </p:cNvSpPr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40"/>
          <p:cNvSpPr txBox="1">
            <a:spLocks noGrp="1"/>
          </p:cNvSpPr>
          <p:nvPr>
            <p:ph type="body" idx="1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rtl="0"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1150" rtl="0">
              <a:spcBef>
                <a:spcPts val="1600"/>
              </a:spcBef>
              <a:spcAft>
                <a:spcPts val="0"/>
              </a:spcAft>
              <a:buSzPts val="13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85750" rtl="0">
              <a:spcBef>
                <a:spcPts val="1600"/>
              </a:spcBef>
              <a:spcAft>
                <a:spcPts val="0"/>
              </a:spcAft>
              <a:buSzPts val="9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79400" rtl="0">
              <a:spcBef>
                <a:spcPts val="1600"/>
              </a:spcBef>
              <a:spcAft>
                <a:spcPts val="0"/>
              </a:spcAft>
              <a:buSzPts val="8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73050" rtl="0">
              <a:spcBef>
                <a:spcPts val="1600"/>
              </a:spcBef>
              <a:spcAft>
                <a:spcPts val="0"/>
              </a:spcAft>
              <a:buSzPts val="7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66700" rtl="0">
              <a:spcBef>
                <a:spcPts val="1600"/>
              </a:spcBef>
              <a:spcAft>
                <a:spcPts val="1600"/>
              </a:spcAft>
              <a:buSzPts val="6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77" name="Google Shape;177;p40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able">
  <p:cSld name="CUSTOM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1"/>
          <p:cNvSpPr txBox="1">
            <a:spLocks noGrp="1"/>
          </p:cNvSpPr>
          <p:nvPr>
            <p:ph type="title"/>
          </p:nvPr>
        </p:nvSpPr>
        <p:spPr>
          <a:xfrm>
            <a:off x="201972" y="28836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graphicFrame>
        <p:nvGraphicFramePr>
          <p:cNvPr id="180" name="Google Shape;180;p41"/>
          <p:cNvGraphicFramePr/>
          <p:nvPr/>
        </p:nvGraphicFramePr>
        <p:xfrm>
          <a:off x="201942" y="833662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{2B9413B6-06D9-4716-A5BC-8756103C35D0}</a:tableStyleId>
              </a:tblPr>
              <a:tblGrid>
                <a:gridCol w="883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6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35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Cluster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Cluster Profile </a:t>
                      </a:r>
                      <a:endParaRPr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Business Insights for Marketing Team</a:t>
                      </a:r>
                      <a:endParaRPr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3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1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High value customers who have many credit cards and prefer to engage online</a:t>
                      </a:r>
                      <a:endParaRPr sz="12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Engage Online – Set up priority calling in lines – Upsell and Cross sell premium products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9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2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 baseline="30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…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..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9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3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…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…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9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1" name="Google Shape;181;p41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2"/>
          <p:cNvSpPr txBox="1">
            <a:spLocks noGrp="1"/>
          </p:cNvSpPr>
          <p:nvPr>
            <p:ph type="title"/>
          </p:nvPr>
        </p:nvSpPr>
        <p:spPr>
          <a:xfrm>
            <a:off x="201972" y="28836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85" name="Google Shape;185;p4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86" name="Google Shape;186;p42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3"/>
          <p:cNvSpPr txBox="1">
            <a:spLocks noGrp="1"/>
          </p:cNvSpPr>
          <p:nvPr>
            <p:ph type="title"/>
          </p:nvPr>
        </p:nvSpPr>
        <p:spPr>
          <a:xfrm>
            <a:off x="201972" y="28836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43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44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2" name="Google Shape;192;p44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45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6" name="Google Shape;196;p45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97" name="Google Shape;197;p45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marL="914400" lvl="1" indent="-31115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85750" rtl="0">
              <a:spcBef>
                <a:spcPts val="160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79400" rtl="0">
              <a:spcBef>
                <a:spcPts val="1600"/>
              </a:spcBef>
              <a:spcAft>
                <a:spcPts val="0"/>
              </a:spcAft>
              <a:buSzPts val="800"/>
              <a:buChar char="●"/>
              <a:defRPr/>
            </a:lvl7pPr>
            <a:lvl8pPr marL="3657600" lvl="7" indent="-273050" rtl="0">
              <a:spcBef>
                <a:spcPts val="1600"/>
              </a:spcBef>
              <a:spcAft>
                <a:spcPts val="0"/>
              </a:spcAft>
              <a:buSzPts val="700"/>
              <a:buChar char="○"/>
              <a:defRPr/>
            </a:lvl8pPr>
            <a:lvl9pPr marL="4114800" lvl="8" indent="-266700" rtl="0">
              <a:spcBef>
                <a:spcPts val="1600"/>
              </a:spcBef>
              <a:spcAft>
                <a:spcPts val="1600"/>
              </a:spcAft>
              <a:buSzPts val="600"/>
              <a:buChar char="■"/>
              <a:defRPr/>
            </a:lvl9pPr>
          </a:lstStyle>
          <a:p>
            <a:endParaRPr/>
          </a:p>
        </p:txBody>
      </p:sp>
      <p:sp>
        <p:nvSpPr>
          <p:cNvPr id="198" name="Google Shape;198;p45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6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7"/>
          <p:cNvSpPr/>
          <p:nvPr/>
        </p:nvSpPr>
        <p:spPr>
          <a:xfrm>
            <a:off x="1" y="-335"/>
            <a:ext cx="9144600" cy="5143800"/>
          </a:xfrm>
          <a:prstGeom prst="rect">
            <a:avLst/>
          </a:prstGeom>
          <a:solidFill>
            <a:srgbClr val="0E39A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3" name="Google Shape;203;p47" descr="A close up of a logo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l="42816" t="18359" r="37297" b="19152"/>
          <a:stretch/>
        </p:blipFill>
        <p:spPr>
          <a:xfrm>
            <a:off x="6052536" y="514443"/>
            <a:ext cx="2095112" cy="370332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47"/>
          <p:cNvSpPr txBox="1">
            <a:spLocks noGrp="1"/>
          </p:cNvSpPr>
          <p:nvPr>
            <p:ph type="title"/>
          </p:nvPr>
        </p:nvSpPr>
        <p:spPr>
          <a:xfrm>
            <a:off x="70129" y="6703219"/>
            <a:ext cx="15008700" cy="6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85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5" name="Google Shape;205;p47"/>
          <p:cNvSpPr txBox="1"/>
          <p:nvPr/>
        </p:nvSpPr>
        <p:spPr>
          <a:xfrm>
            <a:off x="334565" y="1676232"/>
            <a:ext cx="43728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lang="en" sz="3300" i="0" u="none" strike="noStrike" cap="none">
                <a:solidFill>
                  <a:schemeClr val="lt1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Happy Learning </a:t>
            </a:r>
            <a:r>
              <a:rPr lang="en" sz="3300">
                <a:solidFill>
                  <a:schemeClr val="lt1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!</a:t>
            </a:r>
            <a:endParaRPr sz="3300" i="0" u="none" strike="noStrike" cap="none">
              <a:solidFill>
                <a:schemeClr val="lt1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pic>
        <p:nvPicPr>
          <p:cNvPr id="206" name="Google Shape;206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875" y="769949"/>
            <a:ext cx="3071452" cy="126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201972" y="28836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Nunito"/>
              <a:buNone/>
              <a:defRPr sz="22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8610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●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11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○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unito"/>
              <a:buChar char="■"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Nunito"/>
              <a:buChar char="○"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857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Char char="■"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Nunito"/>
              <a:buChar char="●"/>
              <a:defRPr sz="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730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700"/>
              <a:buFont typeface="Nunito"/>
              <a:buChar char="○"/>
              <a:defRPr sz="7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667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600"/>
              <a:buFont typeface="Nunito"/>
              <a:buChar char="■"/>
              <a:defRPr sz="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/>
          <p:nvPr/>
        </p:nvSpPr>
        <p:spPr>
          <a:xfrm>
            <a:off x="2234400" y="4917657"/>
            <a:ext cx="4675200" cy="2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lvl="0" indent="0" algn="ctr" rtl="0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Proprietary content. © Great Learning. All Rights Reserved. Unauthorized use or distribution prohibited.</a:t>
            </a:r>
            <a:endParaRPr sz="700" b="1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4" name="Google Shape;54;p13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25">
            <a:alphaModFix/>
          </a:blip>
          <a:stretch>
            <a:fillRect/>
          </a:stretch>
        </p:blipFill>
        <p:spPr>
          <a:xfrm>
            <a:off x="7669500" y="68264"/>
            <a:ext cx="1395476" cy="5727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6" name="Google Shape;56;p13"/>
          <p:cNvGrpSpPr/>
          <p:nvPr/>
        </p:nvGrpSpPr>
        <p:grpSpPr>
          <a:xfrm>
            <a:off x="6593" y="10"/>
            <a:ext cx="175500" cy="709221"/>
            <a:chOff x="6593" y="10"/>
            <a:chExt cx="175500" cy="709221"/>
          </a:xfrm>
        </p:grpSpPr>
        <p:sp>
          <p:nvSpPr>
            <p:cNvPr id="57" name="Google Shape;57;p13"/>
            <p:cNvSpPr/>
            <p:nvPr/>
          </p:nvSpPr>
          <p:spPr>
            <a:xfrm>
              <a:off x="6593" y="10"/>
              <a:ext cx="175500" cy="355500"/>
            </a:xfrm>
            <a:prstGeom prst="rect">
              <a:avLst/>
            </a:prstGeom>
            <a:solidFill>
              <a:srgbClr val="0E39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6593" y="353731"/>
              <a:ext cx="175500" cy="355500"/>
            </a:xfrm>
            <a:prstGeom prst="rect">
              <a:avLst/>
            </a:prstGeom>
            <a:solidFill>
              <a:srgbClr val="1974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7"/>
          <p:cNvSpPr txBox="1">
            <a:spLocks noGrp="1"/>
          </p:cNvSpPr>
          <p:nvPr>
            <p:ph type="title"/>
          </p:nvPr>
        </p:nvSpPr>
        <p:spPr>
          <a:xfrm>
            <a:off x="201972" y="28836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Nunito"/>
              <a:buNone/>
              <a:defRPr sz="22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9pPr>
          </a:lstStyle>
          <a:p>
            <a:endParaRPr/>
          </a:p>
        </p:txBody>
      </p:sp>
      <p:sp>
        <p:nvSpPr>
          <p:cNvPr id="161" name="Google Shape;161;p37"/>
          <p:cNvSpPr txBox="1">
            <a:spLocks noGrp="1"/>
          </p:cNvSpPr>
          <p:nvPr>
            <p:ph type="body" idx="1"/>
          </p:nvPr>
        </p:nvSpPr>
        <p:spPr>
          <a:xfrm>
            <a:off x="311700" y="8610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●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11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○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unito"/>
              <a:buChar char="■"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Nunito"/>
              <a:buChar char="○"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857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Char char="■"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Nunito"/>
              <a:buChar char="●"/>
              <a:defRPr sz="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730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700"/>
              <a:buFont typeface="Nunito"/>
              <a:buChar char="○"/>
              <a:defRPr sz="7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667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600"/>
              <a:buFont typeface="Nunito"/>
              <a:buChar char="■"/>
              <a:defRPr sz="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62" name="Google Shape;162;p37"/>
          <p:cNvSpPr txBox="1"/>
          <p:nvPr/>
        </p:nvSpPr>
        <p:spPr>
          <a:xfrm>
            <a:off x="2234400" y="4917657"/>
            <a:ext cx="4675200" cy="2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lvl="0" indent="0" algn="ctr" rtl="0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Proprietary content. © Great Learning. All Rights Reserved. Unauthorized use or distribution prohibited.</a:t>
            </a:r>
            <a:endParaRPr sz="700" b="1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3" name="Google Shape;163;p37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4" name="Google Shape;164;p37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669500" y="68264"/>
            <a:ext cx="1395476" cy="5727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5" name="Google Shape;165;p37"/>
          <p:cNvGrpSpPr/>
          <p:nvPr/>
        </p:nvGrpSpPr>
        <p:grpSpPr>
          <a:xfrm>
            <a:off x="6593" y="10"/>
            <a:ext cx="175500" cy="709221"/>
            <a:chOff x="6593" y="10"/>
            <a:chExt cx="175500" cy="709221"/>
          </a:xfrm>
        </p:grpSpPr>
        <p:sp>
          <p:nvSpPr>
            <p:cNvPr id="166" name="Google Shape;166;p37"/>
            <p:cNvSpPr/>
            <p:nvPr/>
          </p:nvSpPr>
          <p:spPr>
            <a:xfrm>
              <a:off x="6593" y="10"/>
              <a:ext cx="175500" cy="355500"/>
            </a:xfrm>
            <a:prstGeom prst="rect">
              <a:avLst/>
            </a:prstGeom>
            <a:solidFill>
              <a:srgbClr val="0E39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7"/>
            <p:cNvSpPr/>
            <p:nvPr/>
          </p:nvSpPr>
          <p:spPr>
            <a:xfrm>
              <a:off x="6593" y="353731"/>
              <a:ext cx="175500" cy="355500"/>
            </a:xfrm>
            <a:prstGeom prst="rect">
              <a:avLst/>
            </a:prstGeom>
            <a:solidFill>
              <a:srgbClr val="1974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8"/>
          <p:cNvSpPr txBox="1"/>
          <p:nvPr/>
        </p:nvSpPr>
        <p:spPr>
          <a:xfrm>
            <a:off x="1632725" y="1227550"/>
            <a:ext cx="5411100" cy="8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 b="1" dirty="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rPr>
              <a:t>Presentation Title</a:t>
            </a:r>
            <a:endParaRPr sz="4100" b="1" dirty="0">
              <a:solidFill>
                <a:srgbClr val="0E39A9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2" name="Google Shape;212;p48"/>
          <p:cNvSpPr txBox="1"/>
          <p:nvPr/>
        </p:nvSpPr>
        <p:spPr>
          <a:xfrm>
            <a:off x="1632725" y="1940550"/>
            <a:ext cx="51993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rPr>
              <a:t>Project and Course Name</a:t>
            </a:r>
            <a:endParaRPr sz="2900">
              <a:solidFill>
                <a:srgbClr val="0E39A9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3" name="Google Shape;213;p48"/>
          <p:cNvSpPr txBox="1"/>
          <p:nvPr/>
        </p:nvSpPr>
        <p:spPr>
          <a:xfrm>
            <a:off x="1632725" y="2586175"/>
            <a:ext cx="1170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rPr>
              <a:t>Date</a:t>
            </a:r>
            <a:endParaRPr sz="2200">
              <a:solidFill>
                <a:srgbClr val="0E39A9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56"/>
          <p:cNvSpPr txBox="1">
            <a:spLocks noGrp="1"/>
          </p:cNvSpPr>
          <p:nvPr>
            <p:ph type="title"/>
          </p:nvPr>
        </p:nvSpPr>
        <p:spPr>
          <a:xfrm>
            <a:off x="202550" y="13687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 dirty="0">
                <a:solidFill>
                  <a:srgbClr val="0E39A9"/>
                </a:solidFill>
              </a:rPr>
              <a:t>Sentiment Analysis – Model Performance Comparison</a:t>
            </a:r>
            <a:endParaRPr sz="2350" dirty="0">
              <a:solidFill>
                <a:srgbClr val="0E39A9"/>
              </a:solidFill>
            </a:endParaRPr>
          </a:p>
        </p:txBody>
      </p:sp>
      <p:sp>
        <p:nvSpPr>
          <p:cNvPr id="265" name="Google Shape;265;p56"/>
          <p:cNvSpPr txBox="1"/>
          <p:nvPr/>
        </p:nvSpPr>
        <p:spPr>
          <a:xfrm>
            <a:off x="325250" y="808475"/>
            <a:ext cx="8397900" cy="1701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indent="-330200">
              <a:lnSpc>
                <a:spcPct val="115000"/>
              </a:lnSpc>
              <a:spcBef>
                <a:spcPts val="1000"/>
              </a:spcBef>
              <a:buSzPts val="1600"/>
              <a:buFont typeface="Nunito"/>
              <a:buChar char="●"/>
            </a:pPr>
            <a:r>
              <a:rPr lang="en" sz="1600" dirty="0">
                <a:latin typeface="Nunito"/>
                <a:ea typeface="Nunito"/>
                <a:cs typeface="Nunito"/>
                <a:sym typeface="Nunito"/>
              </a:rPr>
              <a:t>Summary of key performance metrics for training and validation data of all the models (base+tuned) in a tabular format for comparison</a:t>
            </a:r>
          </a:p>
          <a:p>
            <a:pPr marL="457200" indent="-330200">
              <a:lnSpc>
                <a:spcPct val="115000"/>
              </a:lnSpc>
              <a:spcBef>
                <a:spcPts val="1000"/>
              </a:spcBef>
              <a:buSzPts val="1600"/>
              <a:buFont typeface="Nunito"/>
              <a:buChar char="●"/>
            </a:pPr>
            <a:r>
              <a:rPr lang="en" sz="1600" dirty="0">
                <a:latin typeface="Nunito"/>
                <a:ea typeface="Nunito"/>
                <a:cs typeface="Nunito"/>
                <a:sym typeface="Nunito"/>
              </a:rPr>
              <a:t>Comments or Observations</a:t>
            </a:r>
          </a:p>
          <a:p>
            <a:pPr marL="457200" indent="-330200">
              <a:lnSpc>
                <a:spcPct val="115000"/>
              </a:lnSpc>
              <a:spcBef>
                <a:spcPts val="1000"/>
              </a:spcBef>
              <a:buSzPts val="1600"/>
              <a:buFont typeface="Nunito"/>
              <a:buChar char="●"/>
            </a:pPr>
            <a:endParaRPr sz="1600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66" name="Google Shape;266;p56"/>
          <p:cNvSpPr txBox="1"/>
          <p:nvPr/>
        </p:nvSpPr>
        <p:spPr>
          <a:xfrm>
            <a:off x="325250" y="2865875"/>
            <a:ext cx="83979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Nunito"/>
                <a:ea typeface="Nunito"/>
                <a:cs typeface="Nunito"/>
                <a:sym typeface="Nunito"/>
              </a:rPr>
              <a:t>Note</a:t>
            </a:r>
            <a:r>
              <a:rPr lang="en" sz="1600">
                <a:latin typeface="Nunito"/>
                <a:ea typeface="Nunito"/>
                <a:cs typeface="Nunito"/>
                <a:sym typeface="Nunito"/>
              </a:rPr>
              <a:t>: </a:t>
            </a:r>
            <a:r>
              <a:rPr lang="en" sz="1600" i="1">
                <a:latin typeface="Nunito"/>
                <a:ea typeface="Nunito"/>
                <a:cs typeface="Nunito"/>
                <a:sym typeface="Nunito"/>
              </a:rPr>
              <a:t>You can use more than one slide if needed</a:t>
            </a:r>
            <a:endParaRPr sz="1600" i="1"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664641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56"/>
          <p:cNvSpPr txBox="1">
            <a:spLocks noGrp="1"/>
          </p:cNvSpPr>
          <p:nvPr>
            <p:ph type="title"/>
          </p:nvPr>
        </p:nvSpPr>
        <p:spPr>
          <a:xfrm>
            <a:off x="202550" y="13687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 dirty="0">
                <a:solidFill>
                  <a:srgbClr val="0E39A9"/>
                </a:solidFill>
              </a:rPr>
              <a:t>Sentiment Analysis – Final Model</a:t>
            </a:r>
            <a:endParaRPr sz="2350" dirty="0">
              <a:solidFill>
                <a:srgbClr val="0E39A9"/>
              </a:solidFill>
            </a:endParaRPr>
          </a:p>
        </p:txBody>
      </p:sp>
      <p:sp>
        <p:nvSpPr>
          <p:cNvPr id="265" name="Google Shape;265;p56"/>
          <p:cNvSpPr txBox="1"/>
          <p:nvPr/>
        </p:nvSpPr>
        <p:spPr>
          <a:xfrm>
            <a:off x="325250" y="808475"/>
            <a:ext cx="8397900" cy="1830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indent="-330200">
              <a:lnSpc>
                <a:spcPct val="115000"/>
              </a:lnSpc>
              <a:spcBef>
                <a:spcPts val="1000"/>
              </a:spcBef>
              <a:buSzPts val="1600"/>
              <a:buFont typeface="Nunito"/>
              <a:buChar char="●"/>
            </a:pPr>
            <a:r>
              <a:rPr lang="en" sz="1600" dirty="0">
                <a:latin typeface="Nunito"/>
                <a:ea typeface="Nunito"/>
                <a:cs typeface="Nunito"/>
                <a:sym typeface="Nunito"/>
              </a:rPr>
              <a:t>Choose the best model with proper reasoning</a:t>
            </a:r>
          </a:p>
          <a:p>
            <a:pPr marL="457200" indent="-330200">
              <a:lnSpc>
                <a:spcPct val="115000"/>
              </a:lnSpc>
              <a:spcBef>
                <a:spcPts val="1000"/>
              </a:spcBef>
              <a:buSzPts val="1600"/>
              <a:buFont typeface="Nunito"/>
              <a:buChar char="●"/>
            </a:pPr>
            <a:r>
              <a:rPr lang="en" sz="1600" dirty="0">
                <a:latin typeface="Nunito"/>
                <a:ea typeface="Nunito"/>
                <a:cs typeface="Nunito"/>
                <a:sym typeface="Nunito"/>
              </a:rPr>
              <a:t>Summary of key performance metrics for the test data (best model)</a:t>
            </a:r>
          </a:p>
          <a:p>
            <a:pPr marL="457200" indent="-330200">
              <a:lnSpc>
                <a:spcPct val="115000"/>
              </a:lnSpc>
              <a:spcBef>
                <a:spcPts val="1000"/>
              </a:spcBef>
              <a:buSzPts val="1600"/>
              <a:buFont typeface="Nunito"/>
              <a:buChar char="●"/>
            </a:pPr>
            <a:r>
              <a:rPr lang="en" sz="1600" dirty="0">
                <a:latin typeface="Nunito"/>
                <a:ea typeface="Nunito"/>
                <a:cs typeface="Nunito"/>
                <a:sym typeface="Nunito"/>
              </a:rPr>
              <a:t>Comments or Observations</a:t>
            </a:r>
          </a:p>
          <a:p>
            <a:pPr marL="457200" indent="-330200">
              <a:lnSpc>
                <a:spcPct val="115000"/>
              </a:lnSpc>
              <a:spcBef>
                <a:spcPts val="1000"/>
              </a:spcBef>
              <a:buSzPts val="1600"/>
              <a:buFont typeface="Nunito"/>
              <a:buChar char="●"/>
            </a:pPr>
            <a:endParaRPr sz="1600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66" name="Google Shape;266;p56"/>
          <p:cNvSpPr txBox="1"/>
          <p:nvPr/>
        </p:nvSpPr>
        <p:spPr>
          <a:xfrm>
            <a:off x="325250" y="2865875"/>
            <a:ext cx="83979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Nunito"/>
                <a:ea typeface="Nunito"/>
                <a:cs typeface="Nunito"/>
                <a:sym typeface="Nunito"/>
              </a:rPr>
              <a:t>Note</a:t>
            </a:r>
            <a:r>
              <a:rPr lang="en" sz="1600">
                <a:latin typeface="Nunito"/>
                <a:ea typeface="Nunito"/>
                <a:cs typeface="Nunito"/>
                <a:sym typeface="Nunito"/>
              </a:rPr>
              <a:t>: </a:t>
            </a:r>
            <a:r>
              <a:rPr lang="en" sz="1600" i="1">
                <a:latin typeface="Nunito"/>
                <a:ea typeface="Nunito"/>
                <a:cs typeface="Nunito"/>
                <a:sym typeface="Nunito"/>
              </a:rPr>
              <a:t>You can use more than one slide if needed</a:t>
            </a:r>
            <a:endParaRPr sz="1600" i="1"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2359736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56"/>
          <p:cNvSpPr txBox="1">
            <a:spLocks noGrp="1"/>
          </p:cNvSpPr>
          <p:nvPr>
            <p:ph type="title"/>
          </p:nvPr>
        </p:nvSpPr>
        <p:spPr>
          <a:xfrm>
            <a:off x="202550" y="13687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 dirty="0">
                <a:solidFill>
                  <a:srgbClr val="0E39A9"/>
                </a:solidFill>
              </a:rPr>
              <a:t>Content Summarization – Data Preprocessing</a:t>
            </a:r>
            <a:endParaRPr sz="2350" dirty="0">
              <a:solidFill>
                <a:srgbClr val="0E39A9"/>
              </a:solidFill>
            </a:endParaRPr>
          </a:p>
        </p:txBody>
      </p:sp>
      <p:sp>
        <p:nvSpPr>
          <p:cNvPr id="265" name="Google Shape;265;p56"/>
          <p:cNvSpPr txBox="1"/>
          <p:nvPr/>
        </p:nvSpPr>
        <p:spPr>
          <a:xfrm>
            <a:off x="325250" y="808475"/>
            <a:ext cx="8397900" cy="1830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indent="-330200">
              <a:lnSpc>
                <a:spcPct val="115000"/>
              </a:lnSpc>
              <a:spcBef>
                <a:spcPts val="1000"/>
              </a:spcBef>
              <a:buSzPts val="1600"/>
              <a:buFont typeface="Nunito"/>
              <a:buChar char="●"/>
            </a:pPr>
            <a:r>
              <a:rPr lang="en" sz="1600" dirty="0">
                <a:latin typeface="Nunito"/>
                <a:ea typeface="Nunito"/>
                <a:cs typeface="Nunito"/>
                <a:sym typeface="Nunito"/>
              </a:rPr>
              <a:t>Overview</a:t>
            </a:r>
          </a:p>
          <a:p>
            <a:pPr marL="457200" indent="-330200">
              <a:lnSpc>
                <a:spcPct val="115000"/>
              </a:lnSpc>
              <a:spcBef>
                <a:spcPts val="1000"/>
              </a:spcBef>
              <a:buSzPts val="1600"/>
              <a:buFont typeface="Nunito"/>
              <a:buChar char="●"/>
            </a:pPr>
            <a:r>
              <a:rPr lang="en" sz="1600" dirty="0">
                <a:latin typeface="Nunito"/>
                <a:ea typeface="Nunito"/>
                <a:cs typeface="Nunito"/>
                <a:sym typeface="Nunito"/>
              </a:rPr>
              <a:t>Aggregate the records on a weekly basis</a:t>
            </a:r>
          </a:p>
          <a:p>
            <a:pPr marL="457200" indent="-330200">
              <a:lnSpc>
                <a:spcPct val="115000"/>
              </a:lnSpc>
              <a:spcBef>
                <a:spcPts val="1000"/>
              </a:spcBef>
              <a:buSzPts val="1600"/>
              <a:buFont typeface="Nunito"/>
              <a:buChar char="●"/>
            </a:pPr>
            <a:r>
              <a:rPr lang="en" sz="1600" dirty="0">
                <a:latin typeface="Nunito"/>
                <a:ea typeface="Nunito"/>
                <a:cs typeface="Nunito"/>
                <a:sym typeface="Nunito"/>
              </a:rPr>
              <a:t>Comments or Observations if any</a:t>
            </a:r>
          </a:p>
          <a:p>
            <a:pPr marL="457200" indent="-330200">
              <a:lnSpc>
                <a:spcPct val="115000"/>
              </a:lnSpc>
              <a:spcBef>
                <a:spcPts val="1000"/>
              </a:spcBef>
              <a:buSzPts val="1600"/>
              <a:buFont typeface="Nunito"/>
              <a:buChar char="●"/>
            </a:pPr>
            <a:endParaRPr sz="1600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66" name="Google Shape;266;p56"/>
          <p:cNvSpPr txBox="1"/>
          <p:nvPr/>
        </p:nvSpPr>
        <p:spPr>
          <a:xfrm>
            <a:off x="325250" y="2865875"/>
            <a:ext cx="83979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Nunito"/>
                <a:ea typeface="Nunito"/>
                <a:cs typeface="Nunito"/>
                <a:sym typeface="Nunito"/>
              </a:rPr>
              <a:t>Note</a:t>
            </a:r>
            <a:r>
              <a:rPr lang="en" sz="1600">
                <a:latin typeface="Nunito"/>
                <a:ea typeface="Nunito"/>
                <a:cs typeface="Nunito"/>
                <a:sym typeface="Nunito"/>
              </a:rPr>
              <a:t>: </a:t>
            </a:r>
            <a:r>
              <a:rPr lang="en" sz="1600" i="1">
                <a:latin typeface="Nunito"/>
                <a:ea typeface="Nunito"/>
                <a:cs typeface="Nunito"/>
                <a:sym typeface="Nunito"/>
              </a:rPr>
              <a:t>You can use more than one slide if needed</a:t>
            </a:r>
            <a:endParaRPr sz="1600" i="1"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1757320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56"/>
          <p:cNvSpPr txBox="1">
            <a:spLocks noGrp="1"/>
          </p:cNvSpPr>
          <p:nvPr>
            <p:ph type="title"/>
          </p:nvPr>
        </p:nvSpPr>
        <p:spPr>
          <a:xfrm>
            <a:off x="202550" y="13687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 dirty="0">
                <a:solidFill>
                  <a:srgbClr val="0E39A9"/>
                </a:solidFill>
              </a:rPr>
              <a:t>Content Summarization – Modeling Approach</a:t>
            </a:r>
            <a:endParaRPr sz="2350" dirty="0">
              <a:solidFill>
                <a:srgbClr val="0E39A9"/>
              </a:solidFill>
            </a:endParaRPr>
          </a:p>
        </p:txBody>
      </p:sp>
      <p:sp>
        <p:nvSpPr>
          <p:cNvPr id="265" name="Google Shape;265;p56"/>
          <p:cNvSpPr txBox="1"/>
          <p:nvPr/>
        </p:nvSpPr>
        <p:spPr>
          <a:xfrm>
            <a:off x="325250" y="808475"/>
            <a:ext cx="8397900" cy="1830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indent="-330200">
              <a:lnSpc>
                <a:spcPct val="115000"/>
              </a:lnSpc>
              <a:spcBef>
                <a:spcPts val="1000"/>
              </a:spcBef>
              <a:buSzPts val="1600"/>
              <a:buFont typeface="Nunito"/>
              <a:buChar char="●"/>
            </a:pPr>
            <a:r>
              <a:rPr lang="en" sz="1600" dirty="0">
                <a:latin typeface="Nunito"/>
                <a:ea typeface="Nunito"/>
                <a:cs typeface="Nunito"/>
                <a:sym typeface="Nunito"/>
              </a:rPr>
              <a:t>Overview of the Large Language Model used</a:t>
            </a:r>
          </a:p>
          <a:p>
            <a:pPr marL="457200" indent="-330200">
              <a:lnSpc>
                <a:spcPct val="115000"/>
              </a:lnSpc>
              <a:spcBef>
                <a:spcPts val="1000"/>
              </a:spcBef>
              <a:buSzPts val="1600"/>
              <a:buFont typeface="Nunito"/>
              <a:buChar char="●"/>
            </a:pPr>
            <a:r>
              <a:rPr lang="en" sz="1600" dirty="0">
                <a:latin typeface="Nunito"/>
                <a:ea typeface="Nunito"/>
                <a:cs typeface="Nunito"/>
                <a:sym typeface="Nunito"/>
              </a:rPr>
              <a:t>Parameters of the Large Language Model</a:t>
            </a:r>
          </a:p>
          <a:p>
            <a:pPr marL="457200" indent="-330200">
              <a:lnSpc>
                <a:spcPct val="115000"/>
              </a:lnSpc>
              <a:spcBef>
                <a:spcPts val="1000"/>
              </a:spcBef>
              <a:buSzPts val="1600"/>
              <a:buFont typeface="Nunito"/>
              <a:buChar char="●"/>
            </a:pPr>
            <a:r>
              <a:rPr lang="en" sz="1600" dirty="0">
                <a:latin typeface="Nunito"/>
                <a:ea typeface="Nunito"/>
                <a:cs typeface="Nunito"/>
                <a:sym typeface="Nunito"/>
              </a:rPr>
              <a:t>Comments or Observations if any</a:t>
            </a:r>
          </a:p>
          <a:p>
            <a:pPr marL="457200" indent="-330200">
              <a:lnSpc>
                <a:spcPct val="115000"/>
              </a:lnSpc>
              <a:spcBef>
                <a:spcPts val="1000"/>
              </a:spcBef>
              <a:buSzPts val="1600"/>
              <a:buFont typeface="Nunito"/>
              <a:buChar char="●"/>
            </a:pPr>
            <a:endParaRPr sz="1600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66" name="Google Shape;266;p56"/>
          <p:cNvSpPr txBox="1"/>
          <p:nvPr/>
        </p:nvSpPr>
        <p:spPr>
          <a:xfrm>
            <a:off x="325250" y="2865875"/>
            <a:ext cx="83979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Nunito"/>
                <a:ea typeface="Nunito"/>
                <a:cs typeface="Nunito"/>
                <a:sym typeface="Nunito"/>
              </a:rPr>
              <a:t>Note</a:t>
            </a:r>
            <a:r>
              <a:rPr lang="en" sz="1600">
                <a:latin typeface="Nunito"/>
                <a:ea typeface="Nunito"/>
                <a:cs typeface="Nunito"/>
                <a:sym typeface="Nunito"/>
              </a:rPr>
              <a:t>: </a:t>
            </a:r>
            <a:r>
              <a:rPr lang="en" sz="1600" i="1">
                <a:latin typeface="Nunito"/>
                <a:ea typeface="Nunito"/>
                <a:cs typeface="Nunito"/>
                <a:sym typeface="Nunito"/>
              </a:rPr>
              <a:t>You can use more than one slide if needed</a:t>
            </a:r>
            <a:endParaRPr sz="1600" i="1"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4405227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56"/>
          <p:cNvSpPr txBox="1">
            <a:spLocks noGrp="1"/>
          </p:cNvSpPr>
          <p:nvPr>
            <p:ph type="title"/>
          </p:nvPr>
        </p:nvSpPr>
        <p:spPr>
          <a:xfrm>
            <a:off x="202550" y="13687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 dirty="0">
                <a:solidFill>
                  <a:srgbClr val="0E39A9"/>
                </a:solidFill>
              </a:rPr>
              <a:t>Content Summarization – Sample Input/Output</a:t>
            </a:r>
            <a:endParaRPr sz="2350" dirty="0">
              <a:solidFill>
                <a:srgbClr val="0E39A9"/>
              </a:solidFill>
            </a:endParaRPr>
          </a:p>
        </p:txBody>
      </p:sp>
      <p:sp>
        <p:nvSpPr>
          <p:cNvPr id="265" name="Google Shape;265;p56"/>
          <p:cNvSpPr txBox="1"/>
          <p:nvPr/>
        </p:nvSpPr>
        <p:spPr>
          <a:xfrm>
            <a:off x="325250" y="808475"/>
            <a:ext cx="8397900" cy="1007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indent="-330200">
              <a:lnSpc>
                <a:spcPct val="115000"/>
              </a:lnSpc>
              <a:spcBef>
                <a:spcPts val="1000"/>
              </a:spcBef>
              <a:buSzPts val="1600"/>
              <a:buFont typeface="Nunito"/>
              <a:buChar char="●"/>
            </a:pPr>
            <a:r>
              <a:rPr lang="en" sz="1600" dirty="0">
                <a:latin typeface="Nunito"/>
                <a:ea typeface="Nunito"/>
                <a:cs typeface="Nunito"/>
                <a:sym typeface="Nunito"/>
              </a:rPr>
              <a:t>Please mention the Sample Input and the Prompt used for this task</a:t>
            </a:r>
          </a:p>
          <a:p>
            <a:pPr marL="457200" indent="-330200">
              <a:lnSpc>
                <a:spcPct val="115000"/>
              </a:lnSpc>
              <a:spcBef>
                <a:spcPts val="1000"/>
              </a:spcBef>
              <a:buSzPts val="1600"/>
              <a:buFont typeface="Nunito"/>
              <a:buChar char="●"/>
            </a:pPr>
            <a:r>
              <a:rPr lang="en" sz="1600" dirty="0">
                <a:latin typeface="Nunito"/>
                <a:ea typeface="Nunito"/>
                <a:cs typeface="Nunito"/>
                <a:sym typeface="Nunito"/>
              </a:rPr>
              <a:t>Comments or Observations if any</a:t>
            </a:r>
          </a:p>
        </p:txBody>
      </p:sp>
      <p:sp>
        <p:nvSpPr>
          <p:cNvPr id="266" name="Google Shape;266;p56"/>
          <p:cNvSpPr txBox="1"/>
          <p:nvPr/>
        </p:nvSpPr>
        <p:spPr>
          <a:xfrm>
            <a:off x="325250" y="2865875"/>
            <a:ext cx="83979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Nunito"/>
                <a:ea typeface="Nunito"/>
                <a:cs typeface="Nunito"/>
                <a:sym typeface="Nunito"/>
              </a:rPr>
              <a:t>Note</a:t>
            </a:r>
            <a:r>
              <a:rPr lang="en" sz="1600">
                <a:latin typeface="Nunito"/>
                <a:ea typeface="Nunito"/>
                <a:cs typeface="Nunito"/>
                <a:sym typeface="Nunito"/>
              </a:rPr>
              <a:t>: </a:t>
            </a:r>
            <a:r>
              <a:rPr lang="en" sz="1600" i="1">
                <a:latin typeface="Nunito"/>
                <a:ea typeface="Nunito"/>
                <a:cs typeface="Nunito"/>
                <a:sym typeface="Nunito"/>
              </a:rPr>
              <a:t>You can use more than one slide if needed</a:t>
            </a:r>
            <a:endParaRPr sz="1600" i="1"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34897228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56"/>
          <p:cNvSpPr txBox="1">
            <a:spLocks noGrp="1"/>
          </p:cNvSpPr>
          <p:nvPr>
            <p:ph type="title"/>
          </p:nvPr>
        </p:nvSpPr>
        <p:spPr>
          <a:xfrm>
            <a:off x="202550" y="13687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 dirty="0">
                <a:solidFill>
                  <a:srgbClr val="0E39A9"/>
                </a:solidFill>
              </a:rPr>
              <a:t>Content Summarization – Sample Input/Output</a:t>
            </a:r>
            <a:endParaRPr sz="2350" dirty="0">
              <a:solidFill>
                <a:srgbClr val="0E39A9"/>
              </a:solidFill>
            </a:endParaRPr>
          </a:p>
        </p:txBody>
      </p:sp>
      <p:sp>
        <p:nvSpPr>
          <p:cNvPr id="265" name="Google Shape;265;p56"/>
          <p:cNvSpPr txBox="1"/>
          <p:nvPr/>
        </p:nvSpPr>
        <p:spPr>
          <a:xfrm>
            <a:off x="325250" y="808475"/>
            <a:ext cx="8397900" cy="1007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indent="-330200">
              <a:lnSpc>
                <a:spcPct val="115000"/>
              </a:lnSpc>
              <a:spcBef>
                <a:spcPts val="1000"/>
              </a:spcBef>
              <a:buSzPts val="1600"/>
              <a:buFont typeface="Nunito"/>
              <a:buChar char="●"/>
            </a:pPr>
            <a:r>
              <a:rPr lang="en" sz="1600" dirty="0">
                <a:latin typeface="Nunito"/>
                <a:ea typeface="Nunito"/>
                <a:cs typeface="Nunito"/>
                <a:sym typeface="Nunito"/>
              </a:rPr>
              <a:t>Please mention the Sample Output</a:t>
            </a:r>
          </a:p>
          <a:p>
            <a:pPr marL="457200" indent="-330200">
              <a:lnSpc>
                <a:spcPct val="115000"/>
              </a:lnSpc>
              <a:spcBef>
                <a:spcPts val="1000"/>
              </a:spcBef>
              <a:buSzPts val="1600"/>
              <a:buFont typeface="Nunito"/>
              <a:buChar char="●"/>
            </a:pPr>
            <a:r>
              <a:rPr lang="en" sz="1600" dirty="0">
                <a:latin typeface="Nunito"/>
                <a:ea typeface="Nunito"/>
                <a:cs typeface="Nunito"/>
                <a:sym typeface="Nunito"/>
              </a:rPr>
              <a:t>Comments or Observations if any</a:t>
            </a:r>
          </a:p>
        </p:txBody>
      </p:sp>
      <p:sp>
        <p:nvSpPr>
          <p:cNvPr id="266" name="Google Shape;266;p56"/>
          <p:cNvSpPr txBox="1"/>
          <p:nvPr/>
        </p:nvSpPr>
        <p:spPr>
          <a:xfrm>
            <a:off x="325250" y="2865875"/>
            <a:ext cx="83979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Nunito"/>
                <a:ea typeface="Nunito"/>
                <a:cs typeface="Nunito"/>
                <a:sym typeface="Nunito"/>
              </a:rPr>
              <a:t>Note</a:t>
            </a:r>
            <a:r>
              <a:rPr lang="en" sz="1600">
                <a:latin typeface="Nunito"/>
                <a:ea typeface="Nunito"/>
                <a:cs typeface="Nunito"/>
                <a:sym typeface="Nunito"/>
              </a:rPr>
              <a:t>: </a:t>
            </a:r>
            <a:r>
              <a:rPr lang="en" sz="1600" i="1">
                <a:latin typeface="Nunito"/>
                <a:ea typeface="Nunito"/>
                <a:cs typeface="Nunito"/>
                <a:sym typeface="Nunito"/>
              </a:rPr>
              <a:t>You can use more than one slide if needed</a:t>
            </a:r>
            <a:endParaRPr sz="1600" i="1"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11157461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56"/>
          <p:cNvSpPr txBox="1">
            <a:spLocks noGrp="1"/>
          </p:cNvSpPr>
          <p:nvPr>
            <p:ph type="title"/>
          </p:nvPr>
        </p:nvSpPr>
        <p:spPr>
          <a:xfrm>
            <a:off x="202550" y="13687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 dirty="0">
                <a:solidFill>
                  <a:srgbClr val="0E39A9"/>
                </a:solidFill>
              </a:rPr>
              <a:t>Content Summarization – Raw Model Output</a:t>
            </a:r>
            <a:endParaRPr sz="2350" dirty="0">
              <a:solidFill>
                <a:srgbClr val="0E39A9"/>
              </a:solidFill>
            </a:endParaRPr>
          </a:p>
        </p:txBody>
      </p:sp>
      <p:sp>
        <p:nvSpPr>
          <p:cNvPr id="265" name="Google Shape;265;p56"/>
          <p:cNvSpPr txBox="1"/>
          <p:nvPr/>
        </p:nvSpPr>
        <p:spPr>
          <a:xfrm>
            <a:off x="325250" y="808475"/>
            <a:ext cx="8397900" cy="1007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indent="-330200">
              <a:lnSpc>
                <a:spcPct val="115000"/>
              </a:lnSpc>
              <a:spcBef>
                <a:spcPts val="1000"/>
              </a:spcBef>
              <a:buSzPts val="1600"/>
              <a:buFont typeface="Nunito"/>
              <a:buChar char="●"/>
            </a:pPr>
            <a:r>
              <a:rPr lang="en" sz="1600" dirty="0">
                <a:latin typeface="Nunito"/>
                <a:ea typeface="Nunito"/>
                <a:cs typeface="Nunito"/>
                <a:sym typeface="Nunito"/>
              </a:rPr>
              <a:t>Please include the snapshot of the resultant dataframe</a:t>
            </a:r>
          </a:p>
          <a:p>
            <a:pPr marL="457200" indent="-330200">
              <a:lnSpc>
                <a:spcPct val="115000"/>
              </a:lnSpc>
              <a:spcBef>
                <a:spcPts val="1000"/>
              </a:spcBef>
              <a:buSzPts val="1600"/>
              <a:buFont typeface="Nunito"/>
              <a:buChar char="●"/>
            </a:pPr>
            <a:r>
              <a:rPr lang="en" sz="1600" dirty="0">
                <a:latin typeface="Nunito"/>
                <a:ea typeface="Nunito"/>
                <a:cs typeface="Nunito"/>
                <a:sym typeface="Nunito"/>
              </a:rPr>
              <a:t>Comments or Observations if any</a:t>
            </a:r>
          </a:p>
        </p:txBody>
      </p:sp>
      <p:sp>
        <p:nvSpPr>
          <p:cNvPr id="266" name="Google Shape;266;p56"/>
          <p:cNvSpPr txBox="1"/>
          <p:nvPr/>
        </p:nvSpPr>
        <p:spPr>
          <a:xfrm>
            <a:off x="325250" y="2865875"/>
            <a:ext cx="83979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Nunito"/>
                <a:ea typeface="Nunito"/>
                <a:cs typeface="Nunito"/>
                <a:sym typeface="Nunito"/>
              </a:rPr>
              <a:t>Note</a:t>
            </a:r>
            <a:r>
              <a:rPr lang="en" sz="1600">
                <a:latin typeface="Nunito"/>
                <a:ea typeface="Nunito"/>
                <a:cs typeface="Nunito"/>
                <a:sym typeface="Nunito"/>
              </a:rPr>
              <a:t>: </a:t>
            </a:r>
            <a:r>
              <a:rPr lang="en" sz="1600" i="1">
                <a:latin typeface="Nunito"/>
                <a:ea typeface="Nunito"/>
                <a:cs typeface="Nunito"/>
                <a:sym typeface="Nunito"/>
              </a:rPr>
              <a:t>You can use more than one slide if needed</a:t>
            </a:r>
            <a:endParaRPr sz="1600" i="1"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40626815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56"/>
          <p:cNvSpPr txBox="1">
            <a:spLocks noGrp="1"/>
          </p:cNvSpPr>
          <p:nvPr>
            <p:ph type="title"/>
          </p:nvPr>
        </p:nvSpPr>
        <p:spPr>
          <a:xfrm>
            <a:off x="202550" y="13687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 dirty="0">
                <a:solidFill>
                  <a:srgbClr val="0E39A9"/>
                </a:solidFill>
              </a:rPr>
              <a:t>Content Summarization – Final Output</a:t>
            </a:r>
            <a:endParaRPr sz="2350" dirty="0">
              <a:solidFill>
                <a:srgbClr val="0E39A9"/>
              </a:solidFill>
            </a:endParaRPr>
          </a:p>
        </p:txBody>
      </p:sp>
      <p:sp>
        <p:nvSpPr>
          <p:cNvPr id="265" name="Google Shape;265;p56"/>
          <p:cNvSpPr txBox="1"/>
          <p:nvPr/>
        </p:nvSpPr>
        <p:spPr>
          <a:xfrm>
            <a:off x="325250" y="808475"/>
            <a:ext cx="8397900" cy="141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indent="-330200">
              <a:lnSpc>
                <a:spcPct val="115000"/>
              </a:lnSpc>
              <a:spcBef>
                <a:spcPts val="1000"/>
              </a:spcBef>
              <a:buSzPts val="1600"/>
              <a:buFont typeface="Nunito"/>
              <a:buChar char="●"/>
            </a:pPr>
            <a:r>
              <a:rPr lang="en" sz="1600" dirty="0">
                <a:latin typeface="Nunito"/>
                <a:ea typeface="Nunito"/>
                <a:cs typeface="Nunito"/>
                <a:sym typeface="Nunito"/>
              </a:rPr>
              <a:t>Please mention the steps to parse the model’s output</a:t>
            </a:r>
          </a:p>
          <a:p>
            <a:pPr marL="457200" indent="-330200">
              <a:lnSpc>
                <a:spcPct val="115000"/>
              </a:lnSpc>
              <a:spcBef>
                <a:spcPts val="1000"/>
              </a:spcBef>
              <a:buSzPts val="1600"/>
              <a:buFont typeface="Nunito"/>
              <a:buChar char="●"/>
            </a:pPr>
            <a:r>
              <a:rPr lang="en" sz="1600" dirty="0">
                <a:latin typeface="Nunito"/>
                <a:ea typeface="Nunito"/>
                <a:cs typeface="Nunito"/>
                <a:sym typeface="Nunito"/>
              </a:rPr>
              <a:t>Please include the snapshot of the final dataframe</a:t>
            </a:r>
          </a:p>
          <a:p>
            <a:pPr marL="457200" indent="-330200">
              <a:lnSpc>
                <a:spcPct val="115000"/>
              </a:lnSpc>
              <a:spcBef>
                <a:spcPts val="1000"/>
              </a:spcBef>
              <a:buSzPts val="1600"/>
              <a:buFont typeface="Nunito"/>
              <a:buChar char="●"/>
            </a:pPr>
            <a:r>
              <a:rPr lang="en" sz="1600" dirty="0">
                <a:latin typeface="Nunito"/>
                <a:ea typeface="Nunito"/>
                <a:cs typeface="Nunito"/>
                <a:sym typeface="Nunito"/>
              </a:rPr>
              <a:t>Comments or Observations if any</a:t>
            </a:r>
          </a:p>
        </p:txBody>
      </p:sp>
      <p:sp>
        <p:nvSpPr>
          <p:cNvPr id="266" name="Google Shape;266;p56"/>
          <p:cNvSpPr txBox="1"/>
          <p:nvPr/>
        </p:nvSpPr>
        <p:spPr>
          <a:xfrm>
            <a:off x="325250" y="2865875"/>
            <a:ext cx="83979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Nunito"/>
                <a:ea typeface="Nunito"/>
                <a:cs typeface="Nunito"/>
                <a:sym typeface="Nunito"/>
              </a:rPr>
              <a:t>Note</a:t>
            </a:r>
            <a:r>
              <a:rPr lang="en" sz="1600">
                <a:latin typeface="Nunito"/>
                <a:ea typeface="Nunito"/>
                <a:cs typeface="Nunito"/>
                <a:sym typeface="Nunito"/>
              </a:rPr>
              <a:t>: </a:t>
            </a:r>
            <a:r>
              <a:rPr lang="en" sz="1600" i="1">
                <a:latin typeface="Nunito"/>
                <a:ea typeface="Nunito"/>
                <a:cs typeface="Nunito"/>
                <a:sym typeface="Nunito"/>
              </a:rPr>
              <a:t>You can use more than one slide if needed</a:t>
            </a:r>
            <a:endParaRPr sz="1600" i="1"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30279065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57"/>
          <p:cNvSpPr/>
          <p:nvPr/>
        </p:nvSpPr>
        <p:spPr>
          <a:xfrm>
            <a:off x="0" y="3442950"/>
            <a:ext cx="9162600" cy="780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57"/>
          <p:cNvSpPr txBox="1"/>
          <p:nvPr/>
        </p:nvSpPr>
        <p:spPr>
          <a:xfrm>
            <a:off x="32525" y="3526575"/>
            <a:ext cx="44187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APPENDIX</a:t>
            </a:r>
            <a:endParaRPr sz="2800" b="1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58"/>
          <p:cNvSpPr txBox="1">
            <a:spLocks noGrp="1"/>
          </p:cNvSpPr>
          <p:nvPr>
            <p:ph type="title"/>
          </p:nvPr>
        </p:nvSpPr>
        <p:spPr>
          <a:xfrm>
            <a:off x="202550" y="13687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E39A9"/>
                </a:solidFill>
              </a:rPr>
              <a:t>Data Background and Contents</a:t>
            </a:r>
            <a:endParaRPr sz="2400">
              <a:solidFill>
                <a:srgbClr val="0E39A9"/>
              </a:solidFill>
            </a:endParaRPr>
          </a:p>
        </p:txBody>
      </p:sp>
      <p:sp>
        <p:nvSpPr>
          <p:cNvPr id="278" name="Google Shape;278;p58"/>
          <p:cNvSpPr txBox="1"/>
          <p:nvPr/>
        </p:nvSpPr>
        <p:spPr>
          <a:xfrm>
            <a:off x="325250" y="808475"/>
            <a:ext cx="83979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Nunito"/>
              <a:buChar char="●"/>
            </a:pPr>
            <a:r>
              <a:rPr lang="en" sz="1600">
                <a:latin typeface="Nunito"/>
                <a:ea typeface="Nunito"/>
                <a:cs typeface="Nunito"/>
                <a:sym typeface="Nunito"/>
              </a:rPr>
              <a:t>Please mention the data background and contents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9"/>
          <p:cNvSpPr txBox="1">
            <a:spLocks noGrp="1"/>
          </p:cNvSpPr>
          <p:nvPr>
            <p:ph type="title"/>
          </p:nvPr>
        </p:nvSpPr>
        <p:spPr>
          <a:xfrm>
            <a:off x="202550" y="13687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E39A9"/>
                </a:solidFill>
              </a:rPr>
              <a:t>Contents / Agenda</a:t>
            </a:r>
            <a:endParaRPr sz="2400">
              <a:solidFill>
                <a:srgbClr val="0E39A9"/>
              </a:solidFill>
            </a:endParaRPr>
          </a:p>
        </p:txBody>
      </p:sp>
      <p:sp>
        <p:nvSpPr>
          <p:cNvPr id="219" name="Google Shape;219;p49"/>
          <p:cNvSpPr txBox="1"/>
          <p:nvPr/>
        </p:nvSpPr>
        <p:spPr>
          <a:xfrm>
            <a:off x="325250" y="808475"/>
            <a:ext cx="8397900" cy="24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Nunito"/>
              <a:buChar char="●"/>
            </a:pPr>
            <a:r>
              <a:rPr lang="en" sz="1600">
                <a:latin typeface="Nunito"/>
                <a:ea typeface="Nunito"/>
                <a:cs typeface="Nunito"/>
                <a:sym typeface="Nunito"/>
              </a:rPr>
              <a:t>Executive Summary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Nunito"/>
              <a:buChar char="●"/>
            </a:pPr>
            <a:r>
              <a:rPr lang="en" sz="1600">
                <a:latin typeface="Nunito"/>
                <a:ea typeface="Nunito"/>
                <a:cs typeface="Nunito"/>
                <a:sym typeface="Nunito"/>
              </a:rPr>
              <a:t>Business Problem Overview and Solution Approach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Nunito"/>
              <a:buChar char="●"/>
            </a:pPr>
            <a:r>
              <a:rPr lang="en" sz="1600">
                <a:latin typeface="Nunito"/>
                <a:ea typeface="Nunito"/>
                <a:cs typeface="Nunito"/>
                <a:sym typeface="Nunito"/>
              </a:rPr>
              <a:t>EDA Results 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Nunito"/>
              <a:buChar char="●"/>
            </a:pPr>
            <a:r>
              <a:rPr lang="en" sz="1600">
                <a:latin typeface="Nunito"/>
                <a:ea typeface="Nunito"/>
                <a:cs typeface="Nunito"/>
                <a:sym typeface="Nunito"/>
              </a:rPr>
              <a:t>Data Preprocessing 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Nunito"/>
              <a:buChar char="●"/>
            </a:pPr>
            <a:r>
              <a:rPr lang="en" sz="1600">
                <a:latin typeface="Nunito"/>
                <a:ea typeface="Nunito"/>
                <a:cs typeface="Nunito"/>
                <a:sym typeface="Nunito"/>
              </a:rPr>
              <a:t>Model Performance Summary 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Nunito"/>
              <a:buChar char="●"/>
            </a:pPr>
            <a:r>
              <a:rPr lang="en" sz="1600">
                <a:latin typeface="Nunito"/>
                <a:ea typeface="Nunito"/>
                <a:cs typeface="Nunito"/>
                <a:sym typeface="Nunito"/>
              </a:rPr>
              <a:t>Appendix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59"/>
          <p:cNvSpPr txBox="1">
            <a:spLocks noGrp="1"/>
          </p:cNvSpPr>
          <p:nvPr>
            <p:ph type="title"/>
          </p:nvPr>
        </p:nvSpPr>
        <p:spPr>
          <a:xfrm>
            <a:off x="202550" y="13687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solidFill>
                  <a:srgbClr val="0E39A9"/>
                </a:solidFill>
              </a:rPr>
              <a:t>Slide Header</a:t>
            </a:r>
            <a:endParaRPr sz="2350">
              <a:solidFill>
                <a:srgbClr val="0E39A9"/>
              </a:solidFill>
            </a:endParaRPr>
          </a:p>
        </p:txBody>
      </p:sp>
      <p:sp>
        <p:nvSpPr>
          <p:cNvPr id="284" name="Google Shape;284;p59"/>
          <p:cNvSpPr txBox="1"/>
          <p:nvPr/>
        </p:nvSpPr>
        <p:spPr>
          <a:xfrm>
            <a:off x="325250" y="808475"/>
            <a:ext cx="83979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●"/>
            </a:pPr>
            <a:r>
              <a:rPr lang="en"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Please add any other pointers (if needed)</a:t>
            </a:r>
            <a:endParaRPr sz="16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60"/>
          <p:cNvSpPr txBox="1">
            <a:spLocks noGrp="1"/>
          </p:cNvSpPr>
          <p:nvPr>
            <p:ph type="title"/>
          </p:nvPr>
        </p:nvSpPr>
        <p:spPr>
          <a:xfrm>
            <a:off x="70129" y="6703219"/>
            <a:ext cx="15008700" cy="6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85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60"/>
          <p:cNvSpPr txBox="1">
            <a:spLocks noGrp="1"/>
          </p:cNvSpPr>
          <p:nvPr>
            <p:ph type="sldNum" idx="4294967295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50"/>
          <p:cNvSpPr txBox="1">
            <a:spLocks noGrp="1"/>
          </p:cNvSpPr>
          <p:nvPr>
            <p:ph type="title"/>
          </p:nvPr>
        </p:nvSpPr>
        <p:spPr>
          <a:xfrm>
            <a:off x="202550" y="13687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E39A9"/>
                </a:solidFill>
              </a:rPr>
              <a:t>Executive Summary</a:t>
            </a:r>
            <a:endParaRPr sz="2400">
              <a:solidFill>
                <a:srgbClr val="0E39A9"/>
              </a:solidFill>
            </a:endParaRPr>
          </a:p>
        </p:txBody>
      </p:sp>
      <p:sp>
        <p:nvSpPr>
          <p:cNvPr id="225" name="Google Shape;225;p50"/>
          <p:cNvSpPr txBox="1"/>
          <p:nvPr/>
        </p:nvSpPr>
        <p:spPr>
          <a:xfrm>
            <a:off x="325250" y="808475"/>
            <a:ext cx="8397900" cy="7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●"/>
            </a:pPr>
            <a:r>
              <a:rPr lang="en" sz="1600">
                <a:latin typeface="Nunito"/>
                <a:ea typeface="Nunito"/>
                <a:cs typeface="Nunito"/>
                <a:sym typeface="Nunito"/>
              </a:rPr>
              <a:t>Please mention actionable insights &amp; recommendations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51"/>
          <p:cNvSpPr txBox="1">
            <a:spLocks noGrp="1"/>
          </p:cNvSpPr>
          <p:nvPr>
            <p:ph type="title"/>
          </p:nvPr>
        </p:nvSpPr>
        <p:spPr>
          <a:xfrm>
            <a:off x="202550" y="13687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E39A9"/>
                </a:solidFill>
              </a:rPr>
              <a:t>Business Problem Overview and Solution Approach</a:t>
            </a:r>
            <a:endParaRPr sz="2400">
              <a:solidFill>
                <a:srgbClr val="0E39A9"/>
              </a:solidFill>
            </a:endParaRPr>
          </a:p>
        </p:txBody>
      </p:sp>
      <p:sp>
        <p:nvSpPr>
          <p:cNvPr id="231" name="Google Shape;231;p51"/>
          <p:cNvSpPr txBox="1"/>
          <p:nvPr/>
        </p:nvSpPr>
        <p:spPr>
          <a:xfrm>
            <a:off x="325250" y="808475"/>
            <a:ext cx="8397900" cy="8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Nunito"/>
              <a:buChar char="●"/>
            </a:pPr>
            <a:r>
              <a:rPr lang="en" sz="1600">
                <a:latin typeface="Nunito"/>
                <a:ea typeface="Nunito"/>
                <a:cs typeface="Nunito"/>
                <a:sym typeface="Nunito"/>
              </a:rPr>
              <a:t>Please define the problem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Nunito"/>
              <a:buChar char="●"/>
            </a:pPr>
            <a:r>
              <a:rPr lang="en" sz="1600">
                <a:latin typeface="Nunito"/>
                <a:ea typeface="Nunito"/>
                <a:cs typeface="Nunito"/>
                <a:sym typeface="Nunito"/>
              </a:rPr>
              <a:t>Please mention the solution approach / methodology 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52"/>
          <p:cNvSpPr txBox="1">
            <a:spLocks noGrp="1"/>
          </p:cNvSpPr>
          <p:nvPr>
            <p:ph type="title"/>
          </p:nvPr>
        </p:nvSpPr>
        <p:spPr>
          <a:xfrm>
            <a:off x="202550" y="13687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E39A9"/>
                </a:solidFill>
              </a:rPr>
              <a:t>EDA Results</a:t>
            </a:r>
            <a:endParaRPr sz="2400">
              <a:solidFill>
                <a:srgbClr val="0E39A9"/>
              </a:solidFill>
            </a:endParaRPr>
          </a:p>
        </p:txBody>
      </p:sp>
      <p:sp>
        <p:nvSpPr>
          <p:cNvPr id="237" name="Google Shape;237;p52"/>
          <p:cNvSpPr txBox="1"/>
          <p:nvPr/>
        </p:nvSpPr>
        <p:spPr>
          <a:xfrm>
            <a:off x="325250" y="808475"/>
            <a:ext cx="8397900" cy="596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Nunito"/>
              <a:buChar char="●"/>
            </a:pPr>
            <a:r>
              <a:rPr lang="en" sz="1600" dirty="0">
                <a:latin typeface="Nunito"/>
                <a:ea typeface="Nunito"/>
                <a:cs typeface="Nunito"/>
                <a:sym typeface="Nunito"/>
              </a:rPr>
              <a:t>Please mention the key results from EDA</a:t>
            </a:r>
            <a:endParaRPr sz="1600" dirty="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38" name="Google Shape;238;p52"/>
          <p:cNvSpPr txBox="1"/>
          <p:nvPr/>
        </p:nvSpPr>
        <p:spPr>
          <a:xfrm>
            <a:off x="325250" y="2103875"/>
            <a:ext cx="83979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Nunito"/>
                <a:ea typeface="Nunito"/>
                <a:cs typeface="Nunito"/>
                <a:sym typeface="Nunito"/>
              </a:rPr>
              <a:t>Note</a:t>
            </a:r>
            <a:r>
              <a:rPr lang="en" sz="1600">
                <a:latin typeface="Nunito"/>
                <a:ea typeface="Nunito"/>
                <a:cs typeface="Nunito"/>
                <a:sym typeface="Nunito"/>
              </a:rPr>
              <a:t>: </a:t>
            </a:r>
            <a:r>
              <a:rPr lang="en" sz="1600" i="1">
                <a:latin typeface="Nunito"/>
                <a:ea typeface="Nunito"/>
                <a:cs typeface="Nunito"/>
                <a:sym typeface="Nunito"/>
              </a:rPr>
              <a:t>You can use more than one slide if needed</a:t>
            </a:r>
            <a:endParaRPr sz="1600" i="1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53"/>
          <p:cNvSpPr txBox="1">
            <a:spLocks noGrp="1"/>
          </p:cNvSpPr>
          <p:nvPr>
            <p:ph type="title"/>
          </p:nvPr>
        </p:nvSpPr>
        <p:spPr>
          <a:xfrm>
            <a:off x="202550" y="13687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E39A9"/>
                </a:solidFill>
              </a:rPr>
              <a:t>Data Preprocessing	</a:t>
            </a:r>
            <a:endParaRPr sz="2400">
              <a:solidFill>
                <a:srgbClr val="0E39A9"/>
              </a:solidFill>
            </a:endParaRPr>
          </a:p>
        </p:txBody>
      </p:sp>
      <p:sp>
        <p:nvSpPr>
          <p:cNvPr id="244" name="Google Shape;244;p53"/>
          <p:cNvSpPr txBox="1"/>
          <p:nvPr/>
        </p:nvSpPr>
        <p:spPr>
          <a:xfrm>
            <a:off x="325250" y="808475"/>
            <a:ext cx="8397900" cy="1007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Nunito"/>
              <a:buChar char="●"/>
            </a:pPr>
            <a:r>
              <a:rPr lang="en" sz="1600" dirty="0">
                <a:latin typeface="Nunito"/>
                <a:ea typeface="Nunito"/>
                <a:cs typeface="Nunito"/>
                <a:sym typeface="Nunito"/>
              </a:rPr>
              <a:t>Duplicate value check </a:t>
            </a:r>
            <a:endParaRPr sz="1600" dirty="0">
              <a:latin typeface="Nunito"/>
              <a:ea typeface="Nunito"/>
              <a:cs typeface="Nunito"/>
              <a:sym typeface="Nunit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Nunito"/>
              <a:buChar char="●"/>
            </a:pPr>
            <a:r>
              <a:rPr lang="en" sz="1600" dirty="0">
                <a:latin typeface="Nunito"/>
                <a:ea typeface="Nunito"/>
                <a:cs typeface="Nunito"/>
                <a:sym typeface="Nunito"/>
              </a:rPr>
              <a:t>Data preprocessing for modeling</a:t>
            </a:r>
            <a:endParaRPr sz="1600" dirty="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45" name="Google Shape;245;p53"/>
          <p:cNvSpPr txBox="1"/>
          <p:nvPr/>
        </p:nvSpPr>
        <p:spPr>
          <a:xfrm>
            <a:off x="249050" y="3246875"/>
            <a:ext cx="83979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Nunito"/>
                <a:ea typeface="Nunito"/>
                <a:cs typeface="Nunito"/>
                <a:sym typeface="Nunito"/>
              </a:rPr>
              <a:t>Note</a:t>
            </a:r>
            <a:r>
              <a:rPr lang="en" sz="1600">
                <a:latin typeface="Nunito"/>
                <a:ea typeface="Nunito"/>
                <a:cs typeface="Nunito"/>
                <a:sym typeface="Nunito"/>
              </a:rPr>
              <a:t>: </a:t>
            </a:r>
            <a:r>
              <a:rPr lang="en" sz="1600" i="1">
                <a:latin typeface="Nunito"/>
                <a:ea typeface="Nunito"/>
                <a:cs typeface="Nunito"/>
                <a:sym typeface="Nunito"/>
              </a:rPr>
              <a:t>You can use more than one slide if needed</a:t>
            </a:r>
            <a:endParaRPr sz="1600" i="1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54"/>
          <p:cNvSpPr txBox="1">
            <a:spLocks noGrp="1"/>
          </p:cNvSpPr>
          <p:nvPr>
            <p:ph type="title"/>
          </p:nvPr>
        </p:nvSpPr>
        <p:spPr>
          <a:xfrm>
            <a:off x="202550" y="13687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0E39A9"/>
                </a:solidFill>
              </a:rPr>
              <a:t>Sentiment Analysis - Model Evaluation Criterion</a:t>
            </a:r>
            <a:endParaRPr sz="2350" dirty="0">
              <a:solidFill>
                <a:srgbClr val="0E39A9"/>
              </a:solidFill>
            </a:endParaRPr>
          </a:p>
        </p:txBody>
      </p:sp>
      <p:sp>
        <p:nvSpPr>
          <p:cNvPr id="251" name="Google Shape;251;p54"/>
          <p:cNvSpPr txBox="1"/>
          <p:nvPr/>
        </p:nvSpPr>
        <p:spPr>
          <a:xfrm>
            <a:off x="325250" y="808475"/>
            <a:ext cx="8397900" cy="1007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Nunito"/>
              <a:buChar char="●"/>
            </a:pPr>
            <a:r>
              <a:rPr lang="en" sz="16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Please mention the model evaluation criterion</a:t>
            </a:r>
            <a:endParaRPr sz="1600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Nunito"/>
              <a:buChar char="●"/>
            </a:pPr>
            <a:r>
              <a:rPr lang="en" sz="16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Comment on the same</a:t>
            </a:r>
            <a:endParaRPr sz="1600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52" name="Google Shape;252;p54"/>
          <p:cNvSpPr txBox="1"/>
          <p:nvPr/>
        </p:nvSpPr>
        <p:spPr>
          <a:xfrm>
            <a:off x="325250" y="2865875"/>
            <a:ext cx="83979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Nunito"/>
                <a:ea typeface="Nunito"/>
                <a:cs typeface="Nunito"/>
                <a:sym typeface="Nunito"/>
              </a:rPr>
              <a:t>Note</a:t>
            </a:r>
            <a:r>
              <a:rPr lang="en" sz="1600">
                <a:latin typeface="Nunito"/>
                <a:ea typeface="Nunito"/>
                <a:cs typeface="Nunito"/>
                <a:sym typeface="Nunito"/>
              </a:rPr>
              <a:t>: </a:t>
            </a:r>
            <a:r>
              <a:rPr lang="en" sz="1600" i="1">
                <a:latin typeface="Nunito"/>
                <a:ea typeface="Nunito"/>
                <a:cs typeface="Nunito"/>
                <a:sym typeface="Nunito"/>
              </a:rPr>
              <a:t>You can use more than one slide if needed</a:t>
            </a:r>
            <a:endParaRPr sz="1600" i="1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55"/>
          <p:cNvSpPr txBox="1">
            <a:spLocks noGrp="1"/>
          </p:cNvSpPr>
          <p:nvPr>
            <p:ph type="title"/>
          </p:nvPr>
        </p:nvSpPr>
        <p:spPr>
          <a:xfrm>
            <a:off x="202550" y="13687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0E39A9"/>
                </a:solidFill>
              </a:rPr>
              <a:t>Sentiment Analysis - Model Building</a:t>
            </a:r>
            <a:endParaRPr sz="2400" dirty="0">
              <a:solidFill>
                <a:srgbClr val="0E39A9"/>
              </a:solidFill>
            </a:endParaRPr>
          </a:p>
        </p:txBody>
      </p:sp>
      <p:sp>
        <p:nvSpPr>
          <p:cNvPr id="258" name="Google Shape;258;p55"/>
          <p:cNvSpPr txBox="1"/>
          <p:nvPr/>
        </p:nvSpPr>
        <p:spPr>
          <a:xfrm>
            <a:off x="325250" y="808475"/>
            <a:ext cx="8397900" cy="1701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Nunito"/>
              <a:buChar char="●"/>
            </a:pPr>
            <a:r>
              <a:rPr lang="en" sz="1600" dirty="0">
                <a:latin typeface="Nunito"/>
                <a:ea typeface="Nunito"/>
                <a:cs typeface="Nunito"/>
                <a:sym typeface="Nunito"/>
              </a:rPr>
              <a:t>Overview of the models</a:t>
            </a:r>
          </a:p>
          <a:p>
            <a:pPr marL="45720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Nunito"/>
              <a:buChar char="●"/>
            </a:pPr>
            <a:r>
              <a:rPr lang="en" sz="1600" dirty="0">
                <a:latin typeface="Nunito"/>
                <a:ea typeface="Nunito"/>
                <a:cs typeface="Nunito"/>
                <a:sym typeface="Nunito"/>
              </a:rPr>
              <a:t>Summary of key performance metrics for training and validation data of all the base models (with default parameters) in a tabular format for comparison</a:t>
            </a:r>
          </a:p>
          <a:p>
            <a:pPr marL="45720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Nunito"/>
              <a:buChar char="●"/>
            </a:pPr>
            <a:r>
              <a:rPr lang="en" sz="1600" dirty="0">
                <a:latin typeface="Nunito"/>
                <a:ea typeface="Nunito"/>
                <a:cs typeface="Nunito"/>
                <a:sym typeface="Nunito"/>
              </a:rPr>
              <a:t>Comments or Observations</a:t>
            </a:r>
            <a:endParaRPr sz="1600" dirty="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59" name="Google Shape;259;p55"/>
          <p:cNvSpPr txBox="1"/>
          <p:nvPr/>
        </p:nvSpPr>
        <p:spPr>
          <a:xfrm>
            <a:off x="325250" y="2828897"/>
            <a:ext cx="83979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Nunito"/>
                <a:ea typeface="Nunito"/>
                <a:cs typeface="Nunito"/>
                <a:sym typeface="Nunito"/>
              </a:rPr>
              <a:t>Note</a:t>
            </a:r>
            <a:r>
              <a:rPr lang="en" sz="1600">
                <a:latin typeface="Nunito"/>
                <a:ea typeface="Nunito"/>
                <a:cs typeface="Nunito"/>
                <a:sym typeface="Nunito"/>
              </a:rPr>
              <a:t>: </a:t>
            </a:r>
            <a:r>
              <a:rPr lang="en" sz="1600" i="1">
                <a:latin typeface="Nunito"/>
                <a:ea typeface="Nunito"/>
                <a:cs typeface="Nunito"/>
                <a:sym typeface="Nunito"/>
              </a:rPr>
              <a:t>You can use more than one slide if needed</a:t>
            </a:r>
            <a:endParaRPr sz="1600" i="1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56"/>
          <p:cNvSpPr txBox="1">
            <a:spLocks noGrp="1"/>
          </p:cNvSpPr>
          <p:nvPr>
            <p:ph type="title"/>
          </p:nvPr>
        </p:nvSpPr>
        <p:spPr>
          <a:xfrm>
            <a:off x="202550" y="13687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 dirty="0">
                <a:solidFill>
                  <a:srgbClr val="0E39A9"/>
                </a:solidFill>
              </a:rPr>
              <a:t>Sentiment Analysis - Model Improvement</a:t>
            </a:r>
            <a:endParaRPr sz="2350" dirty="0">
              <a:solidFill>
                <a:srgbClr val="0E39A9"/>
              </a:solidFill>
            </a:endParaRPr>
          </a:p>
        </p:txBody>
      </p:sp>
      <p:sp>
        <p:nvSpPr>
          <p:cNvPr id="265" name="Google Shape;265;p56"/>
          <p:cNvSpPr txBox="1"/>
          <p:nvPr/>
        </p:nvSpPr>
        <p:spPr>
          <a:xfrm>
            <a:off x="325250" y="808475"/>
            <a:ext cx="8397900" cy="2807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Nunito"/>
              <a:buChar char="●"/>
            </a:pPr>
            <a:r>
              <a:rPr lang="en" sz="16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Please comment on  the improvement in the model performance by performing hyperparameter tuning.</a:t>
            </a:r>
            <a:endParaRPr sz="1600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Nunito"/>
              <a:buChar char="●"/>
            </a:pPr>
            <a:r>
              <a:rPr lang="en" sz="16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Please mention the hyperparameter grid</a:t>
            </a:r>
          </a:p>
          <a:p>
            <a:pPr marL="457200" indent="-330200">
              <a:lnSpc>
                <a:spcPct val="115000"/>
              </a:lnSpc>
              <a:spcBef>
                <a:spcPts val="1000"/>
              </a:spcBef>
              <a:buSzPts val="1600"/>
              <a:buFont typeface="Nunito"/>
              <a:buChar char="●"/>
            </a:pPr>
            <a:r>
              <a:rPr lang="en" sz="1600" dirty="0">
                <a:latin typeface="Nunito"/>
                <a:ea typeface="Nunito"/>
                <a:cs typeface="Nunito"/>
                <a:sym typeface="Nunito"/>
              </a:rPr>
              <a:t>Summary of key performance metrics for training and validation data of all the models in a tabular format for comparison</a:t>
            </a:r>
          </a:p>
          <a:p>
            <a:pPr marL="457200" indent="-330200">
              <a:lnSpc>
                <a:spcPct val="115000"/>
              </a:lnSpc>
              <a:spcBef>
                <a:spcPts val="1000"/>
              </a:spcBef>
              <a:buSzPts val="1600"/>
              <a:buFont typeface="Nunito"/>
              <a:buChar char="●"/>
            </a:pPr>
            <a:r>
              <a:rPr lang="en" sz="1600" dirty="0">
                <a:latin typeface="Nunito"/>
                <a:ea typeface="Nunito"/>
                <a:cs typeface="Nunito"/>
                <a:sym typeface="Nunito"/>
              </a:rPr>
              <a:t>Comments or Observations</a:t>
            </a:r>
          </a:p>
          <a:p>
            <a:pPr marL="45720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Nunito"/>
              <a:buChar char="●"/>
            </a:pPr>
            <a:endParaRPr sz="1600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66" name="Google Shape;266;p56"/>
          <p:cNvSpPr txBox="1"/>
          <p:nvPr/>
        </p:nvSpPr>
        <p:spPr>
          <a:xfrm>
            <a:off x="325250" y="3684024"/>
            <a:ext cx="83979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latin typeface="Nunito"/>
                <a:ea typeface="Nunito"/>
                <a:cs typeface="Nunito"/>
                <a:sym typeface="Nunito"/>
              </a:rPr>
              <a:t>Note</a:t>
            </a:r>
            <a:r>
              <a:rPr lang="en" sz="1600" dirty="0">
                <a:latin typeface="Nunito"/>
                <a:ea typeface="Nunito"/>
                <a:cs typeface="Nunito"/>
                <a:sym typeface="Nunito"/>
              </a:rPr>
              <a:t>: </a:t>
            </a:r>
            <a:r>
              <a:rPr lang="en" sz="1600" i="1" dirty="0">
                <a:latin typeface="Nunito"/>
                <a:ea typeface="Nunito"/>
                <a:cs typeface="Nunito"/>
                <a:sym typeface="Nunito"/>
              </a:rPr>
              <a:t>You can use more than one slide if needed</a:t>
            </a:r>
            <a:endParaRPr sz="1600" i="1" dirty="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Just Logo">
  <a:themeElements>
    <a:clrScheme name="Simple Light">
      <a:dk1>
        <a:srgbClr val="222222"/>
      </a:dk1>
      <a:lt1>
        <a:srgbClr val="FFFFFF"/>
      </a:lt1>
      <a:dk2>
        <a:srgbClr val="222222"/>
      </a:dk2>
      <a:lt2>
        <a:srgbClr val="0E39A9"/>
      </a:lt2>
      <a:accent1>
        <a:srgbClr val="FFAB40"/>
      </a:accent1>
      <a:accent2>
        <a:srgbClr val="6F4294"/>
      </a:accent2>
      <a:accent3>
        <a:srgbClr val="FFA000"/>
      </a:accent3>
      <a:accent4>
        <a:srgbClr val="FFAB40"/>
      </a:accent4>
      <a:accent5>
        <a:srgbClr val="FFDF00"/>
      </a:accent5>
      <a:accent6>
        <a:srgbClr val="1974D5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Just Lo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546</Words>
  <Application>Microsoft Office PowerPoint</Application>
  <PresentationFormat>On-screen Show (16:9)</PresentationFormat>
  <Paragraphs>81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Century Gothic</vt:lpstr>
      <vt:lpstr>Calibri</vt:lpstr>
      <vt:lpstr>Nunito SemiBold</vt:lpstr>
      <vt:lpstr>Nunito ExtraBold</vt:lpstr>
      <vt:lpstr>Nunito</vt:lpstr>
      <vt:lpstr>Arial</vt:lpstr>
      <vt:lpstr>Simple Light</vt:lpstr>
      <vt:lpstr>Just Logo</vt:lpstr>
      <vt:lpstr>Just Logo</vt:lpstr>
      <vt:lpstr>PowerPoint Presentation</vt:lpstr>
      <vt:lpstr>Contents / Agenda</vt:lpstr>
      <vt:lpstr>Executive Summary</vt:lpstr>
      <vt:lpstr>Business Problem Overview and Solution Approach</vt:lpstr>
      <vt:lpstr>EDA Results</vt:lpstr>
      <vt:lpstr>Data Preprocessing </vt:lpstr>
      <vt:lpstr>Sentiment Analysis - Model Evaluation Criterion</vt:lpstr>
      <vt:lpstr>Sentiment Analysis - Model Building</vt:lpstr>
      <vt:lpstr>Sentiment Analysis - Model Improvement</vt:lpstr>
      <vt:lpstr>Sentiment Analysis – Model Performance Comparison</vt:lpstr>
      <vt:lpstr>Sentiment Analysis – Final Model</vt:lpstr>
      <vt:lpstr>Content Summarization – Data Preprocessing</vt:lpstr>
      <vt:lpstr>Content Summarization – Modeling Approach</vt:lpstr>
      <vt:lpstr>Content Summarization – Sample Input/Output</vt:lpstr>
      <vt:lpstr>Content Summarization – Sample Input/Output</vt:lpstr>
      <vt:lpstr>Content Summarization – Raw Model Output</vt:lpstr>
      <vt:lpstr>Content Summarization – Final Output</vt:lpstr>
      <vt:lpstr>PowerPoint Presentation</vt:lpstr>
      <vt:lpstr>Data Background and Contents</vt:lpstr>
      <vt:lpstr>Slide Header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Harish R</dc:creator>
  <cp:lastModifiedBy>Harish R</cp:lastModifiedBy>
  <cp:revision>4</cp:revision>
  <dcterms:modified xsi:type="dcterms:W3CDTF">2024-09-04T20:47:34Z</dcterms:modified>
</cp:coreProperties>
</file>