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1"/>
    </p:embeddedFont>
    <p:embeddedFont>
      <p:font typeface="Chivo" panose="020B0604020202020204" charset="0"/>
      <p:regular r:id="rId12"/>
      <p:bold r:id="rId13"/>
      <p:italic r:id="rId14"/>
      <p:boldItalic r:id="rId15"/>
    </p:embeddedFont>
    <p:embeddedFont>
      <p:font typeface="Fira Sans" panose="020B0503050000020004" pitchFamily="34" charset="0"/>
      <p:regular r:id="rId16"/>
      <p:bold r:id="rId17"/>
      <p:italic r:id="rId18"/>
      <p:boldItalic r:id="rId19"/>
    </p:embeddedFont>
    <p:embeddedFont>
      <p:font typeface="Fira Sans Medium" panose="020B06030500000200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42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01f07d49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401f07d49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401f07d495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401f07d495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01f07d495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401f07d495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401f07d495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401f07d495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93bf8403e9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93bf8403e9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401f07d495_0_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401f07d495_0_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93bf8403e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93bf8403e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93bf8403e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93bf8403e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267850"/>
            <a:ext cx="5646300" cy="17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305800"/>
            <a:ext cx="5646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307050"/>
            <a:ext cx="4694700" cy="12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1"/>
          </p:nvPr>
        </p:nvSpPr>
        <p:spPr>
          <a:xfrm>
            <a:off x="720000" y="3076000"/>
            <a:ext cx="4694700" cy="6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>
            <a:spLocks noGrp="1"/>
          </p:cNvSpPr>
          <p:nvPr>
            <p:ph type="subTitle" idx="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1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1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 hasCustomPrompt="1"/>
          </p:nvPr>
        </p:nvSpPr>
        <p:spPr>
          <a:xfrm>
            <a:off x="715100" y="123108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715100" y="2229340"/>
            <a:ext cx="309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2" hasCustomPrompt="1"/>
          </p:nvPr>
        </p:nvSpPr>
        <p:spPr>
          <a:xfrm>
            <a:off x="5320200" y="123108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5320200" y="2229340"/>
            <a:ext cx="3103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4" hasCustomPrompt="1"/>
          </p:nvPr>
        </p:nvSpPr>
        <p:spPr>
          <a:xfrm>
            <a:off x="715100" y="2883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715100" y="3877999"/>
            <a:ext cx="309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6" hasCustomPrompt="1"/>
          </p:nvPr>
        </p:nvSpPr>
        <p:spPr>
          <a:xfrm>
            <a:off x="5320200" y="2883008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7"/>
          </p:nvPr>
        </p:nvSpPr>
        <p:spPr>
          <a:xfrm>
            <a:off x="5320200" y="3877999"/>
            <a:ext cx="3103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8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9"/>
          </p:nvPr>
        </p:nvSpPr>
        <p:spPr>
          <a:xfrm>
            <a:off x="715100" y="1889391"/>
            <a:ext cx="309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3"/>
          </p:nvPr>
        </p:nvSpPr>
        <p:spPr>
          <a:xfrm>
            <a:off x="5320200" y="1889391"/>
            <a:ext cx="3103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4"/>
          </p:nvPr>
        </p:nvSpPr>
        <p:spPr>
          <a:xfrm>
            <a:off x="715100" y="3543598"/>
            <a:ext cx="309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5"/>
          </p:nvPr>
        </p:nvSpPr>
        <p:spPr>
          <a:xfrm>
            <a:off x="5320200" y="3543598"/>
            <a:ext cx="3103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16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7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715100" y="3621300"/>
            <a:ext cx="42951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715100" y="983275"/>
            <a:ext cx="4295100" cy="24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4140350" y="521225"/>
            <a:ext cx="428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4140350" y="1812625"/>
            <a:ext cx="4288500" cy="21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 flipH="1">
            <a:off x="4437900" y="1359675"/>
            <a:ext cx="398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1"/>
          </p:nvPr>
        </p:nvSpPr>
        <p:spPr>
          <a:xfrm flipH="1">
            <a:off x="4437900" y="2334523"/>
            <a:ext cx="3986100" cy="13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16" name="Google Shape;116;p16"/>
          <p:cNvSpPr txBox="1">
            <a:spLocks noGrp="1"/>
          </p:cNvSpPr>
          <p:nvPr>
            <p:ph type="subTitle" idx="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 flipH="1">
            <a:off x="5140200" y="1207275"/>
            <a:ext cx="3283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1"/>
          </p:nvPr>
        </p:nvSpPr>
        <p:spPr>
          <a:xfrm flipH="1">
            <a:off x="5140200" y="2639324"/>
            <a:ext cx="3283800" cy="13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ubTitle" idx="1"/>
          </p:nvPr>
        </p:nvSpPr>
        <p:spPr>
          <a:xfrm>
            <a:off x="715088" y="1568525"/>
            <a:ext cx="27426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accent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subTitle" idx="2"/>
          </p:nvPr>
        </p:nvSpPr>
        <p:spPr>
          <a:xfrm>
            <a:off x="5686312" y="1568525"/>
            <a:ext cx="27426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accent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3"/>
          </p:nvPr>
        </p:nvSpPr>
        <p:spPr>
          <a:xfrm>
            <a:off x="5686262" y="2032550"/>
            <a:ext cx="2742600" cy="24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4"/>
          </p:nvPr>
        </p:nvSpPr>
        <p:spPr>
          <a:xfrm>
            <a:off x="715038" y="2032550"/>
            <a:ext cx="2742600" cy="24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5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subTitle" idx="1"/>
          </p:nvPr>
        </p:nvSpPr>
        <p:spPr>
          <a:xfrm>
            <a:off x="715100" y="2041450"/>
            <a:ext cx="34863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2"/>
          </p:nvPr>
        </p:nvSpPr>
        <p:spPr>
          <a:xfrm>
            <a:off x="4270100" y="2041450"/>
            <a:ext cx="41589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3"/>
          </p:nvPr>
        </p:nvSpPr>
        <p:spPr>
          <a:xfrm>
            <a:off x="4270100" y="2395574"/>
            <a:ext cx="4158900" cy="15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4"/>
          </p:nvPr>
        </p:nvSpPr>
        <p:spPr>
          <a:xfrm>
            <a:off x="715100" y="2395575"/>
            <a:ext cx="3486300" cy="15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5"/>
          </p:nvPr>
        </p:nvSpPr>
        <p:spPr>
          <a:xfrm>
            <a:off x="721600" y="1314050"/>
            <a:ext cx="7704000" cy="36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7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subTitle" idx="1"/>
          </p:nvPr>
        </p:nvSpPr>
        <p:spPr>
          <a:xfrm>
            <a:off x="720000" y="2583375"/>
            <a:ext cx="2336400" cy="53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2"/>
          </p:nvPr>
        </p:nvSpPr>
        <p:spPr>
          <a:xfrm>
            <a:off x="720000" y="3009858"/>
            <a:ext cx="2336400" cy="7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3"/>
          </p:nvPr>
        </p:nvSpPr>
        <p:spPr>
          <a:xfrm>
            <a:off x="3403800" y="3009858"/>
            <a:ext cx="2336400" cy="7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4"/>
          </p:nvPr>
        </p:nvSpPr>
        <p:spPr>
          <a:xfrm>
            <a:off x="6087600" y="3009858"/>
            <a:ext cx="2336400" cy="7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5"/>
          </p:nvPr>
        </p:nvSpPr>
        <p:spPr>
          <a:xfrm>
            <a:off x="3403800" y="2583375"/>
            <a:ext cx="2336400" cy="53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6"/>
          </p:nvPr>
        </p:nvSpPr>
        <p:spPr>
          <a:xfrm>
            <a:off x="6087600" y="2583375"/>
            <a:ext cx="2336400" cy="53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58" name="Google Shape;158;p20"/>
          <p:cNvSpPr txBox="1">
            <a:spLocks noGrp="1"/>
          </p:cNvSpPr>
          <p:nvPr>
            <p:ph type="subTitle" idx="8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20800"/>
            <a:ext cx="1878900" cy="127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3"/>
          </p:nvPr>
        </p:nvSpPr>
        <p:spPr>
          <a:xfrm>
            <a:off x="720000" y="3526825"/>
            <a:ext cx="47253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4"/>
          </p:nvPr>
        </p:nvSpPr>
        <p:spPr>
          <a:xfrm>
            <a:off x="720000" y="2373300"/>
            <a:ext cx="4725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ubTitle" idx="1"/>
          </p:nvPr>
        </p:nvSpPr>
        <p:spPr>
          <a:xfrm>
            <a:off x="1599050" y="1795358"/>
            <a:ext cx="6595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2"/>
          </p:nvPr>
        </p:nvSpPr>
        <p:spPr>
          <a:xfrm>
            <a:off x="1599050" y="1476950"/>
            <a:ext cx="65958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3"/>
          </p:nvPr>
        </p:nvSpPr>
        <p:spPr>
          <a:xfrm>
            <a:off x="1599050" y="2488825"/>
            <a:ext cx="65958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4"/>
          </p:nvPr>
        </p:nvSpPr>
        <p:spPr>
          <a:xfrm>
            <a:off x="1599050" y="3500600"/>
            <a:ext cx="65958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5"/>
          </p:nvPr>
        </p:nvSpPr>
        <p:spPr>
          <a:xfrm>
            <a:off x="1599050" y="2807129"/>
            <a:ext cx="6595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6"/>
          </p:nvPr>
        </p:nvSpPr>
        <p:spPr>
          <a:xfrm>
            <a:off x="1599050" y="3818900"/>
            <a:ext cx="6595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70" name="Google Shape;170;p21"/>
          <p:cNvSpPr txBox="1">
            <a:spLocks noGrp="1"/>
          </p:cNvSpPr>
          <p:nvPr>
            <p:ph type="subTitle" idx="8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subTitle" idx="1"/>
          </p:nvPr>
        </p:nvSpPr>
        <p:spPr>
          <a:xfrm>
            <a:off x="720000" y="3048775"/>
            <a:ext cx="2336400" cy="53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2"/>
          </p:nvPr>
        </p:nvSpPr>
        <p:spPr>
          <a:xfrm>
            <a:off x="720000" y="3475258"/>
            <a:ext cx="2336400" cy="7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ubTitle" idx="3"/>
          </p:nvPr>
        </p:nvSpPr>
        <p:spPr>
          <a:xfrm>
            <a:off x="3403800" y="3475258"/>
            <a:ext cx="2336400" cy="7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4"/>
          </p:nvPr>
        </p:nvSpPr>
        <p:spPr>
          <a:xfrm>
            <a:off x="6087600" y="3475258"/>
            <a:ext cx="2336400" cy="7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ubTitle" idx="5"/>
          </p:nvPr>
        </p:nvSpPr>
        <p:spPr>
          <a:xfrm>
            <a:off x="3403800" y="3048775"/>
            <a:ext cx="2336400" cy="53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ubTitle" idx="6"/>
          </p:nvPr>
        </p:nvSpPr>
        <p:spPr>
          <a:xfrm>
            <a:off x="6087600" y="3048775"/>
            <a:ext cx="2336400" cy="53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82" name="Google Shape;182;p22"/>
          <p:cNvSpPr txBox="1">
            <a:spLocks noGrp="1"/>
          </p:cNvSpPr>
          <p:nvPr>
            <p:ph type="subTitle" idx="8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>
            <a:spLocks noGrp="1"/>
          </p:cNvSpPr>
          <p:nvPr>
            <p:ph type="subTitle" idx="1"/>
          </p:nvPr>
        </p:nvSpPr>
        <p:spPr>
          <a:xfrm>
            <a:off x="1597725" y="1708375"/>
            <a:ext cx="2446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subTitle" idx="2"/>
          </p:nvPr>
        </p:nvSpPr>
        <p:spPr>
          <a:xfrm>
            <a:off x="1597724" y="2116975"/>
            <a:ext cx="2446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subTitle" idx="3"/>
          </p:nvPr>
        </p:nvSpPr>
        <p:spPr>
          <a:xfrm>
            <a:off x="5755576" y="2116975"/>
            <a:ext cx="2446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subTitle" idx="4"/>
          </p:nvPr>
        </p:nvSpPr>
        <p:spPr>
          <a:xfrm>
            <a:off x="1597724" y="3430700"/>
            <a:ext cx="2446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subTitle" idx="5"/>
          </p:nvPr>
        </p:nvSpPr>
        <p:spPr>
          <a:xfrm>
            <a:off x="5755576" y="3430700"/>
            <a:ext cx="2446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subTitle" idx="6"/>
          </p:nvPr>
        </p:nvSpPr>
        <p:spPr>
          <a:xfrm>
            <a:off x="1597725" y="3022100"/>
            <a:ext cx="2446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subTitle" idx="7"/>
          </p:nvPr>
        </p:nvSpPr>
        <p:spPr>
          <a:xfrm>
            <a:off x="5755574" y="1708375"/>
            <a:ext cx="2446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subTitle" idx="8"/>
          </p:nvPr>
        </p:nvSpPr>
        <p:spPr>
          <a:xfrm>
            <a:off x="5755574" y="3022100"/>
            <a:ext cx="2446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96" name="Google Shape;196;p23"/>
          <p:cNvSpPr txBox="1">
            <a:spLocks noGrp="1"/>
          </p:cNvSpPr>
          <p:nvPr>
            <p:ph type="subTitle" idx="1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BLANK_1_1_1_1_1_2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1"/>
          </p:nvPr>
        </p:nvSpPr>
        <p:spPr>
          <a:xfrm>
            <a:off x="2255350" y="2272677"/>
            <a:ext cx="197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2"/>
          </p:nvPr>
        </p:nvSpPr>
        <p:spPr>
          <a:xfrm>
            <a:off x="4939459" y="2272675"/>
            <a:ext cx="1984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3"/>
          </p:nvPr>
        </p:nvSpPr>
        <p:spPr>
          <a:xfrm>
            <a:off x="896504" y="3882919"/>
            <a:ext cx="1984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4"/>
          </p:nvPr>
        </p:nvSpPr>
        <p:spPr>
          <a:xfrm>
            <a:off x="3579600" y="3882918"/>
            <a:ext cx="1984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subTitle" idx="5"/>
          </p:nvPr>
        </p:nvSpPr>
        <p:spPr>
          <a:xfrm>
            <a:off x="6266905" y="3882918"/>
            <a:ext cx="1980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subTitle" idx="6"/>
          </p:nvPr>
        </p:nvSpPr>
        <p:spPr>
          <a:xfrm>
            <a:off x="2255350" y="1942225"/>
            <a:ext cx="1976400" cy="44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subTitle" idx="7"/>
          </p:nvPr>
        </p:nvSpPr>
        <p:spPr>
          <a:xfrm>
            <a:off x="4943604" y="1942225"/>
            <a:ext cx="1976400" cy="44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subTitle" idx="8"/>
          </p:nvPr>
        </p:nvSpPr>
        <p:spPr>
          <a:xfrm>
            <a:off x="892342" y="3554750"/>
            <a:ext cx="19848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subTitle" idx="9"/>
          </p:nvPr>
        </p:nvSpPr>
        <p:spPr>
          <a:xfrm>
            <a:off x="3579600" y="3554750"/>
            <a:ext cx="1984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subTitle" idx="13"/>
          </p:nvPr>
        </p:nvSpPr>
        <p:spPr>
          <a:xfrm>
            <a:off x="6271058" y="3554750"/>
            <a:ext cx="19806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title" idx="14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212" name="Google Shape;212;p24"/>
          <p:cNvSpPr txBox="1">
            <a:spLocks noGrp="1"/>
          </p:cNvSpPr>
          <p:nvPr>
            <p:ph type="subTitle" idx="15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subTitle" idx="1"/>
          </p:nvPr>
        </p:nvSpPr>
        <p:spPr>
          <a:xfrm>
            <a:off x="720000" y="20440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5"/>
          <p:cNvSpPr txBox="1">
            <a:spLocks noGrp="1"/>
          </p:cNvSpPr>
          <p:nvPr>
            <p:ph type="subTitle" idx="2"/>
          </p:nvPr>
        </p:nvSpPr>
        <p:spPr>
          <a:xfrm>
            <a:off x="3403800" y="20440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3"/>
          </p:nvPr>
        </p:nvSpPr>
        <p:spPr>
          <a:xfrm>
            <a:off x="6087600" y="20440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4"/>
          </p:nvPr>
        </p:nvSpPr>
        <p:spPr>
          <a:xfrm>
            <a:off x="720000" y="342801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5"/>
          </p:nvPr>
        </p:nvSpPr>
        <p:spPr>
          <a:xfrm>
            <a:off x="3403800" y="342801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6"/>
          </p:nvPr>
        </p:nvSpPr>
        <p:spPr>
          <a:xfrm>
            <a:off x="6087600" y="342801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subTitle" idx="7"/>
          </p:nvPr>
        </p:nvSpPr>
        <p:spPr>
          <a:xfrm>
            <a:off x="715100" y="1675475"/>
            <a:ext cx="2336400" cy="44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subTitle" idx="8"/>
          </p:nvPr>
        </p:nvSpPr>
        <p:spPr>
          <a:xfrm>
            <a:off x="3403800" y="1675475"/>
            <a:ext cx="2336400" cy="44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subTitle" idx="9"/>
          </p:nvPr>
        </p:nvSpPr>
        <p:spPr>
          <a:xfrm>
            <a:off x="6092500" y="1675475"/>
            <a:ext cx="2336400" cy="44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subTitle" idx="13"/>
          </p:nvPr>
        </p:nvSpPr>
        <p:spPr>
          <a:xfrm>
            <a:off x="715100" y="3059400"/>
            <a:ext cx="2336400" cy="44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5" name="Google Shape;225;p25"/>
          <p:cNvSpPr txBox="1">
            <a:spLocks noGrp="1"/>
          </p:cNvSpPr>
          <p:nvPr>
            <p:ph type="subTitle" idx="14"/>
          </p:nvPr>
        </p:nvSpPr>
        <p:spPr>
          <a:xfrm>
            <a:off x="3403800" y="3059400"/>
            <a:ext cx="2336400" cy="44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6" name="Google Shape;226;p25"/>
          <p:cNvSpPr txBox="1">
            <a:spLocks noGrp="1"/>
          </p:cNvSpPr>
          <p:nvPr>
            <p:ph type="subTitle" idx="15"/>
          </p:nvPr>
        </p:nvSpPr>
        <p:spPr>
          <a:xfrm>
            <a:off x="6092500" y="3059400"/>
            <a:ext cx="2336400" cy="44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7" name="Google Shape;227;p25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5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5"/>
          <p:cNvSpPr txBox="1">
            <a:spLocks noGrp="1"/>
          </p:cNvSpPr>
          <p:nvPr>
            <p:ph type="title" idx="16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230" name="Google Shape;230;p25"/>
          <p:cNvSpPr txBox="1">
            <a:spLocks noGrp="1"/>
          </p:cNvSpPr>
          <p:nvPr>
            <p:ph type="subTitle" idx="17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>
            <a:spLocks noGrp="1"/>
          </p:cNvSpPr>
          <p:nvPr>
            <p:ph type="title" hasCustomPrompt="1"/>
          </p:nvPr>
        </p:nvSpPr>
        <p:spPr>
          <a:xfrm>
            <a:off x="1284000" y="1323931"/>
            <a:ext cx="6576000" cy="6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1"/>
          </p:nvPr>
        </p:nvSpPr>
        <p:spPr>
          <a:xfrm>
            <a:off x="1284000" y="1954606"/>
            <a:ext cx="6576000" cy="3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title" idx="2" hasCustomPrompt="1"/>
          </p:nvPr>
        </p:nvSpPr>
        <p:spPr>
          <a:xfrm>
            <a:off x="1284000" y="2399028"/>
            <a:ext cx="6576000" cy="6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5" name="Google Shape;235;p26"/>
          <p:cNvSpPr txBox="1">
            <a:spLocks noGrp="1"/>
          </p:cNvSpPr>
          <p:nvPr>
            <p:ph type="subTitle" idx="3"/>
          </p:nvPr>
        </p:nvSpPr>
        <p:spPr>
          <a:xfrm>
            <a:off x="1284000" y="3029752"/>
            <a:ext cx="6576000" cy="3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title" idx="4" hasCustomPrompt="1"/>
          </p:nvPr>
        </p:nvSpPr>
        <p:spPr>
          <a:xfrm>
            <a:off x="1284000" y="3474178"/>
            <a:ext cx="6576000" cy="6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7" name="Google Shape;237;p26"/>
          <p:cNvSpPr txBox="1">
            <a:spLocks noGrp="1"/>
          </p:cNvSpPr>
          <p:nvPr>
            <p:ph type="subTitle" idx="5"/>
          </p:nvPr>
        </p:nvSpPr>
        <p:spPr>
          <a:xfrm>
            <a:off x="1284000" y="4104902"/>
            <a:ext cx="6576000" cy="3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6"/>
          <p:cNvSpPr txBox="1">
            <a:spLocks noGrp="1"/>
          </p:cNvSpPr>
          <p:nvPr>
            <p:ph type="title" idx="6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6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240" name="Google Shape;240;p26"/>
          <p:cNvSpPr txBox="1">
            <a:spLocks noGrp="1"/>
          </p:cNvSpPr>
          <p:nvPr>
            <p:ph type="subTitle" idx="8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1" name="Google Shape;241;p26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6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>
            <a:spLocks noGrp="1"/>
          </p:cNvSpPr>
          <p:nvPr>
            <p:ph type="ctrTitle"/>
          </p:nvPr>
        </p:nvSpPr>
        <p:spPr>
          <a:xfrm>
            <a:off x="2749050" y="517425"/>
            <a:ext cx="36459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5" name="Google Shape;245;p27"/>
          <p:cNvSpPr txBox="1">
            <a:spLocks noGrp="1"/>
          </p:cNvSpPr>
          <p:nvPr>
            <p:ph type="subTitle" idx="1"/>
          </p:nvPr>
        </p:nvSpPr>
        <p:spPr>
          <a:xfrm>
            <a:off x="2744850" y="1475950"/>
            <a:ext cx="3654300" cy="14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6" name="Google Shape;246;p27"/>
          <p:cNvSpPr txBox="1"/>
          <p:nvPr/>
        </p:nvSpPr>
        <p:spPr>
          <a:xfrm>
            <a:off x="2685400" y="3708650"/>
            <a:ext cx="36939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47" name="Google Shape;247;p27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7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250" name="Google Shape;250;p27"/>
          <p:cNvSpPr txBox="1">
            <a:spLocks noGrp="1"/>
          </p:cNvSpPr>
          <p:nvPr>
            <p:ph type="subTitle" idx="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9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4141200" cy="22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290763" y="2415768"/>
            <a:ext cx="29076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4945638" y="2415768"/>
            <a:ext cx="29076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290763" y="2802793"/>
            <a:ext cx="2907600" cy="14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4945638" y="2802793"/>
            <a:ext cx="2907600" cy="14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6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20000" y="1283925"/>
            <a:ext cx="532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ubTitle" idx="1"/>
          </p:nvPr>
        </p:nvSpPr>
        <p:spPr>
          <a:xfrm>
            <a:off x="720000" y="2311386"/>
            <a:ext cx="5328000" cy="15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50" name="Google Shape;50;p7"/>
          <p:cNvSpPr txBox="1">
            <a:spLocks noGrp="1"/>
          </p:cNvSpPr>
          <p:nvPr>
            <p:ph type="subTitle" idx="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715100" y="1078500"/>
            <a:ext cx="77139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56" name="Google Shape;56;p8"/>
          <p:cNvSpPr txBox="1">
            <a:spLocks noGrp="1"/>
          </p:cNvSpPr>
          <p:nvPr>
            <p:ph type="subTitle" idx="1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3949573" y="1125900"/>
            <a:ext cx="4479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3949550" y="2259625"/>
            <a:ext cx="44793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5761600" y="659575"/>
            <a:ext cx="2666100" cy="22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0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71" name="Google Shape;71;p10"/>
          <p:cNvSpPr txBox="1">
            <a:spLocks noGrp="1"/>
          </p:cNvSpPr>
          <p:nvPr>
            <p:ph type="subTitle" idx="1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212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30"/>
          <p:cNvGrpSpPr/>
          <p:nvPr/>
        </p:nvGrpSpPr>
        <p:grpSpPr>
          <a:xfrm>
            <a:off x="7026475" y="1667572"/>
            <a:ext cx="1973094" cy="2296106"/>
            <a:chOff x="6361375" y="1155900"/>
            <a:chExt cx="1973094" cy="2296106"/>
          </a:xfrm>
        </p:grpSpPr>
        <p:sp>
          <p:nvSpPr>
            <p:cNvPr id="260" name="Google Shape;260;p30"/>
            <p:cNvSpPr/>
            <p:nvPr/>
          </p:nvSpPr>
          <p:spPr>
            <a:xfrm>
              <a:off x="6361375" y="1335986"/>
              <a:ext cx="355726" cy="1287627"/>
            </a:xfrm>
            <a:custGeom>
              <a:avLst/>
              <a:gdLst/>
              <a:ahLst/>
              <a:cxnLst/>
              <a:rect l="l" t="t" r="r" b="b"/>
              <a:pathLst>
                <a:path w="3763" h="13621" extrusionOk="0">
                  <a:moveTo>
                    <a:pt x="2120" y="13621"/>
                  </a:moveTo>
                  <a:cubicBezTo>
                    <a:pt x="2060" y="13621"/>
                    <a:pt x="2000" y="13585"/>
                    <a:pt x="1941" y="13538"/>
                  </a:cubicBezTo>
                  <a:cubicBezTo>
                    <a:pt x="1691" y="13276"/>
                    <a:pt x="1453" y="12990"/>
                    <a:pt x="1238" y="12692"/>
                  </a:cubicBezTo>
                  <a:cubicBezTo>
                    <a:pt x="334" y="11335"/>
                    <a:pt x="0" y="9656"/>
                    <a:pt x="334" y="8049"/>
                  </a:cubicBezTo>
                  <a:lnTo>
                    <a:pt x="1655" y="1846"/>
                  </a:lnTo>
                  <a:cubicBezTo>
                    <a:pt x="1822" y="1084"/>
                    <a:pt x="2286" y="429"/>
                    <a:pt x="2953" y="48"/>
                  </a:cubicBezTo>
                  <a:cubicBezTo>
                    <a:pt x="3012" y="12"/>
                    <a:pt x="3096" y="0"/>
                    <a:pt x="3143" y="24"/>
                  </a:cubicBezTo>
                  <a:cubicBezTo>
                    <a:pt x="3203" y="48"/>
                    <a:pt x="3263" y="107"/>
                    <a:pt x="3298" y="155"/>
                  </a:cubicBezTo>
                  <a:lnTo>
                    <a:pt x="3715" y="1108"/>
                  </a:lnTo>
                  <a:cubicBezTo>
                    <a:pt x="3763" y="1215"/>
                    <a:pt x="3727" y="1334"/>
                    <a:pt x="3644" y="1405"/>
                  </a:cubicBezTo>
                  <a:cubicBezTo>
                    <a:pt x="3382" y="1584"/>
                    <a:pt x="3203" y="1858"/>
                    <a:pt x="3143" y="2167"/>
                  </a:cubicBezTo>
                  <a:lnTo>
                    <a:pt x="1822" y="8382"/>
                  </a:lnTo>
                  <a:lnTo>
                    <a:pt x="1822" y="8382"/>
                  </a:lnTo>
                  <a:cubicBezTo>
                    <a:pt x="1572" y="9585"/>
                    <a:pt x="1810" y="10847"/>
                    <a:pt x="2512" y="11859"/>
                  </a:cubicBezTo>
                  <a:cubicBezTo>
                    <a:pt x="2691" y="12121"/>
                    <a:pt x="2893" y="12359"/>
                    <a:pt x="3108" y="12573"/>
                  </a:cubicBezTo>
                  <a:cubicBezTo>
                    <a:pt x="3143" y="12621"/>
                    <a:pt x="3179" y="12692"/>
                    <a:pt x="3179" y="12752"/>
                  </a:cubicBezTo>
                  <a:cubicBezTo>
                    <a:pt x="3179" y="12823"/>
                    <a:pt x="3143" y="12883"/>
                    <a:pt x="3096" y="12930"/>
                  </a:cubicBezTo>
                  <a:lnTo>
                    <a:pt x="2286" y="13573"/>
                  </a:lnTo>
                  <a:cubicBezTo>
                    <a:pt x="2227" y="13585"/>
                    <a:pt x="2167" y="13621"/>
                    <a:pt x="2120" y="13621"/>
                  </a:cubicBezTo>
                  <a:close/>
                  <a:moveTo>
                    <a:pt x="2977" y="607"/>
                  </a:moveTo>
                  <a:cubicBezTo>
                    <a:pt x="2536" y="929"/>
                    <a:pt x="2262" y="1393"/>
                    <a:pt x="2131" y="1929"/>
                  </a:cubicBezTo>
                  <a:lnTo>
                    <a:pt x="810" y="8132"/>
                  </a:lnTo>
                  <a:cubicBezTo>
                    <a:pt x="500" y="9609"/>
                    <a:pt x="798" y="11156"/>
                    <a:pt x="1643" y="12407"/>
                  </a:cubicBezTo>
                  <a:cubicBezTo>
                    <a:pt x="1798" y="12633"/>
                    <a:pt x="1965" y="12835"/>
                    <a:pt x="2131" y="13038"/>
                  </a:cubicBezTo>
                  <a:lnTo>
                    <a:pt x="2572" y="12692"/>
                  </a:lnTo>
                  <a:cubicBezTo>
                    <a:pt x="2405" y="12514"/>
                    <a:pt x="2239" y="12299"/>
                    <a:pt x="2096" y="12097"/>
                  </a:cubicBezTo>
                  <a:cubicBezTo>
                    <a:pt x="1334" y="10978"/>
                    <a:pt x="1060" y="9561"/>
                    <a:pt x="1346" y="8239"/>
                  </a:cubicBezTo>
                  <a:lnTo>
                    <a:pt x="1346" y="8239"/>
                  </a:lnTo>
                  <a:lnTo>
                    <a:pt x="2667" y="2036"/>
                  </a:lnTo>
                  <a:cubicBezTo>
                    <a:pt x="2751" y="1679"/>
                    <a:pt x="2941" y="1346"/>
                    <a:pt x="3203" y="110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7381106" y="1328046"/>
              <a:ext cx="368110" cy="1302374"/>
            </a:xfrm>
            <a:custGeom>
              <a:avLst/>
              <a:gdLst/>
              <a:ahLst/>
              <a:cxnLst/>
              <a:rect l="l" t="t" r="r" b="b"/>
              <a:pathLst>
                <a:path w="3894" h="13777" extrusionOk="0">
                  <a:moveTo>
                    <a:pt x="1715" y="13776"/>
                  </a:moveTo>
                  <a:cubicBezTo>
                    <a:pt x="1655" y="13776"/>
                    <a:pt x="1608" y="13765"/>
                    <a:pt x="1560" y="13729"/>
                  </a:cubicBezTo>
                  <a:lnTo>
                    <a:pt x="738" y="13086"/>
                  </a:lnTo>
                  <a:cubicBezTo>
                    <a:pt x="679" y="13050"/>
                    <a:pt x="655" y="12991"/>
                    <a:pt x="655" y="12907"/>
                  </a:cubicBezTo>
                  <a:cubicBezTo>
                    <a:pt x="655" y="12836"/>
                    <a:pt x="679" y="12776"/>
                    <a:pt x="727" y="12717"/>
                  </a:cubicBezTo>
                  <a:cubicBezTo>
                    <a:pt x="977" y="12491"/>
                    <a:pt x="1203" y="12229"/>
                    <a:pt x="1393" y="11931"/>
                  </a:cubicBezTo>
                  <a:cubicBezTo>
                    <a:pt x="2084" y="10919"/>
                    <a:pt x="2334" y="9657"/>
                    <a:pt x="2084" y="8442"/>
                  </a:cubicBezTo>
                  <a:lnTo>
                    <a:pt x="762" y="2239"/>
                  </a:lnTo>
                  <a:cubicBezTo>
                    <a:pt x="679" y="1882"/>
                    <a:pt x="465" y="1584"/>
                    <a:pt x="143" y="1406"/>
                  </a:cubicBezTo>
                  <a:cubicBezTo>
                    <a:pt x="48" y="1346"/>
                    <a:pt x="0" y="1215"/>
                    <a:pt x="48" y="1096"/>
                  </a:cubicBezTo>
                  <a:lnTo>
                    <a:pt x="465" y="156"/>
                  </a:lnTo>
                  <a:cubicBezTo>
                    <a:pt x="488" y="96"/>
                    <a:pt x="536" y="49"/>
                    <a:pt x="596" y="25"/>
                  </a:cubicBezTo>
                  <a:cubicBezTo>
                    <a:pt x="655" y="1"/>
                    <a:pt x="727" y="1"/>
                    <a:pt x="786" y="37"/>
                  </a:cubicBezTo>
                  <a:cubicBezTo>
                    <a:pt x="1536" y="406"/>
                    <a:pt x="2048" y="1096"/>
                    <a:pt x="2227" y="1918"/>
                  </a:cubicBezTo>
                  <a:lnTo>
                    <a:pt x="3560" y="8121"/>
                  </a:lnTo>
                  <a:cubicBezTo>
                    <a:pt x="3894" y="9716"/>
                    <a:pt x="3572" y="11407"/>
                    <a:pt x="2643" y="12764"/>
                  </a:cubicBezTo>
                  <a:lnTo>
                    <a:pt x="2643" y="12764"/>
                  </a:lnTo>
                  <a:cubicBezTo>
                    <a:pt x="2429" y="13086"/>
                    <a:pt x="2155" y="13407"/>
                    <a:pt x="1870" y="13705"/>
                  </a:cubicBezTo>
                  <a:cubicBezTo>
                    <a:pt x="1846" y="13741"/>
                    <a:pt x="1774" y="13776"/>
                    <a:pt x="1715" y="13776"/>
                  </a:cubicBezTo>
                  <a:close/>
                  <a:moveTo>
                    <a:pt x="1262" y="12872"/>
                  </a:moveTo>
                  <a:lnTo>
                    <a:pt x="1691" y="13205"/>
                  </a:lnTo>
                  <a:cubicBezTo>
                    <a:pt x="1905" y="12991"/>
                    <a:pt x="2096" y="12752"/>
                    <a:pt x="2262" y="12514"/>
                  </a:cubicBezTo>
                  <a:lnTo>
                    <a:pt x="2262" y="12514"/>
                  </a:lnTo>
                  <a:cubicBezTo>
                    <a:pt x="3108" y="11264"/>
                    <a:pt x="3405" y="9716"/>
                    <a:pt x="3096" y="8240"/>
                  </a:cubicBezTo>
                  <a:lnTo>
                    <a:pt x="1774" y="2037"/>
                  </a:lnTo>
                  <a:cubicBezTo>
                    <a:pt x="1631" y="1442"/>
                    <a:pt x="1298" y="930"/>
                    <a:pt x="798" y="608"/>
                  </a:cubicBezTo>
                  <a:lnTo>
                    <a:pt x="584" y="1108"/>
                  </a:lnTo>
                  <a:cubicBezTo>
                    <a:pt x="905" y="1358"/>
                    <a:pt x="1143" y="1715"/>
                    <a:pt x="1239" y="2132"/>
                  </a:cubicBezTo>
                  <a:lnTo>
                    <a:pt x="2560" y="8335"/>
                  </a:lnTo>
                  <a:cubicBezTo>
                    <a:pt x="2846" y="9669"/>
                    <a:pt x="2572" y="11062"/>
                    <a:pt x="1810" y="12193"/>
                  </a:cubicBezTo>
                  <a:cubicBezTo>
                    <a:pt x="1655" y="12431"/>
                    <a:pt x="1477" y="12657"/>
                    <a:pt x="1262" y="1287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6490791" y="2489674"/>
              <a:ext cx="1110946" cy="491947"/>
            </a:xfrm>
            <a:custGeom>
              <a:avLst/>
              <a:gdLst/>
              <a:ahLst/>
              <a:cxnLst/>
              <a:rect l="l" t="t" r="r" b="b"/>
              <a:pathLst>
                <a:path w="11752" h="5204" extrusionOk="0">
                  <a:moveTo>
                    <a:pt x="7001" y="5203"/>
                  </a:moveTo>
                  <a:lnTo>
                    <a:pt x="4953" y="5203"/>
                  </a:lnTo>
                  <a:cubicBezTo>
                    <a:pt x="4822" y="5203"/>
                    <a:pt x="4715" y="5108"/>
                    <a:pt x="4715" y="4965"/>
                  </a:cubicBezTo>
                  <a:lnTo>
                    <a:pt x="4715" y="3643"/>
                  </a:lnTo>
                  <a:lnTo>
                    <a:pt x="4703" y="3643"/>
                  </a:lnTo>
                  <a:cubicBezTo>
                    <a:pt x="1632" y="3643"/>
                    <a:pt x="143" y="1774"/>
                    <a:pt x="72" y="1691"/>
                  </a:cubicBezTo>
                  <a:cubicBezTo>
                    <a:pt x="0" y="1596"/>
                    <a:pt x="12" y="1441"/>
                    <a:pt x="119" y="1357"/>
                  </a:cubicBezTo>
                  <a:lnTo>
                    <a:pt x="1679" y="119"/>
                  </a:lnTo>
                  <a:lnTo>
                    <a:pt x="1703" y="83"/>
                  </a:lnTo>
                  <a:cubicBezTo>
                    <a:pt x="1810" y="0"/>
                    <a:pt x="1965" y="12"/>
                    <a:pt x="2036" y="119"/>
                  </a:cubicBezTo>
                  <a:cubicBezTo>
                    <a:pt x="2060" y="167"/>
                    <a:pt x="2917" y="1131"/>
                    <a:pt x="4680" y="1131"/>
                  </a:cubicBezTo>
                  <a:lnTo>
                    <a:pt x="7061" y="1131"/>
                  </a:lnTo>
                  <a:cubicBezTo>
                    <a:pt x="8835" y="1131"/>
                    <a:pt x="9680" y="167"/>
                    <a:pt x="9716" y="119"/>
                  </a:cubicBezTo>
                  <a:cubicBezTo>
                    <a:pt x="9799" y="12"/>
                    <a:pt x="9954" y="0"/>
                    <a:pt x="10037" y="83"/>
                  </a:cubicBezTo>
                  <a:cubicBezTo>
                    <a:pt x="10061" y="107"/>
                    <a:pt x="10085" y="119"/>
                    <a:pt x="10085" y="143"/>
                  </a:cubicBezTo>
                  <a:lnTo>
                    <a:pt x="11633" y="1369"/>
                  </a:lnTo>
                  <a:cubicBezTo>
                    <a:pt x="11740" y="1453"/>
                    <a:pt x="11752" y="1607"/>
                    <a:pt x="11680" y="1703"/>
                  </a:cubicBezTo>
                  <a:cubicBezTo>
                    <a:pt x="11621" y="1786"/>
                    <a:pt x="10156" y="3596"/>
                    <a:pt x="7216" y="3655"/>
                  </a:cubicBezTo>
                  <a:lnTo>
                    <a:pt x="7216" y="4977"/>
                  </a:lnTo>
                  <a:cubicBezTo>
                    <a:pt x="7239" y="5108"/>
                    <a:pt x="7144" y="5203"/>
                    <a:pt x="7001" y="5203"/>
                  </a:cubicBezTo>
                  <a:close/>
                  <a:moveTo>
                    <a:pt x="5192" y="4727"/>
                  </a:moveTo>
                  <a:lnTo>
                    <a:pt x="6751" y="4727"/>
                  </a:lnTo>
                  <a:lnTo>
                    <a:pt x="6751" y="3405"/>
                  </a:lnTo>
                  <a:cubicBezTo>
                    <a:pt x="6751" y="3274"/>
                    <a:pt x="6858" y="3167"/>
                    <a:pt x="6989" y="3167"/>
                  </a:cubicBezTo>
                  <a:lnTo>
                    <a:pt x="7061" y="3167"/>
                  </a:lnTo>
                  <a:cubicBezTo>
                    <a:pt x="9383" y="3167"/>
                    <a:pt x="10716" y="2036"/>
                    <a:pt x="11145" y="1572"/>
                  </a:cubicBezTo>
                  <a:lnTo>
                    <a:pt x="9906" y="595"/>
                  </a:lnTo>
                  <a:cubicBezTo>
                    <a:pt x="9537" y="917"/>
                    <a:pt x="8609" y="1596"/>
                    <a:pt x="7061" y="1596"/>
                  </a:cubicBezTo>
                  <a:lnTo>
                    <a:pt x="4680" y="1596"/>
                  </a:lnTo>
                  <a:cubicBezTo>
                    <a:pt x="3132" y="1596"/>
                    <a:pt x="2191" y="917"/>
                    <a:pt x="1834" y="595"/>
                  </a:cubicBezTo>
                  <a:lnTo>
                    <a:pt x="608" y="1572"/>
                  </a:lnTo>
                  <a:cubicBezTo>
                    <a:pt x="1036" y="2024"/>
                    <a:pt x="2370" y="3167"/>
                    <a:pt x="4680" y="3167"/>
                  </a:cubicBezTo>
                  <a:lnTo>
                    <a:pt x="4942" y="3167"/>
                  </a:lnTo>
                  <a:cubicBezTo>
                    <a:pt x="5072" y="3167"/>
                    <a:pt x="5168" y="3274"/>
                    <a:pt x="5168" y="3405"/>
                  </a:cubicBezTo>
                  <a:lnTo>
                    <a:pt x="5168" y="472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6976976" y="1749003"/>
              <a:ext cx="1113309" cy="1703003"/>
            </a:xfrm>
            <a:custGeom>
              <a:avLst/>
              <a:gdLst/>
              <a:ahLst/>
              <a:cxnLst/>
              <a:rect l="l" t="t" r="r" b="b"/>
              <a:pathLst>
                <a:path w="11777" h="18015" extrusionOk="0">
                  <a:moveTo>
                    <a:pt x="6561" y="18015"/>
                  </a:moveTo>
                  <a:lnTo>
                    <a:pt x="5216" y="18015"/>
                  </a:lnTo>
                  <a:cubicBezTo>
                    <a:pt x="2335" y="18015"/>
                    <a:pt x="1" y="15681"/>
                    <a:pt x="1" y="12800"/>
                  </a:cubicBezTo>
                  <a:cubicBezTo>
                    <a:pt x="1" y="12669"/>
                    <a:pt x="108" y="12562"/>
                    <a:pt x="239" y="12562"/>
                  </a:cubicBezTo>
                  <a:lnTo>
                    <a:pt x="1263" y="12562"/>
                  </a:lnTo>
                  <a:cubicBezTo>
                    <a:pt x="1406" y="12562"/>
                    <a:pt x="1501" y="12669"/>
                    <a:pt x="1501" y="12800"/>
                  </a:cubicBezTo>
                  <a:cubicBezTo>
                    <a:pt x="1501" y="14848"/>
                    <a:pt x="3168" y="16515"/>
                    <a:pt x="5204" y="16515"/>
                  </a:cubicBezTo>
                  <a:lnTo>
                    <a:pt x="6561" y="16515"/>
                  </a:lnTo>
                  <a:cubicBezTo>
                    <a:pt x="8597" y="16515"/>
                    <a:pt x="10264" y="14848"/>
                    <a:pt x="10264" y="12800"/>
                  </a:cubicBezTo>
                  <a:lnTo>
                    <a:pt x="10264" y="239"/>
                  </a:lnTo>
                  <a:cubicBezTo>
                    <a:pt x="10264" y="108"/>
                    <a:pt x="10371" y="1"/>
                    <a:pt x="10502" y="1"/>
                  </a:cubicBezTo>
                  <a:cubicBezTo>
                    <a:pt x="10645" y="1"/>
                    <a:pt x="10740" y="108"/>
                    <a:pt x="10740" y="239"/>
                  </a:cubicBezTo>
                  <a:lnTo>
                    <a:pt x="10740" y="12800"/>
                  </a:lnTo>
                  <a:cubicBezTo>
                    <a:pt x="10740" y="15110"/>
                    <a:pt x="8871" y="17003"/>
                    <a:pt x="6549" y="17003"/>
                  </a:cubicBezTo>
                  <a:lnTo>
                    <a:pt x="5192" y="17003"/>
                  </a:lnTo>
                  <a:cubicBezTo>
                    <a:pt x="2966" y="17003"/>
                    <a:pt x="1132" y="15241"/>
                    <a:pt x="1013" y="13050"/>
                  </a:cubicBezTo>
                  <a:lnTo>
                    <a:pt x="477" y="13050"/>
                  </a:lnTo>
                  <a:cubicBezTo>
                    <a:pt x="596" y="15550"/>
                    <a:pt x="2680" y="17551"/>
                    <a:pt x="5204" y="17551"/>
                  </a:cubicBezTo>
                  <a:lnTo>
                    <a:pt x="6561" y="17551"/>
                  </a:lnTo>
                  <a:cubicBezTo>
                    <a:pt x="9169" y="17551"/>
                    <a:pt x="11300" y="15419"/>
                    <a:pt x="11300" y="12812"/>
                  </a:cubicBezTo>
                  <a:lnTo>
                    <a:pt x="11300" y="251"/>
                  </a:lnTo>
                  <a:cubicBezTo>
                    <a:pt x="11300" y="120"/>
                    <a:pt x="11395" y="13"/>
                    <a:pt x="11538" y="13"/>
                  </a:cubicBezTo>
                  <a:cubicBezTo>
                    <a:pt x="11669" y="13"/>
                    <a:pt x="11776" y="120"/>
                    <a:pt x="11776" y="251"/>
                  </a:cubicBezTo>
                  <a:lnTo>
                    <a:pt x="11776" y="12812"/>
                  </a:lnTo>
                  <a:cubicBezTo>
                    <a:pt x="11776" y="15681"/>
                    <a:pt x="9443" y="18015"/>
                    <a:pt x="6561" y="1801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7695146" y="1155900"/>
              <a:ext cx="639323" cy="638283"/>
            </a:xfrm>
            <a:custGeom>
              <a:avLst/>
              <a:gdLst/>
              <a:ahLst/>
              <a:cxnLst/>
              <a:rect l="l" t="t" r="r" b="b"/>
              <a:pathLst>
                <a:path w="6763" h="6752" extrusionOk="0">
                  <a:moveTo>
                    <a:pt x="3370" y="6751"/>
                  </a:moveTo>
                  <a:cubicBezTo>
                    <a:pt x="1512" y="6751"/>
                    <a:pt x="0" y="5239"/>
                    <a:pt x="0" y="3382"/>
                  </a:cubicBezTo>
                  <a:cubicBezTo>
                    <a:pt x="0" y="1512"/>
                    <a:pt x="1512" y="0"/>
                    <a:pt x="3370" y="0"/>
                  </a:cubicBezTo>
                  <a:cubicBezTo>
                    <a:pt x="5239" y="0"/>
                    <a:pt x="6751" y="1512"/>
                    <a:pt x="6751" y="3382"/>
                  </a:cubicBezTo>
                  <a:cubicBezTo>
                    <a:pt x="6763" y="5239"/>
                    <a:pt x="5251" y="6751"/>
                    <a:pt x="3370" y="6751"/>
                  </a:cubicBezTo>
                  <a:close/>
                  <a:moveTo>
                    <a:pt x="3370" y="465"/>
                  </a:moveTo>
                  <a:cubicBezTo>
                    <a:pt x="1762" y="465"/>
                    <a:pt x="476" y="1774"/>
                    <a:pt x="476" y="3358"/>
                  </a:cubicBezTo>
                  <a:cubicBezTo>
                    <a:pt x="476" y="4965"/>
                    <a:pt x="1786" y="6263"/>
                    <a:pt x="3370" y="6263"/>
                  </a:cubicBezTo>
                  <a:cubicBezTo>
                    <a:pt x="4977" y="6263"/>
                    <a:pt x="6275" y="4953"/>
                    <a:pt x="6275" y="3358"/>
                  </a:cubicBezTo>
                  <a:cubicBezTo>
                    <a:pt x="6287" y="1762"/>
                    <a:pt x="4977" y="465"/>
                    <a:pt x="3370" y="46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7827965" y="1289854"/>
              <a:ext cx="372553" cy="371513"/>
            </a:xfrm>
            <a:custGeom>
              <a:avLst/>
              <a:gdLst/>
              <a:ahLst/>
              <a:cxnLst/>
              <a:rect l="l" t="t" r="r" b="b"/>
              <a:pathLst>
                <a:path w="3941" h="3930" extrusionOk="0">
                  <a:moveTo>
                    <a:pt x="1965" y="3929"/>
                  </a:moveTo>
                  <a:cubicBezTo>
                    <a:pt x="881" y="3929"/>
                    <a:pt x="0" y="3048"/>
                    <a:pt x="0" y="1965"/>
                  </a:cubicBezTo>
                  <a:cubicBezTo>
                    <a:pt x="0" y="869"/>
                    <a:pt x="881" y="0"/>
                    <a:pt x="1965" y="0"/>
                  </a:cubicBezTo>
                  <a:cubicBezTo>
                    <a:pt x="3060" y="0"/>
                    <a:pt x="3929" y="869"/>
                    <a:pt x="3929" y="1965"/>
                  </a:cubicBezTo>
                  <a:cubicBezTo>
                    <a:pt x="3941" y="3048"/>
                    <a:pt x="3048" y="3929"/>
                    <a:pt x="1965" y="3929"/>
                  </a:cubicBezTo>
                  <a:close/>
                  <a:moveTo>
                    <a:pt x="1965" y="453"/>
                  </a:moveTo>
                  <a:cubicBezTo>
                    <a:pt x="1155" y="453"/>
                    <a:pt x="476" y="1131"/>
                    <a:pt x="476" y="1941"/>
                  </a:cubicBezTo>
                  <a:cubicBezTo>
                    <a:pt x="476" y="2762"/>
                    <a:pt x="1155" y="3429"/>
                    <a:pt x="1965" y="3429"/>
                  </a:cubicBezTo>
                  <a:cubicBezTo>
                    <a:pt x="2786" y="3429"/>
                    <a:pt x="3453" y="2762"/>
                    <a:pt x="3453" y="1941"/>
                  </a:cubicBezTo>
                  <a:cubicBezTo>
                    <a:pt x="3477" y="1131"/>
                    <a:pt x="2798" y="453"/>
                    <a:pt x="1965" y="45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7903308" y="1364063"/>
              <a:ext cx="223002" cy="221868"/>
            </a:xfrm>
            <a:custGeom>
              <a:avLst/>
              <a:gdLst/>
              <a:ahLst/>
              <a:cxnLst/>
              <a:rect l="l" t="t" r="r" b="b"/>
              <a:pathLst>
                <a:path w="2359" h="2347" extrusionOk="0">
                  <a:moveTo>
                    <a:pt x="1168" y="2346"/>
                  </a:moveTo>
                  <a:cubicBezTo>
                    <a:pt x="513" y="2346"/>
                    <a:pt x="1" y="1811"/>
                    <a:pt x="1" y="1180"/>
                  </a:cubicBezTo>
                  <a:cubicBezTo>
                    <a:pt x="1" y="525"/>
                    <a:pt x="537" y="1"/>
                    <a:pt x="1168" y="1"/>
                  </a:cubicBezTo>
                  <a:cubicBezTo>
                    <a:pt x="1822" y="1"/>
                    <a:pt x="2346" y="537"/>
                    <a:pt x="2346" y="1180"/>
                  </a:cubicBezTo>
                  <a:cubicBezTo>
                    <a:pt x="2358" y="1811"/>
                    <a:pt x="1822" y="2346"/>
                    <a:pt x="1168" y="2346"/>
                  </a:cubicBezTo>
                  <a:close/>
                  <a:moveTo>
                    <a:pt x="1168" y="477"/>
                  </a:moveTo>
                  <a:cubicBezTo>
                    <a:pt x="787" y="477"/>
                    <a:pt x="477" y="787"/>
                    <a:pt x="477" y="1180"/>
                  </a:cubicBezTo>
                  <a:cubicBezTo>
                    <a:pt x="477" y="1561"/>
                    <a:pt x="787" y="1870"/>
                    <a:pt x="1168" y="1870"/>
                  </a:cubicBezTo>
                  <a:cubicBezTo>
                    <a:pt x="1560" y="1870"/>
                    <a:pt x="1870" y="1561"/>
                    <a:pt x="1870" y="1180"/>
                  </a:cubicBezTo>
                  <a:cubicBezTo>
                    <a:pt x="1870" y="787"/>
                    <a:pt x="1560" y="477"/>
                    <a:pt x="1168" y="47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6605555" y="1214416"/>
              <a:ext cx="322072" cy="297210"/>
            </a:xfrm>
            <a:custGeom>
              <a:avLst/>
              <a:gdLst/>
              <a:ahLst/>
              <a:cxnLst/>
              <a:rect l="l" t="t" r="r" b="b"/>
              <a:pathLst>
                <a:path w="3407" h="3144" extrusionOk="0">
                  <a:moveTo>
                    <a:pt x="1108" y="3144"/>
                  </a:moveTo>
                  <a:cubicBezTo>
                    <a:pt x="1013" y="3144"/>
                    <a:pt x="930" y="3084"/>
                    <a:pt x="882" y="3001"/>
                  </a:cubicBezTo>
                  <a:lnTo>
                    <a:pt x="48" y="1131"/>
                  </a:lnTo>
                  <a:cubicBezTo>
                    <a:pt x="1" y="1036"/>
                    <a:pt x="37" y="893"/>
                    <a:pt x="132" y="834"/>
                  </a:cubicBezTo>
                  <a:cubicBezTo>
                    <a:pt x="334" y="715"/>
                    <a:pt x="822" y="453"/>
                    <a:pt x="1132" y="560"/>
                  </a:cubicBezTo>
                  <a:lnTo>
                    <a:pt x="1132" y="560"/>
                  </a:lnTo>
                  <a:cubicBezTo>
                    <a:pt x="1382" y="346"/>
                    <a:pt x="1918" y="0"/>
                    <a:pt x="2454" y="108"/>
                  </a:cubicBezTo>
                  <a:cubicBezTo>
                    <a:pt x="2799" y="179"/>
                    <a:pt x="3073" y="417"/>
                    <a:pt x="3251" y="822"/>
                  </a:cubicBezTo>
                  <a:cubicBezTo>
                    <a:pt x="3406" y="1191"/>
                    <a:pt x="3406" y="1536"/>
                    <a:pt x="3251" y="1834"/>
                  </a:cubicBezTo>
                  <a:cubicBezTo>
                    <a:pt x="2977" y="2310"/>
                    <a:pt x="2358" y="2489"/>
                    <a:pt x="2025" y="2560"/>
                  </a:cubicBezTo>
                  <a:lnTo>
                    <a:pt x="2025" y="2584"/>
                  </a:lnTo>
                  <a:cubicBezTo>
                    <a:pt x="1894" y="2882"/>
                    <a:pt x="1370" y="3060"/>
                    <a:pt x="1144" y="3132"/>
                  </a:cubicBezTo>
                  <a:cubicBezTo>
                    <a:pt x="1144" y="3144"/>
                    <a:pt x="1132" y="3144"/>
                    <a:pt x="1108" y="3144"/>
                  </a:cubicBezTo>
                  <a:close/>
                  <a:moveTo>
                    <a:pt x="596" y="1143"/>
                  </a:moveTo>
                  <a:lnTo>
                    <a:pt x="1239" y="2608"/>
                  </a:lnTo>
                  <a:cubicBezTo>
                    <a:pt x="1406" y="2548"/>
                    <a:pt x="1537" y="2465"/>
                    <a:pt x="1596" y="2417"/>
                  </a:cubicBezTo>
                  <a:cubicBezTo>
                    <a:pt x="1572" y="2358"/>
                    <a:pt x="1596" y="2310"/>
                    <a:pt x="1620" y="2251"/>
                  </a:cubicBezTo>
                  <a:cubicBezTo>
                    <a:pt x="1668" y="2191"/>
                    <a:pt x="1727" y="2143"/>
                    <a:pt x="1799" y="2132"/>
                  </a:cubicBezTo>
                  <a:lnTo>
                    <a:pt x="1799" y="2132"/>
                  </a:lnTo>
                  <a:cubicBezTo>
                    <a:pt x="2025" y="2096"/>
                    <a:pt x="2656" y="1953"/>
                    <a:pt x="2846" y="1608"/>
                  </a:cubicBezTo>
                  <a:cubicBezTo>
                    <a:pt x="2930" y="1441"/>
                    <a:pt x="2918" y="1262"/>
                    <a:pt x="2811" y="1024"/>
                  </a:cubicBezTo>
                  <a:cubicBezTo>
                    <a:pt x="2692" y="762"/>
                    <a:pt x="2549" y="631"/>
                    <a:pt x="2370" y="584"/>
                  </a:cubicBezTo>
                  <a:cubicBezTo>
                    <a:pt x="1977" y="512"/>
                    <a:pt x="1477" y="881"/>
                    <a:pt x="1322" y="1048"/>
                  </a:cubicBezTo>
                  <a:cubicBezTo>
                    <a:pt x="1263" y="1108"/>
                    <a:pt x="1191" y="1120"/>
                    <a:pt x="1120" y="1108"/>
                  </a:cubicBezTo>
                  <a:cubicBezTo>
                    <a:pt x="1061" y="1084"/>
                    <a:pt x="1013" y="1060"/>
                    <a:pt x="989" y="1012"/>
                  </a:cubicBezTo>
                  <a:cubicBezTo>
                    <a:pt x="906" y="1012"/>
                    <a:pt x="751" y="1072"/>
                    <a:pt x="596" y="1143"/>
                  </a:cubicBezTo>
                  <a:close/>
                  <a:moveTo>
                    <a:pt x="1608" y="2465"/>
                  </a:move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7163869" y="1214416"/>
              <a:ext cx="324246" cy="297210"/>
            </a:xfrm>
            <a:custGeom>
              <a:avLst/>
              <a:gdLst/>
              <a:ahLst/>
              <a:cxnLst/>
              <a:rect l="l" t="t" r="r" b="b"/>
              <a:pathLst>
                <a:path w="3430" h="3144" extrusionOk="0">
                  <a:moveTo>
                    <a:pt x="2346" y="3144"/>
                  </a:moveTo>
                  <a:cubicBezTo>
                    <a:pt x="2310" y="3144"/>
                    <a:pt x="2298" y="3144"/>
                    <a:pt x="2263" y="3132"/>
                  </a:cubicBezTo>
                  <a:cubicBezTo>
                    <a:pt x="2048" y="3072"/>
                    <a:pt x="1524" y="2882"/>
                    <a:pt x="1393" y="2584"/>
                  </a:cubicBezTo>
                  <a:lnTo>
                    <a:pt x="1393" y="2560"/>
                  </a:lnTo>
                  <a:cubicBezTo>
                    <a:pt x="1060" y="2489"/>
                    <a:pt x="441" y="2310"/>
                    <a:pt x="167" y="1834"/>
                  </a:cubicBezTo>
                  <a:cubicBezTo>
                    <a:pt x="0" y="1536"/>
                    <a:pt x="0" y="1191"/>
                    <a:pt x="167" y="822"/>
                  </a:cubicBezTo>
                  <a:cubicBezTo>
                    <a:pt x="346" y="417"/>
                    <a:pt x="619" y="167"/>
                    <a:pt x="953" y="108"/>
                  </a:cubicBezTo>
                  <a:cubicBezTo>
                    <a:pt x="1489" y="0"/>
                    <a:pt x="2013" y="346"/>
                    <a:pt x="2286" y="548"/>
                  </a:cubicBezTo>
                  <a:lnTo>
                    <a:pt x="2286" y="548"/>
                  </a:lnTo>
                  <a:cubicBezTo>
                    <a:pt x="2596" y="453"/>
                    <a:pt x="3084" y="715"/>
                    <a:pt x="3275" y="834"/>
                  </a:cubicBezTo>
                  <a:cubicBezTo>
                    <a:pt x="3382" y="893"/>
                    <a:pt x="3429" y="1024"/>
                    <a:pt x="3370" y="1131"/>
                  </a:cubicBezTo>
                  <a:lnTo>
                    <a:pt x="2536" y="2989"/>
                  </a:lnTo>
                  <a:cubicBezTo>
                    <a:pt x="2524" y="3084"/>
                    <a:pt x="2429" y="3144"/>
                    <a:pt x="2346" y="3144"/>
                  </a:cubicBezTo>
                  <a:close/>
                  <a:moveTo>
                    <a:pt x="1846" y="2405"/>
                  </a:moveTo>
                  <a:cubicBezTo>
                    <a:pt x="1905" y="2465"/>
                    <a:pt x="2048" y="2536"/>
                    <a:pt x="2203" y="2596"/>
                  </a:cubicBezTo>
                  <a:lnTo>
                    <a:pt x="2846" y="1131"/>
                  </a:lnTo>
                  <a:cubicBezTo>
                    <a:pt x="2679" y="1060"/>
                    <a:pt x="2536" y="1000"/>
                    <a:pt x="2465" y="1000"/>
                  </a:cubicBezTo>
                  <a:cubicBezTo>
                    <a:pt x="2429" y="1048"/>
                    <a:pt x="2370" y="1072"/>
                    <a:pt x="2322" y="1096"/>
                  </a:cubicBezTo>
                  <a:cubicBezTo>
                    <a:pt x="2251" y="1108"/>
                    <a:pt x="2179" y="1072"/>
                    <a:pt x="2120" y="1036"/>
                  </a:cubicBezTo>
                  <a:cubicBezTo>
                    <a:pt x="1953" y="881"/>
                    <a:pt x="1453" y="500"/>
                    <a:pt x="1060" y="572"/>
                  </a:cubicBezTo>
                  <a:cubicBezTo>
                    <a:pt x="881" y="596"/>
                    <a:pt x="739" y="750"/>
                    <a:pt x="619" y="1012"/>
                  </a:cubicBezTo>
                  <a:cubicBezTo>
                    <a:pt x="512" y="1251"/>
                    <a:pt x="500" y="1453"/>
                    <a:pt x="584" y="1596"/>
                  </a:cubicBezTo>
                  <a:cubicBezTo>
                    <a:pt x="774" y="1941"/>
                    <a:pt x="1405" y="2084"/>
                    <a:pt x="1632" y="2120"/>
                  </a:cubicBezTo>
                  <a:cubicBezTo>
                    <a:pt x="1703" y="2132"/>
                    <a:pt x="1774" y="2179"/>
                    <a:pt x="1810" y="2239"/>
                  </a:cubicBezTo>
                  <a:cubicBezTo>
                    <a:pt x="1846" y="2298"/>
                    <a:pt x="1870" y="2358"/>
                    <a:pt x="1846" y="240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6780588" y="1670257"/>
              <a:ext cx="543656" cy="544885"/>
            </a:xfrm>
            <a:custGeom>
              <a:avLst/>
              <a:gdLst/>
              <a:ahLst/>
              <a:cxnLst/>
              <a:rect l="l" t="t" r="r" b="b"/>
              <a:pathLst>
                <a:path w="5751" h="5764" extrusionOk="0">
                  <a:moveTo>
                    <a:pt x="3810" y="5763"/>
                  </a:moveTo>
                  <a:lnTo>
                    <a:pt x="1929" y="5763"/>
                  </a:lnTo>
                  <a:cubicBezTo>
                    <a:pt x="1798" y="5763"/>
                    <a:pt x="1691" y="5656"/>
                    <a:pt x="1691" y="5525"/>
                  </a:cubicBezTo>
                  <a:lnTo>
                    <a:pt x="1691" y="4072"/>
                  </a:lnTo>
                  <a:lnTo>
                    <a:pt x="238" y="4072"/>
                  </a:lnTo>
                  <a:cubicBezTo>
                    <a:pt x="107" y="4072"/>
                    <a:pt x="0" y="3965"/>
                    <a:pt x="0" y="3822"/>
                  </a:cubicBezTo>
                  <a:lnTo>
                    <a:pt x="0" y="1941"/>
                  </a:lnTo>
                  <a:cubicBezTo>
                    <a:pt x="0" y="1810"/>
                    <a:pt x="107" y="1703"/>
                    <a:pt x="238" y="1703"/>
                  </a:cubicBezTo>
                  <a:lnTo>
                    <a:pt x="1691" y="1703"/>
                  </a:lnTo>
                  <a:lnTo>
                    <a:pt x="1691" y="239"/>
                  </a:lnTo>
                  <a:cubicBezTo>
                    <a:pt x="1691" y="108"/>
                    <a:pt x="1798" y="0"/>
                    <a:pt x="1929" y="0"/>
                  </a:cubicBezTo>
                  <a:lnTo>
                    <a:pt x="3822" y="0"/>
                  </a:lnTo>
                  <a:cubicBezTo>
                    <a:pt x="3953" y="0"/>
                    <a:pt x="4060" y="108"/>
                    <a:pt x="4060" y="239"/>
                  </a:cubicBezTo>
                  <a:lnTo>
                    <a:pt x="4060" y="1703"/>
                  </a:lnTo>
                  <a:lnTo>
                    <a:pt x="5525" y="1703"/>
                  </a:lnTo>
                  <a:cubicBezTo>
                    <a:pt x="5655" y="1703"/>
                    <a:pt x="5751" y="1798"/>
                    <a:pt x="5751" y="1941"/>
                  </a:cubicBezTo>
                  <a:lnTo>
                    <a:pt x="5751" y="3822"/>
                  </a:lnTo>
                  <a:cubicBezTo>
                    <a:pt x="5751" y="3965"/>
                    <a:pt x="5655" y="4072"/>
                    <a:pt x="5525" y="4072"/>
                  </a:cubicBezTo>
                  <a:lnTo>
                    <a:pt x="4060" y="4072"/>
                  </a:lnTo>
                  <a:lnTo>
                    <a:pt x="4060" y="5525"/>
                  </a:lnTo>
                  <a:cubicBezTo>
                    <a:pt x="4048" y="5656"/>
                    <a:pt x="3941" y="5763"/>
                    <a:pt x="3810" y="5763"/>
                  </a:cubicBezTo>
                  <a:close/>
                  <a:moveTo>
                    <a:pt x="2167" y="5287"/>
                  </a:moveTo>
                  <a:lnTo>
                    <a:pt x="3572" y="5287"/>
                  </a:lnTo>
                  <a:lnTo>
                    <a:pt x="3572" y="3834"/>
                  </a:lnTo>
                  <a:cubicBezTo>
                    <a:pt x="3572" y="3691"/>
                    <a:pt x="3679" y="3596"/>
                    <a:pt x="3810" y="3596"/>
                  </a:cubicBezTo>
                  <a:lnTo>
                    <a:pt x="5263" y="3596"/>
                  </a:lnTo>
                  <a:lnTo>
                    <a:pt x="5263" y="2191"/>
                  </a:lnTo>
                  <a:lnTo>
                    <a:pt x="3810" y="2191"/>
                  </a:lnTo>
                  <a:cubicBezTo>
                    <a:pt x="3679" y="2191"/>
                    <a:pt x="3572" y="2084"/>
                    <a:pt x="3572" y="1953"/>
                  </a:cubicBezTo>
                  <a:lnTo>
                    <a:pt x="3572" y="500"/>
                  </a:lnTo>
                  <a:lnTo>
                    <a:pt x="2167" y="500"/>
                  </a:lnTo>
                  <a:lnTo>
                    <a:pt x="2167" y="1953"/>
                  </a:lnTo>
                  <a:cubicBezTo>
                    <a:pt x="2167" y="2084"/>
                    <a:pt x="2072" y="2191"/>
                    <a:pt x="1929" y="2191"/>
                  </a:cubicBezTo>
                  <a:lnTo>
                    <a:pt x="476" y="2191"/>
                  </a:lnTo>
                  <a:lnTo>
                    <a:pt x="476" y="3596"/>
                  </a:lnTo>
                  <a:lnTo>
                    <a:pt x="1929" y="3596"/>
                  </a:lnTo>
                  <a:cubicBezTo>
                    <a:pt x="2072" y="3596"/>
                    <a:pt x="2167" y="3691"/>
                    <a:pt x="2167" y="38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30"/>
          <p:cNvSpPr txBox="1">
            <a:spLocks noGrp="1"/>
          </p:cNvSpPr>
          <p:nvPr>
            <p:ph type="ctrTitle"/>
          </p:nvPr>
        </p:nvSpPr>
        <p:spPr>
          <a:xfrm>
            <a:off x="138675" y="118525"/>
            <a:ext cx="7654200" cy="20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Centralized Data Validation Approach For Distributed Healthcare Systems In Dew-Fog Computing Environment Using Blockchain</a:t>
            </a:r>
            <a:endParaRPr sz="3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1" name="Google Shape;271;p30"/>
          <p:cNvSpPr txBox="1">
            <a:spLocks noGrp="1"/>
          </p:cNvSpPr>
          <p:nvPr>
            <p:ph type="subTitle" idx="1"/>
          </p:nvPr>
        </p:nvSpPr>
        <p:spPr>
          <a:xfrm>
            <a:off x="138675" y="2929012"/>
            <a:ext cx="5646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Grace Simpson and Kester Quist-Aphetsi.</a:t>
            </a:r>
            <a:endParaRPr/>
          </a:p>
        </p:txBody>
      </p:sp>
      <p:sp>
        <p:nvSpPr>
          <p:cNvPr id="272" name="Google Shape;272;p30"/>
          <p:cNvSpPr/>
          <p:nvPr/>
        </p:nvSpPr>
        <p:spPr>
          <a:xfrm>
            <a:off x="813100" y="2544762"/>
            <a:ext cx="2941800" cy="54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0"/>
          <p:cNvSpPr txBox="1">
            <a:spLocks noGrp="1"/>
          </p:cNvSpPr>
          <p:nvPr>
            <p:ph type="subTitle" idx="1"/>
          </p:nvPr>
        </p:nvSpPr>
        <p:spPr>
          <a:xfrm>
            <a:off x="5656175" y="3668775"/>
            <a:ext cx="23472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Sheikh Sadi Emon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ID: 20301349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CSE449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428922-9857-5D8D-5776-4514C88A9BC5}"/>
              </a:ext>
            </a:extLst>
          </p:cNvPr>
          <p:cNvSpPr txBox="1"/>
          <p:nvPr/>
        </p:nvSpPr>
        <p:spPr>
          <a:xfrm>
            <a:off x="8814838" y="48219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subTitle" idx="1"/>
          </p:nvPr>
        </p:nvSpPr>
        <p:spPr>
          <a:xfrm>
            <a:off x="2704775" y="1875100"/>
            <a:ext cx="6374100" cy="25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Healthcare data security and accessibility</a:t>
            </a: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Highlight the need for reliable and available patient healthcare data</a:t>
            </a: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Challenges associated with conflicting treatments and unauthorized access</a:t>
            </a: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Objective of the paper: proposing a framework for centralized patient data validation in a dew-fog computing environment using blockchain</a:t>
            </a:r>
            <a:endParaRPr sz="1500"/>
          </a:p>
        </p:txBody>
      </p:sp>
      <p:sp>
        <p:nvSpPr>
          <p:cNvPr id="279" name="Google Shape;279;p31"/>
          <p:cNvSpPr txBox="1">
            <a:spLocks noGrp="1"/>
          </p:cNvSpPr>
          <p:nvPr>
            <p:ph type="title"/>
          </p:nvPr>
        </p:nvSpPr>
        <p:spPr>
          <a:xfrm>
            <a:off x="3949698" y="622525"/>
            <a:ext cx="4479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0" name="Google Shape;280;p31"/>
          <p:cNvSpPr/>
          <p:nvPr/>
        </p:nvSpPr>
        <p:spPr>
          <a:xfrm>
            <a:off x="5025700" y="1524050"/>
            <a:ext cx="3403200" cy="54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31"/>
          <p:cNvGrpSpPr/>
          <p:nvPr/>
        </p:nvGrpSpPr>
        <p:grpSpPr>
          <a:xfrm>
            <a:off x="350425" y="1423694"/>
            <a:ext cx="2053880" cy="2296112"/>
            <a:chOff x="860350" y="1256275"/>
            <a:chExt cx="2053880" cy="2296112"/>
          </a:xfrm>
        </p:grpSpPr>
        <p:sp>
          <p:nvSpPr>
            <p:cNvPr id="282" name="Google Shape;282;p31"/>
            <p:cNvSpPr/>
            <p:nvPr/>
          </p:nvSpPr>
          <p:spPr>
            <a:xfrm>
              <a:off x="1396032" y="1256275"/>
              <a:ext cx="948369" cy="616056"/>
            </a:xfrm>
            <a:custGeom>
              <a:avLst/>
              <a:gdLst/>
              <a:ahLst/>
              <a:cxnLst/>
              <a:rect l="l" t="t" r="r" b="b"/>
              <a:pathLst>
                <a:path w="9275" h="6025" extrusionOk="0">
                  <a:moveTo>
                    <a:pt x="310" y="6025"/>
                  </a:moveTo>
                  <a:cubicBezTo>
                    <a:pt x="286" y="6025"/>
                    <a:pt x="250" y="6025"/>
                    <a:pt x="238" y="6013"/>
                  </a:cubicBezTo>
                  <a:cubicBezTo>
                    <a:pt x="131" y="5977"/>
                    <a:pt x="71" y="5894"/>
                    <a:pt x="71" y="5787"/>
                  </a:cubicBezTo>
                  <a:lnTo>
                    <a:pt x="71" y="5025"/>
                  </a:lnTo>
                  <a:cubicBezTo>
                    <a:pt x="71" y="4882"/>
                    <a:pt x="71" y="4715"/>
                    <a:pt x="60" y="4549"/>
                  </a:cubicBezTo>
                  <a:cubicBezTo>
                    <a:pt x="24" y="3691"/>
                    <a:pt x="0" y="2703"/>
                    <a:pt x="536" y="2155"/>
                  </a:cubicBezTo>
                  <a:cubicBezTo>
                    <a:pt x="714" y="1977"/>
                    <a:pt x="953" y="1858"/>
                    <a:pt x="1214" y="1798"/>
                  </a:cubicBezTo>
                  <a:cubicBezTo>
                    <a:pt x="1155" y="1441"/>
                    <a:pt x="1119" y="846"/>
                    <a:pt x="1429" y="429"/>
                  </a:cubicBezTo>
                  <a:cubicBezTo>
                    <a:pt x="1631" y="143"/>
                    <a:pt x="1976" y="0"/>
                    <a:pt x="2429" y="0"/>
                  </a:cubicBezTo>
                  <a:lnTo>
                    <a:pt x="2441" y="0"/>
                  </a:lnTo>
                  <a:cubicBezTo>
                    <a:pt x="3596" y="12"/>
                    <a:pt x="5120" y="381"/>
                    <a:pt x="5727" y="548"/>
                  </a:cubicBezTo>
                  <a:lnTo>
                    <a:pt x="5846" y="572"/>
                  </a:lnTo>
                  <a:cubicBezTo>
                    <a:pt x="5906" y="596"/>
                    <a:pt x="5965" y="608"/>
                    <a:pt x="6001" y="620"/>
                  </a:cubicBezTo>
                  <a:cubicBezTo>
                    <a:pt x="6036" y="631"/>
                    <a:pt x="6060" y="631"/>
                    <a:pt x="6060" y="631"/>
                  </a:cubicBezTo>
                  <a:cubicBezTo>
                    <a:pt x="6298" y="715"/>
                    <a:pt x="6537" y="810"/>
                    <a:pt x="6739" y="917"/>
                  </a:cubicBezTo>
                  <a:cubicBezTo>
                    <a:pt x="7096" y="1096"/>
                    <a:pt x="7644" y="1548"/>
                    <a:pt x="7846" y="1703"/>
                  </a:cubicBezTo>
                  <a:cubicBezTo>
                    <a:pt x="8180" y="1727"/>
                    <a:pt x="8453" y="1846"/>
                    <a:pt x="8680" y="2060"/>
                  </a:cubicBezTo>
                  <a:cubicBezTo>
                    <a:pt x="9275" y="2679"/>
                    <a:pt x="9275" y="3870"/>
                    <a:pt x="9275" y="4822"/>
                  </a:cubicBezTo>
                  <a:lnTo>
                    <a:pt x="9275" y="5692"/>
                  </a:lnTo>
                  <a:cubicBezTo>
                    <a:pt x="9275" y="5799"/>
                    <a:pt x="9215" y="5894"/>
                    <a:pt x="9120" y="5918"/>
                  </a:cubicBezTo>
                  <a:cubicBezTo>
                    <a:pt x="9037" y="5954"/>
                    <a:pt x="8930" y="5930"/>
                    <a:pt x="8858" y="5858"/>
                  </a:cubicBezTo>
                  <a:cubicBezTo>
                    <a:pt x="8656" y="5656"/>
                    <a:pt x="8394" y="5549"/>
                    <a:pt x="8108" y="5549"/>
                  </a:cubicBezTo>
                  <a:cubicBezTo>
                    <a:pt x="7977" y="5549"/>
                    <a:pt x="7870" y="5442"/>
                    <a:pt x="7870" y="5311"/>
                  </a:cubicBezTo>
                  <a:lnTo>
                    <a:pt x="7870" y="5072"/>
                  </a:lnTo>
                  <a:cubicBezTo>
                    <a:pt x="7870" y="4299"/>
                    <a:pt x="7584" y="3572"/>
                    <a:pt x="7084" y="2989"/>
                  </a:cubicBezTo>
                  <a:cubicBezTo>
                    <a:pt x="6727" y="3215"/>
                    <a:pt x="5882" y="3608"/>
                    <a:pt x="4286" y="3608"/>
                  </a:cubicBezTo>
                  <a:cubicBezTo>
                    <a:pt x="2869" y="3608"/>
                    <a:pt x="2191" y="3298"/>
                    <a:pt x="1869" y="3048"/>
                  </a:cubicBezTo>
                  <a:cubicBezTo>
                    <a:pt x="1738" y="3310"/>
                    <a:pt x="1536" y="3894"/>
                    <a:pt x="1536" y="5072"/>
                  </a:cubicBezTo>
                  <a:lnTo>
                    <a:pt x="1536" y="5311"/>
                  </a:lnTo>
                  <a:cubicBezTo>
                    <a:pt x="1536" y="5442"/>
                    <a:pt x="1429" y="5549"/>
                    <a:pt x="1298" y="5549"/>
                  </a:cubicBezTo>
                  <a:cubicBezTo>
                    <a:pt x="976" y="5549"/>
                    <a:pt x="679" y="5680"/>
                    <a:pt x="488" y="5930"/>
                  </a:cubicBezTo>
                  <a:cubicBezTo>
                    <a:pt x="464" y="5977"/>
                    <a:pt x="381" y="6025"/>
                    <a:pt x="310" y="6025"/>
                  </a:cubicBezTo>
                  <a:close/>
                  <a:moveTo>
                    <a:pt x="2429" y="489"/>
                  </a:moveTo>
                  <a:cubicBezTo>
                    <a:pt x="2143" y="489"/>
                    <a:pt x="1929" y="560"/>
                    <a:pt x="1810" y="727"/>
                  </a:cubicBezTo>
                  <a:cubicBezTo>
                    <a:pt x="1560" y="1072"/>
                    <a:pt x="1679" y="1727"/>
                    <a:pt x="1750" y="1953"/>
                  </a:cubicBezTo>
                  <a:cubicBezTo>
                    <a:pt x="1774" y="2025"/>
                    <a:pt x="1774" y="2096"/>
                    <a:pt x="1726" y="2155"/>
                  </a:cubicBezTo>
                  <a:cubicBezTo>
                    <a:pt x="1679" y="2215"/>
                    <a:pt x="1607" y="2263"/>
                    <a:pt x="1536" y="2263"/>
                  </a:cubicBezTo>
                  <a:cubicBezTo>
                    <a:pt x="1250" y="2263"/>
                    <a:pt x="1036" y="2334"/>
                    <a:pt x="893" y="2489"/>
                  </a:cubicBezTo>
                  <a:cubicBezTo>
                    <a:pt x="500" y="2882"/>
                    <a:pt x="536" y="3799"/>
                    <a:pt x="548" y="4525"/>
                  </a:cubicBezTo>
                  <a:cubicBezTo>
                    <a:pt x="548" y="4703"/>
                    <a:pt x="560" y="4870"/>
                    <a:pt x="560" y="5013"/>
                  </a:cubicBezTo>
                  <a:lnTo>
                    <a:pt x="560" y="5251"/>
                  </a:lnTo>
                  <a:cubicBezTo>
                    <a:pt x="714" y="5168"/>
                    <a:pt x="893" y="5108"/>
                    <a:pt x="1072" y="5072"/>
                  </a:cubicBezTo>
                  <a:lnTo>
                    <a:pt x="1072" y="5061"/>
                  </a:lnTo>
                  <a:cubicBezTo>
                    <a:pt x="1072" y="3025"/>
                    <a:pt x="1655" y="2513"/>
                    <a:pt x="1715" y="2465"/>
                  </a:cubicBezTo>
                  <a:cubicBezTo>
                    <a:pt x="1774" y="2429"/>
                    <a:pt x="1845" y="2406"/>
                    <a:pt x="1917" y="2429"/>
                  </a:cubicBezTo>
                  <a:cubicBezTo>
                    <a:pt x="1988" y="2441"/>
                    <a:pt x="2048" y="2489"/>
                    <a:pt x="2084" y="2560"/>
                  </a:cubicBezTo>
                  <a:lnTo>
                    <a:pt x="2084" y="2560"/>
                  </a:lnTo>
                  <a:cubicBezTo>
                    <a:pt x="2084" y="2560"/>
                    <a:pt x="2441" y="3120"/>
                    <a:pt x="4298" y="3120"/>
                  </a:cubicBezTo>
                  <a:cubicBezTo>
                    <a:pt x="6239" y="3120"/>
                    <a:pt x="6953" y="2501"/>
                    <a:pt x="6965" y="2501"/>
                  </a:cubicBezTo>
                  <a:cubicBezTo>
                    <a:pt x="7049" y="2406"/>
                    <a:pt x="7203" y="2406"/>
                    <a:pt x="7287" y="2501"/>
                  </a:cubicBezTo>
                  <a:cubicBezTo>
                    <a:pt x="7977" y="3179"/>
                    <a:pt x="8358" y="4108"/>
                    <a:pt x="8358" y="5072"/>
                  </a:cubicBezTo>
                  <a:lnTo>
                    <a:pt x="8358" y="5084"/>
                  </a:lnTo>
                  <a:cubicBezTo>
                    <a:pt x="8513" y="5120"/>
                    <a:pt x="8656" y="5168"/>
                    <a:pt x="8799" y="5227"/>
                  </a:cubicBezTo>
                  <a:lnTo>
                    <a:pt x="8799" y="4822"/>
                  </a:lnTo>
                  <a:cubicBezTo>
                    <a:pt x="8799" y="4001"/>
                    <a:pt x="8811" y="2870"/>
                    <a:pt x="8346" y="2406"/>
                  </a:cubicBezTo>
                  <a:cubicBezTo>
                    <a:pt x="8203" y="2263"/>
                    <a:pt x="8001" y="2179"/>
                    <a:pt x="7763" y="2179"/>
                  </a:cubicBezTo>
                  <a:cubicBezTo>
                    <a:pt x="7703" y="2179"/>
                    <a:pt x="7644" y="2167"/>
                    <a:pt x="7608" y="2120"/>
                  </a:cubicBezTo>
                  <a:cubicBezTo>
                    <a:pt x="7608" y="2120"/>
                    <a:pt x="6918" y="1548"/>
                    <a:pt x="6537" y="1346"/>
                  </a:cubicBezTo>
                  <a:cubicBezTo>
                    <a:pt x="6334" y="1251"/>
                    <a:pt x="6132" y="1167"/>
                    <a:pt x="5906" y="1096"/>
                  </a:cubicBezTo>
                  <a:cubicBezTo>
                    <a:pt x="5906" y="1096"/>
                    <a:pt x="5894" y="1096"/>
                    <a:pt x="5858" y="1084"/>
                  </a:cubicBezTo>
                  <a:cubicBezTo>
                    <a:pt x="5834" y="1072"/>
                    <a:pt x="5775" y="1048"/>
                    <a:pt x="5715" y="1036"/>
                  </a:cubicBezTo>
                  <a:lnTo>
                    <a:pt x="5608" y="1012"/>
                  </a:lnTo>
                  <a:cubicBezTo>
                    <a:pt x="5013" y="858"/>
                    <a:pt x="3536" y="489"/>
                    <a:pt x="2429" y="489"/>
                  </a:cubicBezTo>
                  <a:cubicBezTo>
                    <a:pt x="2441" y="489"/>
                    <a:pt x="2429" y="489"/>
                    <a:pt x="2429" y="48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376502" y="1773654"/>
              <a:ext cx="177813" cy="306852"/>
            </a:xfrm>
            <a:custGeom>
              <a:avLst/>
              <a:gdLst/>
              <a:ahLst/>
              <a:cxnLst/>
              <a:rect l="l" t="t" r="r" b="b"/>
              <a:pathLst>
                <a:path w="1739" h="3001" extrusionOk="0">
                  <a:moveTo>
                    <a:pt x="1501" y="3001"/>
                  </a:moveTo>
                  <a:cubicBezTo>
                    <a:pt x="667" y="3001"/>
                    <a:pt x="1" y="2334"/>
                    <a:pt x="1" y="1501"/>
                  </a:cubicBezTo>
                  <a:cubicBezTo>
                    <a:pt x="1" y="1155"/>
                    <a:pt x="120" y="834"/>
                    <a:pt x="322" y="560"/>
                  </a:cubicBezTo>
                  <a:cubicBezTo>
                    <a:pt x="608" y="203"/>
                    <a:pt x="1036" y="1"/>
                    <a:pt x="1501" y="1"/>
                  </a:cubicBezTo>
                  <a:cubicBezTo>
                    <a:pt x="1632" y="1"/>
                    <a:pt x="1739" y="108"/>
                    <a:pt x="1739" y="239"/>
                  </a:cubicBezTo>
                  <a:lnTo>
                    <a:pt x="1739" y="2763"/>
                  </a:lnTo>
                  <a:cubicBezTo>
                    <a:pt x="1739" y="2894"/>
                    <a:pt x="1632" y="3001"/>
                    <a:pt x="1501" y="3001"/>
                  </a:cubicBezTo>
                  <a:close/>
                  <a:moveTo>
                    <a:pt x="1263" y="513"/>
                  </a:moveTo>
                  <a:cubicBezTo>
                    <a:pt x="1036" y="572"/>
                    <a:pt x="846" y="703"/>
                    <a:pt x="703" y="870"/>
                  </a:cubicBezTo>
                  <a:cubicBezTo>
                    <a:pt x="560" y="1060"/>
                    <a:pt x="489" y="1275"/>
                    <a:pt x="489" y="1513"/>
                  </a:cubicBezTo>
                  <a:cubicBezTo>
                    <a:pt x="489" y="1989"/>
                    <a:pt x="810" y="2394"/>
                    <a:pt x="1274" y="2513"/>
                  </a:cubicBezTo>
                  <a:lnTo>
                    <a:pt x="1274" y="51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2200730" y="1773654"/>
              <a:ext cx="180267" cy="306852"/>
            </a:xfrm>
            <a:custGeom>
              <a:avLst/>
              <a:gdLst/>
              <a:ahLst/>
              <a:cxnLst/>
              <a:rect l="l" t="t" r="r" b="b"/>
              <a:pathLst>
                <a:path w="1763" h="3001" extrusionOk="0">
                  <a:moveTo>
                    <a:pt x="238" y="3001"/>
                  </a:moveTo>
                  <a:cubicBezTo>
                    <a:pt x="107" y="3001"/>
                    <a:pt x="0" y="2894"/>
                    <a:pt x="0" y="2763"/>
                  </a:cubicBezTo>
                  <a:lnTo>
                    <a:pt x="0" y="239"/>
                  </a:lnTo>
                  <a:cubicBezTo>
                    <a:pt x="0" y="108"/>
                    <a:pt x="107" y="1"/>
                    <a:pt x="238" y="1"/>
                  </a:cubicBezTo>
                  <a:cubicBezTo>
                    <a:pt x="655" y="1"/>
                    <a:pt x="1048" y="179"/>
                    <a:pt x="1322" y="477"/>
                  </a:cubicBezTo>
                  <a:cubicBezTo>
                    <a:pt x="1595" y="763"/>
                    <a:pt x="1738" y="1108"/>
                    <a:pt x="1738" y="1513"/>
                  </a:cubicBezTo>
                  <a:cubicBezTo>
                    <a:pt x="1762" y="2334"/>
                    <a:pt x="1072" y="3001"/>
                    <a:pt x="238" y="3001"/>
                  </a:cubicBezTo>
                  <a:close/>
                  <a:moveTo>
                    <a:pt x="488" y="513"/>
                  </a:moveTo>
                  <a:lnTo>
                    <a:pt x="488" y="2513"/>
                  </a:lnTo>
                  <a:cubicBezTo>
                    <a:pt x="941" y="2406"/>
                    <a:pt x="1286" y="2001"/>
                    <a:pt x="1286" y="1513"/>
                  </a:cubicBezTo>
                  <a:cubicBezTo>
                    <a:pt x="1286" y="1251"/>
                    <a:pt x="1179" y="1013"/>
                    <a:pt x="1000" y="810"/>
                  </a:cubicBezTo>
                  <a:cubicBezTo>
                    <a:pt x="845" y="655"/>
                    <a:pt x="667" y="560"/>
                    <a:pt x="488" y="51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1960854" y="1311080"/>
              <a:ext cx="69530" cy="57260"/>
            </a:xfrm>
            <a:custGeom>
              <a:avLst/>
              <a:gdLst/>
              <a:ahLst/>
              <a:cxnLst/>
              <a:rect l="l" t="t" r="r" b="b"/>
              <a:pathLst>
                <a:path w="680" h="560" extrusionOk="0">
                  <a:moveTo>
                    <a:pt x="393" y="560"/>
                  </a:moveTo>
                  <a:cubicBezTo>
                    <a:pt x="382" y="560"/>
                    <a:pt x="358" y="560"/>
                    <a:pt x="334" y="548"/>
                  </a:cubicBezTo>
                  <a:cubicBezTo>
                    <a:pt x="310" y="536"/>
                    <a:pt x="251" y="524"/>
                    <a:pt x="191" y="500"/>
                  </a:cubicBezTo>
                  <a:cubicBezTo>
                    <a:pt x="72" y="476"/>
                    <a:pt x="1" y="346"/>
                    <a:pt x="24" y="203"/>
                  </a:cubicBezTo>
                  <a:cubicBezTo>
                    <a:pt x="60" y="72"/>
                    <a:pt x="191" y="0"/>
                    <a:pt x="322" y="48"/>
                  </a:cubicBezTo>
                  <a:cubicBezTo>
                    <a:pt x="382" y="60"/>
                    <a:pt x="429" y="72"/>
                    <a:pt x="489" y="84"/>
                  </a:cubicBezTo>
                  <a:cubicBezTo>
                    <a:pt x="608" y="131"/>
                    <a:pt x="679" y="262"/>
                    <a:pt x="655" y="381"/>
                  </a:cubicBezTo>
                  <a:cubicBezTo>
                    <a:pt x="608" y="488"/>
                    <a:pt x="501" y="560"/>
                    <a:pt x="393" y="56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651654" y="2340931"/>
              <a:ext cx="451740" cy="370247"/>
            </a:xfrm>
            <a:custGeom>
              <a:avLst/>
              <a:gdLst/>
              <a:ahLst/>
              <a:cxnLst/>
              <a:rect l="l" t="t" r="r" b="b"/>
              <a:pathLst>
                <a:path w="4418" h="3621" extrusionOk="0">
                  <a:moveTo>
                    <a:pt x="2215" y="3620"/>
                  </a:moveTo>
                  <a:cubicBezTo>
                    <a:pt x="131" y="3620"/>
                    <a:pt x="0" y="2037"/>
                    <a:pt x="0" y="2025"/>
                  </a:cubicBezTo>
                  <a:lnTo>
                    <a:pt x="0" y="2013"/>
                  </a:lnTo>
                  <a:lnTo>
                    <a:pt x="0" y="239"/>
                  </a:lnTo>
                  <a:cubicBezTo>
                    <a:pt x="0" y="108"/>
                    <a:pt x="107" y="1"/>
                    <a:pt x="238" y="1"/>
                  </a:cubicBezTo>
                  <a:cubicBezTo>
                    <a:pt x="369" y="1"/>
                    <a:pt x="477" y="108"/>
                    <a:pt x="477" y="239"/>
                  </a:cubicBezTo>
                  <a:lnTo>
                    <a:pt x="477" y="1989"/>
                  </a:lnTo>
                  <a:cubicBezTo>
                    <a:pt x="488" y="2096"/>
                    <a:pt x="631" y="3144"/>
                    <a:pt x="2203" y="3144"/>
                  </a:cubicBezTo>
                  <a:cubicBezTo>
                    <a:pt x="3775" y="3144"/>
                    <a:pt x="3929" y="2096"/>
                    <a:pt x="3929" y="1989"/>
                  </a:cubicBezTo>
                  <a:lnTo>
                    <a:pt x="3929" y="239"/>
                  </a:lnTo>
                  <a:cubicBezTo>
                    <a:pt x="3929" y="108"/>
                    <a:pt x="4025" y="1"/>
                    <a:pt x="4168" y="1"/>
                  </a:cubicBezTo>
                  <a:cubicBezTo>
                    <a:pt x="4298" y="1"/>
                    <a:pt x="4406" y="108"/>
                    <a:pt x="4406" y="239"/>
                  </a:cubicBezTo>
                  <a:lnTo>
                    <a:pt x="4406" y="2001"/>
                  </a:lnTo>
                  <a:lnTo>
                    <a:pt x="4406" y="2013"/>
                  </a:lnTo>
                  <a:cubicBezTo>
                    <a:pt x="4418" y="2025"/>
                    <a:pt x="4287" y="3620"/>
                    <a:pt x="2215" y="362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860350" y="2522320"/>
              <a:ext cx="1737330" cy="1030066"/>
            </a:xfrm>
            <a:custGeom>
              <a:avLst/>
              <a:gdLst/>
              <a:ahLst/>
              <a:cxnLst/>
              <a:rect l="l" t="t" r="r" b="b"/>
              <a:pathLst>
                <a:path w="16991" h="10074" extrusionOk="0">
                  <a:moveTo>
                    <a:pt x="16729" y="10074"/>
                  </a:moveTo>
                  <a:lnTo>
                    <a:pt x="238" y="10074"/>
                  </a:lnTo>
                  <a:cubicBezTo>
                    <a:pt x="167" y="10074"/>
                    <a:pt x="107" y="10050"/>
                    <a:pt x="60" y="9990"/>
                  </a:cubicBezTo>
                  <a:cubicBezTo>
                    <a:pt x="12" y="9931"/>
                    <a:pt x="0" y="9847"/>
                    <a:pt x="12" y="9788"/>
                  </a:cubicBezTo>
                  <a:lnTo>
                    <a:pt x="1155" y="3894"/>
                  </a:lnTo>
                  <a:cubicBezTo>
                    <a:pt x="1429" y="2466"/>
                    <a:pt x="2512" y="1334"/>
                    <a:pt x="3929" y="1001"/>
                  </a:cubicBezTo>
                  <a:lnTo>
                    <a:pt x="7942" y="13"/>
                  </a:lnTo>
                  <a:cubicBezTo>
                    <a:pt x="8001" y="1"/>
                    <a:pt x="8085" y="13"/>
                    <a:pt x="8120" y="49"/>
                  </a:cubicBezTo>
                  <a:cubicBezTo>
                    <a:pt x="8180" y="72"/>
                    <a:pt x="8216" y="132"/>
                    <a:pt x="8227" y="191"/>
                  </a:cubicBezTo>
                  <a:lnTo>
                    <a:pt x="10204" y="9550"/>
                  </a:lnTo>
                  <a:lnTo>
                    <a:pt x="10204" y="9597"/>
                  </a:lnTo>
                  <a:lnTo>
                    <a:pt x="16752" y="9597"/>
                  </a:lnTo>
                  <a:cubicBezTo>
                    <a:pt x="16895" y="9597"/>
                    <a:pt x="16990" y="9704"/>
                    <a:pt x="16990" y="9835"/>
                  </a:cubicBezTo>
                  <a:cubicBezTo>
                    <a:pt x="16967" y="9955"/>
                    <a:pt x="16860" y="10074"/>
                    <a:pt x="16729" y="10074"/>
                  </a:cubicBezTo>
                  <a:close/>
                  <a:moveTo>
                    <a:pt x="524" y="9585"/>
                  </a:moveTo>
                  <a:lnTo>
                    <a:pt x="9644" y="9585"/>
                  </a:lnTo>
                  <a:lnTo>
                    <a:pt x="6870" y="5764"/>
                  </a:lnTo>
                  <a:cubicBezTo>
                    <a:pt x="6811" y="5668"/>
                    <a:pt x="6811" y="5549"/>
                    <a:pt x="6882" y="5466"/>
                  </a:cubicBezTo>
                  <a:lnTo>
                    <a:pt x="7620" y="4621"/>
                  </a:lnTo>
                  <a:lnTo>
                    <a:pt x="5739" y="3001"/>
                  </a:lnTo>
                  <a:cubicBezTo>
                    <a:pt x="5656" y="2930"/>
                    <a:pt x="5644" y="2811"/>
                    <a:pt x="5680" y="2727"/>
                  </a:cubicBezTo>
                  <a:lnTo>
                    <a:pt x="6608" y="822"/>
                  </a:lnTo>
                  <a:lnTo>
                    <a:pt x="4013" y="1453"/>
                  </a:lnTo>
                  <a:cubicBezTo>
                    <a:pt x="2798" y="1751"/>
                    <a:pt x="1846" y="2751"/>
                    <a:pt x="1608" y="3990"/>
                  </a:cubicBezTo>
                  <a:close/>
                  <a:moveTo>
                    <a:pt x="7394" y="5621"/>
                  </a:moveTo>
                  <a:lnTo>
                    <a:pt x="9478" y="8514"/>
                  </a:lnTo>
                  <a:lnTo>
                    <a:pt x="7787" y="525"/>
                  </a:lnTo>
                  <a:lnTo>
                    <a:pt x="7215" y="656"/>
                  </a:lnTo>
                  <a:lnTo>
                    <a:pt x="6192" y="2751"/>
                  </a:lnTo>
                  <a:lnTo>
                    <a:pt x="8108" y="4418"/>
                  </a:lnTo>
                  <a:cubicBezTo>
                    <a:pt x="8156" y="4466"/>
                    <a:pt x="8180" y="4525"/>
                    <a:pt x="8204" y="4585"/>
                  </a:cubicBezTo>
                  <a:cubicBezTo>
                    <a:pt x="8204" y="4644"/>
                    <a:pt x="8180" y="4716"/>
                    <a:pt x="8144" y="476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159837" y="2930191"/>
              <a:ext cx="345809" cy="205829"/>
            </a:xfrm>
            <a:custGeom>
              <a:avLst/>
              <a:gdLst/>
              <a:ahLst/>
              <a:cxnLst/>
              <a:rect l="l" t="t" r="r" b="b"/>
              <a:pathLst>
                <a:path w="3382" h="2013" extrusionOk="0">
                  <a:moveTo>
                    <a:pt x="3120" y="2013"/>
                  </a:moveTo>
                  <a:lnTo>
                    <a:pt x="238" y="2013"/>
                  </a:lnTo>
                  <a:cubicBezTo>
                    <a:pt x="107" y="2013"/>
                    <a:pt x="0" y="1906"/>
                    <a:pt x="0" y="1775"/>
                  </a:cubicBezTo>
                  <a:lnTo>
                    <a:pt x="0" y="239"/>
                  </a:lnTo>
                  <a:cubicBezTo>
                    <a:pt x="0" y="108"/>
                    <a:pt x="107" y="1"/>
                    <a:pt x="238" y="1"/>
                  </a:cubicBezTo>
                  <a:lnTo>
                    <a:pt x="3120" y="1"/>
                  </a:lnTo>
                  <a:cubicBezTo>
                    <a:pt x="3263" y="1"/>
                    <a:pt x="3358" y="108"/>
                    <a:pt x="3358" y="239"/>
                  </a:cubicBezTo>
                  <a:lnTo>
                    <a:pt x="3358" y="1775"/>
                  </a:lnTo>
                  <a:cubicBezTo>
                    <a:pt x="3382" y="1906"/>
                    <a:pt x="3263" y="2013"/>
                    <a:pt x="3120" y="2013"/>
                  </a:cubicBezTo>
                  <a:close/>
                  <a:moveTo>
                    <a:pt x="488" y="1536"/>
                  </a:moveTo>
                  <a:lnTo>
                    <a:pt x="2893" y="1536"/>
                  </a:lnTo>
                  <a:lnTo>
                    <a:pt x="2893" y="477"/>
                  </a:lnTo>
                  <a:lnTo>
                    <a:pt x="488" y="47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1601756" y="1788276"/>
              <a:ext cx="170553" cy="170553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1667"/>
                  </a:moveTo>
                  <a:cubicBezTo>
                    <a:pt x="369" y="1667"/>
                    <a:pt x="0" y="1298"/>
                    <a:pt x="0" y="834"/>
                  </a:cubicBezTo>
                  <a:cubicBezTo>
                    <a:pt x="0" y="370"/>
                    <a:pt x="369" y="0"/>
                    <a:pt x="834" y="0"/>
                  </a:cubicBezTo>
                  <a:cubicBezTo>
                    <a:pt x="1286" y="0"/>
                    <a:pt x="1667" y="370"/>
                    <a:pt x="1667" y="834"/>
                  </a:cubicBezTo>
                  <a:cubicBezTo>
                    <a:pt x="1667" y="1298"/>
                    <a:pt x="1286" y="1667"/>
                    <a:pt x="834" y="1667"/>
                  </a:cubicBezTo>
                  <a:close/>
                  <a:moveTo>
                    <a:pt x="834" y="501"/>
                  </a:moveTo>
                  <a:cubicBezTo>
                    <a:pt x="631" y="501"/>
                    <a:pt x="488" y="643"/>
                    <a:pt x="488" y="834"/>
                  </a:cubicBezTo>
                  <a:cubicBezTo>
                    <a:pt x="488" y="1024"/>
                    <a:pt x="631" y="1179"/>
                    <a:pt x="834" y="1179"/>
                  </a:cubicBezTo>
                  <a:cubicBezTo>
                    <a:pt x="1024" y="1179"/>
                    <a:pt x="1167" y="1024"/>
                    <a:pt x="1167" y="834"/>
                  </a:cubicBezTo>
                  <a:cubicBezTo>
                    <a:pt x="1191" y="655"/>
                    <a:pt x="1024" y="501"/>
                    <a:pt x="834" y="50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75476" y="1788276"/>
              <a:ext cx="170553" cy="170553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1667"/>
                  </a:moveTo>
                  <a:cubicBezTo>
                    <a:pt x="369" y="1667"/>
                    <a:pt x="0" y="1298"/>
                    <a:pt x="0" y="834"/>
                  </a:cubicBezTo>
                  <a:cubicBezTo>
                    <a:pt x="0" y="370"/>
                    <a:pt x="369" y="0"/>
                    <a:pt x="834" y="0"/>
                  </a:cubicBezTo>
                  <a:cubicBezTo>
                    <a:pt x="1298" y="0"/>
                    <a:pt x="1667" y="370"/>
                    <a:pt x="1667" y="834"/>
                  </a:cubicBezTo>
                  <a:cubicBezTo>
                    <a:pt x="1667" y="1298"/>
                    <a:pt x="1298" y="1667"/>
                    <a:pt x="834" y="1667"/>
                  </a:cubicBezTo>
                  <a:close/>
                  <a:moveTo>
                    <a:pt x="834" y="501"/>
                  </a:moveTo>
                  <a:cubicBezTo>
                    <a:pt x="643" y="501"/>
                    <a:pt x="489" y="643"/>
                    <a:pt x="489" y="834"/>
                  </a:cubicBezTo>
                  <a:cubicBezTo>
                    <a:pt x="489" y="1024"/>
                    <a:pt x="643" y="1179"/>
                    <a:pt x="834" y="1179"/>
                  </a:cubicBezTo>
                  <a:cubicBezTo>
                    <a:pt x="1024" y="1179"/>
                    <a:pt x="1179" y="1024"/>
                    <a:pt x="1179" y="834"/>
                  </a:cubicBezTo>
                  <a:cubicBezTo>
                    <a:pt x="1179" y="655"/>
                    <a:pt x="1024" y="501"/>
                    <a:pt x="834" y="50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1747768" y="1847887"/>
              <a:ext cx="173007" cy="254603"/>
            </a:xfrm>
            <a:custGeom>
              <a:avLst/>
              <a:gdLst/>
              <a:ahLst/>
              <a:cxnLst/>
              <a:rect l="l" t="t" r="r" b="b"/>
              <a:pathLst>
                <a:path w="1692" h="2490" extrusionOk="0">
                  <a:moveTo>
                    <a:pt x="1453" y="2489"/>
                  </a:moveTo>
                  <a:lnTo>
                    <a:pt x="251" y="2489"/>
                  </a:lnTo>
                  <a:cubicBezTo>
                    <a:pt x="180" y="2489"/>
                    <a:pt x="96" y="2454"/>
                    <a:pt x="60" y="2394"/>
                  </a:cubicBezTo>
                  <a:cubicBezTo>
                    <a:pt x="13" y="2334"/>
                    <a:pt x="1" y="2263"/>
                    <a:pt x="13" y="2192"/>
                  </a:cubicBezTo>
                  <a:lnTo>
                    <a:pt x="549" y="215"/>
                  </a:lnTo>
                  <a:cubicBezTo>
                    <a:pt x="572" y="72"/>
                    <a:pt x="715" y="1"/>
                    <a:pt x="846" y="48"/>
                  </a:cubicBezTo>
                  <a:cubicBezTo>
                    <a:pt x="977" y="72"/>
                    <a:pt x="1049" y="215"/>
                    <a:pt x="1013" y="346"/>
                  </a:cubicBezTo>
                  <a:lnTo>
                    <a:pt x="561" y="2025"/>
                  </a:lnTo>
                  <a:lnTo>
                    <a:pt x="1453" y="2025"/>
                  </a:lnTo>
                  <a:cubicBezTo>
                    <a:pt x="1584" y="2025"/>
                    <a:pt x="1692" y="2132"/>
                    <a:pt x="1692" y="2263"/>
                  </a:cubicBezTo>
                  <a:cubicBezTo>
                    <a:pt x="1692" y="2370"/>
                    <a:pt x="1584" y="2489"/>
                    <a:pt x="1453" y="248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1834270" y="2090217"/>
              <a:ext cx="219224" cy="144990"/>
            </a:xfrm>
            <a:custGeom>
              <a:avLst/>
              <a:gdLst/>
              <a:ahLst/>
              <a:cxnLst/>
              <a:rect l="l" t="t" r="r" b="b"/>
              <a:pathLst>
                <a:path w="2144" h="1418" extrusionOk="0">
                  <a:moveTo>
                    <a:pt x="465" y="1417"/>
                  </a:moveTo>
                  <a:cubicBezTo>
                    <a:pt x="369" y="1417"/>
                    <a:pt x="298" y="1417"/>
                    <a:pt x="226" y="1393"/>
                  </a:cubicBezTo>
                  <a:cubicBezTo>
                    <a:pt x="84" y="1381"/>
                    <a:pt x="0" y="1250"/>
                    <a:pt x="12" y="1131"/>
                  </a:cubicBezTo>
                  <a:cubicBezTo>
                    <a:pt x="24" y="1000"/>
                    <a:pt x="167" y="905"/>
                    <a:pt x="286" y="917"/>
                  </a:cubicBezTo>
                  <a:lnTo>
                    <a:pt x="286" y="917"/>
                  </a:lnTo>
                  <a:cubicBezTo>
                    <a:pt x="322" y="917"/>
                    <a:pt x="1262" y="1060"/>
                    <a:pt x="1655" y="179"/>
                  </a:cubicBezTo>
                  <a:cubicBezTo>
                    <a:pt x="1715" y="60"/>
                    <a:pt x="1846" y="0"/>
                    <a:pt x="1965" y="60"/>
                  </a:cubicBezTo>
                  <a:cubicBezTo>
                    <a:pt x="2084" y="119"/>
                    <a:pt x="2143" y="250"/>
                    <a:pt x="2084" y="369"/>
                  </a:cubicBezTo>
                  <a:cubicBezTo>
                    <a:pt x="1750" y="1203"/>
                    <a:pt x="977" y="1417"/>
                    <a:pt x="465" y="141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1879260" y="3526711"/>
              <a:ext cx="102" cy="10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1870773" y="2521195"/>
              <a:ext cx="939984" cy="1005629"/>
            </a:xfrm>
            <a:custGeom>
              <a:avLst/>
              <a:gdLst/>
              <a:ahLst/>
              <a:cxnLst/>
              <a:rect l="l" t="t" r="r" b="b"/>
              <a:pathLst>
                <a:path w="9193" h="9835" extrusionOk="0">
                  <a:moveTo>
                    <a:pt x="262" y="9835"/>
                  </a:moveTo>
                  <a:cubicBezTo>
                    <a:pt x="239" y="9835"/>
                    <a:pt x="203" y="9835"/>
                    <a:pt x="167" y="9823"/>
                  </a:cubicBezTo>
                  <a:cubicBezTo>
                    <a:pt x="60" y="9775"/>
                    <a:pt x="0" y="9656"/>
                    <a:pt x="24" y="9549"/>
                  </a:cubicBezTo>
                  <a:lnTo>
                    <a:pt x="2001" y="191"/>
                  </a:lnTo>
                  <a:cubicBezTo>
                    <a:pt x="2025" y="131"/>
                    <a:pt x="2060" y="71"/>
                    <a:pt x="2108" y="36"/>
                  </a:cubicBezTo>
                  <a:cubicBezTo>
                    <a:pt x="2167" y="12"/>
                    <a:pt x="2227" y="0"/>
                    <a:pt x="2286" y="12"/>
                  </a:cubicBezTo>
                  <a:lnTo>
                    <a:pt x="6311" y="988"/>
                  </a:lnTo>
                  <a:cubicBezTo>
                    <a:pt x="7704" y="1334"/>
                    <a:pt x="8787" y="2477"/>
                    <a:pt x="9073" y="3893"/>
                  </a:cubicBezTo>
                  <a:lnTo>
                    <a:pt x="9168" y="4370"/>
                  </a:lnTo>
                  <a:cubicBezTo>
                    <a:pt x="9192" y="4501"/>
                    <a:pt x="9109" y="4620"/>
                    <a:pt x="8966" y="4655"/>
                  </a:cubicBezTo>
                  <a:cubicBezTo>
                    <a:pt x="8835" y="4679"/>
                    <a:pt x="8716" y="4596"/>
                    <a:pt x="8692" y="4465"/>
                  </a:cubicBezTo>
                  <a:lnTo>
                    <a:pt x="8597" y="3989"/>
                  </a:lnTo>
                  <a:cubicBezTo>
                    <a:pt x="8359" y="2750"/>
                    <a:pt x="7406" y="1750"/>
                    <a:pt x="6192" y="1453"/>
                  </a:cubicBezTo>
                  <a:lnTo>
                    <a:pt x="3596" y="810"/>
                  </a:lnTo>
                  <a:lnTo>
                    <a:pt x="4525" y="2715"/>
                  </a:lnTo>
                  <a:cubicBezTo>
                    <a:pt x="4561" y="2822"/>
                    <a:pt x="4549" y="2941"/>
                    <a:pt x="4465" y="3000"/>
                  </a:cubicBezTo>
                  <a:lnTo>
                    <a:pt x="2584" y="4620"/>
                  </a:lnTo>
                  <a:lnTo>
                    <a:pt x="3310" y="5453"/>
                  </a:lnTo>
                  <a:cubicBezTo>
                    <a:pt x="3394" y="5548"/>
                    <a:pt x="3394" y="5667"/>
                    <a:pt x="3334" y="5751"/>
                  </a:cubicBezTo>
                  <a:lnTo>
                    <a:pt x="453" y="9727"/>
                  </a:lnTo>
                  <a:cubicBezTo>
                    <a:pt x="417" y="9799"/>
                    <a:pt x="358" y="9835"/>
                    <a:pt x="262" y="9835"/>
                  </a:cubicBezTo>
                  <a:close/>
                  <a:moveTo>
                    <a:pt x="2441" y="536"/>
                  </a:moveTo>
                  <a:lnTo>
                    <a:pt x="762" y="8537"/>
                  </a:lnTo>
                  <a:lnTo>
                    <a:pt x="2846" y="5655"/>
                  </a:lnTo>
                  <a:lnTo>
                    <a:pt x="2084" y="4786"/>
                  </a:lnTo>
                  <a:cubicBezTo>
                    <a:pt x="2036" y="4739"/>
                    <a:pt x="2025" y="4679"/>
                    <a:pt x="2025" y="4608"/>
                  </a:cubicBezTo>
                  <a:cubicBezTo>
                    <a:pt x="2025" y="4548"/>
                    <a:pt x="2048" y="4489"/>
                    <a:pt x="2108" y="4441"/>
                  </a:cubicBezTo>
                  <a:lnTo>
                    <a:pt x="4037" y="2774"/>
                  </a:lnTo>
                  <a:lnTo>
                    <a:pt x="3001" y="67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1505540" y="1500956"/>
              <a:ext cx="746425" cy="953379"/>
            </a:xfrm>
            <a:custGeom>
              <a:avLst/>
              <a:gdLst/>
              <a:ahLst/>
              <a:cxnLst/>
              <a:rect l="l" t="t" r="r" b="b"/>
              <a:pathLst>
                <a:path w="7300" h="9324" extrusionOk="0">
                  <a:moveTo>
                    <a:pt x="3644" y="9323"/>
                  </a:moveTo>
                  <a:cubicBezTo>
                    <a:pt x="1632" y="9323"/>
                    <a:pt x="1" y="7680"/>
                    <a:pt x="1" y="5668"/>
                  </a:cubicBezTo>
                  <a:lnTo>
                    <a:pt x="1" y="2668"/>
                  </a:lnTo>
                  <a:cubicBezTo>
                    <a:pt x="1" y="2537"/>
                    <a:pt x="108" y="2429"/>
                    <a:pt x="239" y="2429"/>
                  </a:cubicBezTo>
                  <a:cubicBezTo>
                    <a:pt x="370" y="2429"/>
                    <a:pt x="477" y="2537"/>
                    <a:pt x="477" y="2668"/>
                  </a:cubicBezTo>
                  <a:lnTo>
                    <a:pt x="477" y="5668"/>
                  </a:lnTo>
                  <a:cubicBezTo>
                    <a:pt x="477" y="7418"/>
                    <a:pt x="1882" y="8835"/>
                    <a:pt x="3644" y="8835"/>
                  </a:cubicBezTo>
                  <a:cubicBezTo>
                    <a:pt x="5382" y="8835"/>
                    <a:pt x="6811" y="7430"/>
                    <a:pt x="6811" y="5668"/>
                  </a:cubicBezTo>
                  <a:lnTo>
                    <a:pt x="6811" y="2668"/>
                  </a:lnTo>
                  <a:cubicBezTo>
                    <a:pt x="6811" y="1810"/>
                    <a:pt x="6489" y="1025"/>
                    <a:pt x="5894" y="429"/>
                  </a:cubicBezTo>
                  <a:cubicBezTo>
                    <a:pt x="5799" y="346"/>
                    <a:pt x="5799" y="179"/>
                    <a:pt x="5894" y="96"/>
                  </a:cubicBezTo>
                  <a:cubicBezTo>
                    <a:pt x="5978" y="1"/>
                    <a:pt x="6144" y="1"/>
                    <a:pt x="6228" y="96"/>
                  </a:cubicBezTo>
                  <a:cubicBezTo>
                    <a:pt x="6918" y="775"/>
                    <a:pt x="7299" y="1691"/>
                    <a:pt x="7299" y="2668"/>
                  </a:cubicBezTo>
                  <a:lnTo>
                    <a:pt x="7299" y="5668"/>
                  </a:lnTo>
                  <a:cubicBezTo>
                    <a:pt x="7287" y="7680"/>
                    <a:pt x="5656" y="9323"/>
                    <a:pt x="3644" y="932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2226292" y="2864445"/>
              <a:ext cx="687938" cy="687938"/>
            </a:xfrm>
            <a:custGeom>
              <a:avLst/>
              <a:gdLst/>
              <a:ahLst/>
              <a:cxnLst/>
              <a:rect l="l" t="t" r="r" b="b"/>
              <a:pathLst>
                <a:path w="6728" h="6728" extrusionOk="0">
                  <a:moveTo>
                    <a:pt x="3370" y="6728"/>
                  </a:moveTo>
                  <a:cubicBezTo>
                    <a:pt x="1524" y="6728"/>
                    <a:pt x="0" y="5227"/>
                    <a:pt x="0" y="3370"/>
                  </a:cubicBezTo>
                  <a:cubicBezTo>
                    <a:pt x="0" y="1525"/>
                    <a:pt x="1512" y="1"/>
                    <a:pt x="3370" y="1"/>
                  </a:cubicBezTo>
                  <a:cubicBezTo>
                    <a:pt x="5215" y="1"/>
                    <a:pt x="6727" y="1501"/>
                    <a:pt x="6727" y="3370"/>
                  </a:cubicBezTo>
                  <a:cubicBezTo>
                    <a:pt x="6727" y="5215"/>
                    <a:pt x="5227" y="6728"/>
                    <a:pt x="3370" y="6728"/>
                  </a:cubicBezTo>
                  <a:close/>
                  <a:moveTo>
                    <a:pt x="3370" y="489"/>
                  </a:moveTo>
                  <a:cubicBezTo>
                    <a:pt x="1774" y="489"/>
                    <a:pt x="500" y="1787"/>
                    <a:pt x="500" y="3358"/>
                  </a:cubicBezTo>
                  <a:cubicBezTo>
                    <a:pt x="500" y="4954"/>
                    <a:pt x="1786" y="6239"/>
                    <a:pt x="3370" y="6239"/>
                  </a:cubicBezTo>
                  <a:cubicBezTo>
                    <a:pt x="4965" y="6239"/>
                    <a:pt x="6239" y="4942"/>
                    <a:pt x="6239" y="3358"/>
                  </a:cubicBezTo>
                  <a:cubicBezTo>
                    <a:pt x="6251" y="1775"/>
                    <a:pt x="4965" y="489"/>
                    <a:pt x="3370" y="48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2467293" y="2980088"/>
              <a:ext cx="333642" cy="332517"/>
            </a:xfrm>
            <a:custGeom>
              <a:avLst/>
              <a:gdLst/>
              <a:ahLst/>
              <a:cxnLst/>
              <a:rect l="l" t="t" r="r" b="b"/>
              <a:pathLst>
                <a:path w="3263" h="3252" extrusionOk="0">
                  <a:moveTo>
                    <a:pt x="1786" y="3251"/>
                  </a:moveTo>
                  <a:cubicBezTo>
                    <a:pt x="1727" y="3251"/>
                    <a:pt x="1667" y="3215"/>
                    <a:pt x="1620" y="3168"/>
                  </a:cubicBezTo>
                  <a:lnTo>
                    <a:pt x="72" y="1644"/>
                  </a:lnTo>
                  <a:cubicBezTo>
                    <a:pt x="24" y="1596"/>
                    <a:pt x="1" y="1537"/>
                    <a:pt x="1" y="1477"/>
                  </a:cubicBezTo>
                  <a:cubicBezTo>
                    <a:pt x="1" y="1418"/>
                    <a:pt x="24" y="1358"/>
                    <a:pt x="72" y="1310"/>
                  </a:cubicBezTo>
                  <a:lnTo>
                    <a:pt x="989" y="394"/>
                  </a:lnTo>
                  <a:cubicBezTo>
                    <a:pt x="1251" y="132"/>
                    <a:pt x="1572" y="1"/>
                    <a:pt x="1929" y="1"/>
                  </a:cubicBezTo>
                  <a:cubicBezTo>
                    <a:pt x="2287" y="1"/>
                    <a:pt x="2620" y="132"/>
                    <a:pt x="2870" y="394"/>
                  </a:cubicBezTo>
                  <a:cubicBezTo>
                    <a:pt x="3120" y="644"/>
                    <a:pt x="3263" y="965"/>
                    <a:pt x="3263" y="1322"/>
                  </a:cubicBezTo>
                  <a:cubicBezTo>
                    <a:pt x="3263" y="1679"/>
                    <a:pt x="3120" y="2013"/>
                    <a:pt x="2870" y="2263"/>
                  </a:cubicBezTo>
                  <a:lnTo>
                    <a:pt x="1953" y="3180"/>
                  </a:lnTo>
                  <a:cubicBezTo>
                    <a:pt x="1906" y="3215"/>
                    <a:pt x="1846" y="3251"/>
                    <a:pt x="1786" y="3251"/>
                  </a:cubicBezTo>
                  <a:close/>
                  <a:moveTo>
                    <a:pt x="584" y="1465"/>
                  </a:moveTo>
                  <a:lnTo>
                    <a:pt x="1786" y="2668"/>
                  </a:lnTo>
                  <a:lnTo>
                    <a:pt x="2548" y="1906"/>
                  </a:lnTo>
                  <a:cubicBezTo>
                    <a:pt x="2870" y="1584"/>
                    <a:pt x="2870" y="1048"/>
                    <a:pt x="2548" y="703"/>
                  </a:cubicBezTo>
                  <a:cubicBezTo>
                    <a:pt x="2382" y="536"/>
                    <a:pt x="2167" y="441"/>
                    <a:pt x="1953" y="441"/>
                  </a:cubicBezTo>
                  <a:cubicBezTo>
                    <a:pt x="1727" y="441"/>
                    <a:pt x="1501" y="536"/>
                    <a:pt x="1358" y="7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2327314" y="3103094"/>
              <a:ext cx="348263" cy="337323"/>
            </a:xfrm>
            <a:custGeom>
              <a:avLst/>
              <a:gdLst/>
              <a:ahLst/>
              <a:cxnLst/>
              <a:rect l="l" t="t" r="r" b="b"/>
              <a:pathLst>
                <a:path w="3406" h="3299" extrusionOk="0">
                  <a:moveTo>
                    <a:pt x="1453" y="3298"/>
                  </a:moveTo>
                  <a:cubicBezTo>
                    <a:pt x="1108" y="3298"/>
                    <a:pt x="774" y="3155"/>
                    <a:pt x="512" y="2905"/>
                  </a:cubicBezTo>
                  <a:cubicBezTo>
                    <a:pt x="0" y="2381"/>
                    <a:pt x="0" y="1536"/>
                    <a:pt x="512" y="1012"/>
                  </a:cubicBezTo>
                  <a:lnTo>
                    <a:pt x="1441" y="95"/>
                  </a:lnTo>
                  <a:cubicBezTo>
                    <a:pt x="1524" y="0"/>
                    <a:pt x="1691" y="0"/>
                    <a:pt x="1786" y="95"/>
                  </a:cubicBezTo>
                  <a:lnTo>
                    <a:pt x="3334" y="1643"/>
                  </a:lnTo>
                  <a:cubicBezTo>
                    <a:pt x="3382" y="1679"/>
                    <a:pt x="3405" y="1739"/>
                    <a:pt x="3405" y="1798"/>
                  </a:cubicBezTo>
                  <a:cubicBezTo>
                    <a:pt x="3405" y="1858"/>
                    <a:pt x="3382" y="1917"/>
                    <a:pt x="3334" y="1965"/>
                  </a:cubicBezTo>
                  <a:lnTo>
                    <a:pt x="2405" y="2893"/>
                  </a:lnTo>
                  <a:cubicBezTo>
                    <a:pt x="2143" y="3155"/>
                    <a:pt x="1798" y="3298"/>
                    <a:pt x="1453" y="3298"/>
                  </a:cubicBezTo>
                  <a:close/>
                  <a:moveTo>
                    <a:pt x="1608" y="596"/>
                  </a:moveTo>
                  <a:lnTo>
                    <a:pt x="846" y="1358"/>
                  </a:lnTo>
                  <a:cubicBezTo>
                    <a:pt x="524" y="1691"/>
                    <a:pt x="524" y="2227"/>
                    <a:pt x="846" y="2560"/>
                  </a:cubicBezTo>
                  <a:cubicBezTo>
                    <a:pt x="1167" y="2893"/>
                    <a:pt x="1715" y="2893"/>
                    <a:pt x="2048" y="2560"/>
                  </a:cubicBezTo>
                  <a:lnTo>
                    <a:pt x="2810" y="18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91B3976-A2FB-6E8D-B67C-1526D68F2739}"/>
              </a:ext>
            </a:extLst>
          </p:cNvPr>
          <p:cNvSpPr txBox="1"/>
          <p:nvPr/>
        </p:nvSpPr>
        <p:spPr>
          <a:xfrm>
            <a:off x="8814838" y="48219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>
            <a:spLocks noGrp="1"/>
          </p:cNvSpPr>
          <p:nvPr>
            <p:ph type="subTitle" idx="3"/>
          </p:nvPr>
        </p:nvSpPr>
        <p:spPr>
          <a:xfrm>
            <a:off x="480550" y="1786475"/>
            <a:ext cx="47253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Cloud computing and its benefits in healthcare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Features and advantages of fog computing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Dew computing and its key features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Blockchain and its potential applications in healthcare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2"/>
          <p:cNvSpPr txBox="1">
            <a:spLocks noGrp="1"/>
          </p:cNvSpPr>
          <p:nvPr>
            <p:ph type="title" idx="4"/>
          </p:nvPr>
        </p:nvSpPr>
        <p:spPr>
          <a:xfrm>
            <a:off x="387450" y="621850"/>
            <a:ext cx="6984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Literature </a:t>
            </a:r>
            <a:r>
              <a:rPr lang="en" sz="4500">
                <a:latin typeface="Fira Sans"/>
                <a:ea typeface="Fira Sans"/>
                <a:cs typeface="Fira Sans"/>
                <a:sym typeface="Fira Sans"/>
              </a:rPr>
              <a:t>Review</a:t>
            </a:r>
            <a:endParaRPr sz="45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5" name="Google Shape;305;p32"/>
          <p:cNvSpPr/>
          <p:nvPr/>
        </p:nvSpPr>
        <p:spPr>
          <a:xfrm>
            <a:off x="480550" y="1580612"/>
            <a:ext cx="2941800" cy="54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6" name="Google Shape;306;p32"/>
          <p:cNvGrpSpPr/>
          <p:nvPr/>
        </p:nvGrpSpPr>
        <p:grpSpPr>
          <a:xfrm>
            <a:off x="5566550" y="1353350"/>
            <a:ext cx="2768804" cy="2296108"/>
            <a:chOff x="5566550" y="1353350"/>
            <a:chExt cx="2768804" cy="2296108"/>
          </a:xfrm>
        </p:grpSpPr>
        <p:sp>
          <p:nvSpPr>
            <p:cNvPr id="307" name="Google Shape;307;p32"/>
            <p:cNvSpPr/>
            <p:nvPr/>
          </p:nvSpPr>
          <p:spPr>
            <a:xfrm>
              <a:off x="5566550" y="3590702"/>
              <a:ext cx="2768804" cy="58749"/>
            </a:xfrm>
            <a:custGeom>
              <a:avLst/>
              <a:gdLst/>
              <a:ahLst/>
              <a:cxnLst/>
              <a:rect l="l" t="t" r="r" b="b"/>
              <a:pathLst>
                <a:path w="22528" h="478" extrusionOk="0">
                  <a:moveTo>
                    <a:pt x="22265" y="477"/>
                  </a:moveTo>
                  <a:lnTo>
                    <a:pt x="239" y="477"/>
                  </a:lnTo>
                  <a:cubicBezTo>
                    <a:pt x="108" y="477"/>
                    <a:pt x="1" y="370"/>
                    <a:pt x="1" y="239"/>
                  </a:cubicBezTo>
                  <a:cubicBezTo>
                    <a:pt x="1" y="108"/>
                    <a:pt x="108" y="1"/>
                    <a:pt x="239" y="1"/>
                  </a:cubicBezTo>
                  <a:lnTo>
                    <a:pt x="22265" y="1"/>
                  </a:lnTo>
                  <a:cubicBezTo>
                    <a:pt x="22396" y="1"/>
                    <a:pt x="22503" y="108"/>
                    <a:pt x="22503" y="239"/>
                  </a:cubicBezTo>
                  <a:cubicBezTo>
                    <a:pt x="22527" y="370"/>
                    <a:pt x="22408" y="477"/>
                    <a:pt x="22265" y="47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5806582" y="1916744"/>
              <a:ext cx="2288737" cy="1732715"/>
            </a:xfrm>
            <a:custGeom>
              <a:avLst/>
              <a:gdLst/>
              <a:ahLst/>
              <a:cxnLst/>
              <a:rect l="l" t="t" r="r" b="b"/>
              <a:pathLst>
                <a:path w="18622" h="14098" extrusionOk="0">
                  <a:moveTo>
                    <a:pt x="18383" y="14097"/>
                  </a:moveTo>
                  <a:lnTo>
                    <a:pt x="238" y="14097"/>
                  </a:lnTo>
                  <a:cubicBezTo>
                    <a:pt x="107" y="14097"/>
                    <a:pt x="0" y="13990"/>
                    <a:pt x="0" y="13859"/>
                  </a:cubicBezTo>
                  <a:lnTo>
                    <a:pt x="0" y="238"/>
                  </a:lnTo>
                  <a:cubicBezTo>
                    <a:pt x="0" y="107"/>
                    <a:pt x="107" y="0"/>
                    <a:pt x="238" y="0"/>
                  </a:cubicBezTo>
                  <a:lnTo>
                    <a:pt x="5727" y="0"/>
                  </a:lnTo>
                  <a:cubicBezTo>
                    <a:pt x="5834" y="0"/>
                    <a:pt x="5941" y="72"/>
                    <a:pt x="5965" y="179"/>
                  </a:cubicBezTo>
                  <a:cubicBezTo>
                    <a:pt x="6358" y="1715"/>
                    <a:pt x="7727" y="2774"/>
                    <a:pt x="9299" y="2774"/>
                  </a:cubicBezTo>
                  <a:cubicBezTo>
                    <a:pt x="10882" y="2774"/>
                    <a:pt x="12252" y="1703"/>
                    <a:pt x="12633" y="179"/>
                  </a:cubicBezTo>
                  <a:cubicBezTo>
                    <a:pt x="12668" y="72"/>
                    <a:pt x="12752" y="0"/>
                    <a:pt x="12871" y="0"/>
                  </a:cubicBezTo>
                  <a:lnTo>
                    <a:pt x="18360" y="0"/>
                  </a:lnTo>
                  <a:cubicBezTo>
                    <a:pt x="18502" y="0"/>
                    <a:pt x="18610" y="107"/>
                    <a:pt x="18610" y="238"/>
                  </a:cubicBezTo>
                  <a:lnTo>
                    <a:pt x="18610" y="13859"/>
                  </a:lnTo>
                  <a:cubicBezTo>
                    <a:pt x="18622" y="13990"/>
                    <a:pt x="18514" y="14097"/>
                    <a:pt x="18383" y="14097"/>
                  </a:cubicBezTo>
                  <a:close/>
                  <a:moveTo>
                    <a:pt x="476" y="13621"/>
                  </a:moveTo>
                  <a:lnTo>
                    <a:pt x="18133" y="13621"/>
                  </a:lnTo>
                  <a:lnTo>
                    <a:pt x="18133" y="476"/>
                  </a:lnTo>
                  <a:lnTo>
                    <a:pt x="13049" y="476"/>
                  </a:lnTo>
                  <a:cubicBezTo>
                    <a:pt x="12549" y="2119"/>
                    <a:pt x="11025" y="3262"/>
                    <a:pt x="9299" y="3262"/>
                  </a:cubicBezTo>
                  <a:cubicBezTo>
                    <a:pt x="7561" y="3262"/>
                    <a:pt x="6037" y="2131"/>
                    <a:pt x="5548" y="476"/>
                  </a:cubicBezTo>
                  <a:lnTo>
                    <a:pt x="476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6463629" y="2725946"/>
              <a:ext cx="974637" cy="923508"/>
            </a:xfrm>
            <a:custGeom>
              <a:avLst/>
              <a:gdLst/>
              <a:ahLst/>
              <a:cxnLst/>
              <a:rect l="l" t="t" r="r" b="b"/>
              <a:pathLst>
                <a:path w="7930" h="7514" extrusionOk="0">
                  <a:moveTo>
                    <a:pt x="7691" y="7513"/>
                  </a:moveTo>
                  <a:lnTo>
                    <a:pt x="238" y="7513"/>
                  </a:lnTo>
                  <a:cubicBezTo>
                    <a:pt x="107" y="7513"/>
                    <a:pt x="0" y="7406"/>
                    <a:pt x="0" y="7275"/>
                  </a:cubicBezTo>
                  <a:lnTo>
                    <a:pt x="0" y="238"/>
                  </a:lnTo>
                  <a:cubicBezTo>
                    <a:pt x="0" y="95"/>
                    <a:pt x="107" y="0"/>
                    <a:pt x="238" y="0"/>
                  </a:cubicBezTo>
                  <a:lnTo>
                    <a:pt x="7691" y="0"/>
                  </a:lnTo>
                  <a:cubicBezTo>
                    <a:pt x="7822" y="0"/>
                    <a:pt x="7930" y="95"/>
                    <a:pt x="7930" y="238"/>
                  </a:cubicBezTo>
                  <a:lnTo>
                    <a:pt x="7930" y="7275"/>
                  </a:lnTo>
                  <a:cubicBezTo>
                    <a:pt x="7930" y="7406"/>
                    <a:pt x="7822" y="7513"/>
                    <a:pt x="7691" y="7513"/>
                  </a:cubicBezTo>
                  <a:close/>
                  <a:moveTo>
                    <a:pt x="476" y="7037"/>
                  </a:moveTo>
                  <a:lnTo>
                    <a:pt x="7453" y="7037"/>
                  </a:lnTo>
                  <a:lnTo>
                    <a:pt x="7453" y="488"/>
                  </a:lnTo>
                  <a:lnTo>
                    <a:pt x="476" y="488"/>
                  </a:lnTo>
                  <a:lnTo>
                    <a:pt x="476" y="703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5704080" y="1694287"/>
              <a:ext cx="840056" cy="281084"/>
            </a:xfrm>
            <a:custGeom>
              <a:avLst/>
              <a:gdLst/>
              <a:ahLst/>
              <a:cxnLst/>
              <a:rect l="l" t="t" r="r" b="b"/>
              <a:pathLst>
                <a:path w="6835" h="2287" extrusionOk="0">
                  <a:moveTo>
                    <a:pt x="6561" y="2286"/>
                  </a:moveTo>
                  <a:lnTo>
                    <a:pt x="239" y="2286"/>
                  </a:lnTo>
                  <a:cubicBezTo>
                    <a:pt x="108" y="2286"/>
                    <a:pt x="1" y="2179"/>
                    <a:pt x="1" y="2048"/>
                  </a:cubicBezTo>
                  <a:lnTo>
                    <a:pt x="1" y="238"/>
                  </a:lnTo>
                  <a:cubicBezTo>
                    <a:pt x="1" y="96"/>
                    <a:pt x="108" y="0"/>
                    <a:pt x="239" y="0"/>
                  </a:cubicBezTo>
                  <a:lnTo>
                    <a:pt x="6585" y="0"/>
                  </a:lnTo>
                  <a:cubicBezTo>
                    <a:pt x="6656" y="0"/>
                    <a:pt x="6728" y="24"/>
                    <a:pt x="6775" y="84"/>
                  </a:cubicBezTo>
                  <a:cubicBezTo>
                    <a:pt x="6823" y="143"/>
                    <a:pt x="6835" y="215"/>
                    <a:pt x="6823" y="298"/>
                  </a:cubicBezTo>
                  <a:cubicBezTo>
                    <a:pt x="6740" y="560"/>
                    <a:pt x="6716" y="846"/>
                    <a:pt x="6716" y="1143"/>
                  </a:cubicBezTo>
                  <a:cubicBezTo>
                    <a:pt x="6716" y="1429"/>
                    <a:pt x="6740" y="1703"/>
                    <a:pt x="6823" y="1989"/>
                  </a:cubicBezTo>
                  <a:cubicBezTo>
                    <a:pt x="6835" y="2060"/>
                    <a:pt x="6823" y="2143"/>
                    <a:pt x="6775" y="2203"/>
                  </a:cubicBezTo>
                  <a:cubicBezTo>
                    <a:pt x="6716" y="2263"/>
                    <a:pt x="6644" y="2286"/>
                    <a:pt x="6561" y="2286"/>
                  </a:cubicBezTo>
                  <a:close/>
                  <a:moveTo>
                    <a:pt x="477" y="1810"/>
                  </a:moveTo>
                  <a:lnTo>
                    <a:pt x="6263" y="1810"/>
                  </a:lnTo>
                  <a:cubicBezTo>
                    <a:pt x="6240" y="1584"/>
                    <a:pt x="6204" y="1370"/>
                    <a:pt x="6204" y="1143"/>
                  </a:cubicBezTo>
                  <a:cubicBezTo>
                    <a:pt x="6204" y="917"/>
                    <a:pt x="6228" y="691"/>
                    <a:pt x="6263" y="477"/>
                  </a:cubicBezTo>
                  <a:lnTo>
                    <a:pt x="477" y="47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7359111" y="1694287"/>
              <a:ext cx="838581" cy="281084"/>
            </a:xfrm>
            <a:custGeom>
              <a:avLst/>
              <a:gdLst/>
              <a:ahLst/>
              <a:cxnLst/>
              <a:rect l="l" t="t" r="r" b="b"/>
              <a:pathLst>
                <a:path w="6823" h="2287" extrusionOk="0">
                  <a:moveTo>
                    <a:pt x="6585" y="2286"/>
                  </a:moveTo>
                  <a:lnTo>
                    <a:pt x="263" y="2286"/>
                  </a:lnTo>
                  <a:cubicBezTo>
                    <a:pt x="179" y="2286"/>
                    <a:pt x="108" y="2263"/>
                    <a:pt x="60" y="2203"/>
                  </a:cubicBezTo>
                  <a:cubicBezTo>
                    <a:pt x="13" y="2143"/>
                    <a:pt x="1" y="2060"/>
                    <a:pt x="13" y="1989"/>
                  </a:cubicBezTo>
                  <a:cubicBezTo>
                    <a:pt x="96" y="1727"/>
                    <a:pt x="120" y="1429"/>
                    <a:pt x="120" y="1143"/>
                  </a:cubicBezTo>
                  <a:cubicBezTo>
                    <a:pt x="120" y="858"/>
                    <a:pt x="96" y="560"/>
                    <a:pt x="13" y="298"/>
                  </a:cubicBezTo>
                  <a:cubicBezTo>
                    <a:pt x="1" y="215"/>
                    <a:pt x="13" y="143"/>
                    <a:pt x="60" y="84"/>
                  </a:cubicBezTo>
                  <a:cubicBezTo>
                    <a:pt x="108" y="24"/>
                    <a:pt x="179" y="0"/>
                    <a:pt x="263" y="0"/>
                  </a:cubicBezTo>
                  <a:lnTo>
                    <a:pt x="6585" y="0"/>
                  </a:lnTo>
                  <a:cubicBezTo>
                    <a:pt x="6716" y="0"/>
                    <a:pt x="6823" y="96"/>
                    <a:pt x="6823" y="238"/>
                  </a:cubicBezTo>
                  <a:lnTo>
                    <a:pt x="6823" y="2048"/>
                  </a:lnTo>
                  <a:cubicBezTo>
                    <a:pt x="6823" y="2179"/>
                    <a:pt x="6704" y="2286"/>
                    <a:pt x="6585" y="2286"/>
                  </a:cubicBezTo>
                  <a:close/>
                  <a:moveTo>
                    <a:pt x="536" y="1810"/>
                  </a:moveTo>
                  <a:lnTo>
                    <a:pt x="6323" y="1810"/>
                  </a:lnTo>
                  <a:lnTo>
                    <a:pt x="6323" y="477"/>
                  </a:lnTo>
                  <a:lnTo>
                    <a:pt x="536" y="477"/>
                  </a:lnTo>
                  <a:cubicBezTo>
                    <a:pt x="584" y="691"/>
                    <a:pt x="596" y="917"/>
                    <a:pt x="596" y="1143"/>
                  </a:cubicBezTo>
                  <a:cubicBezTo>
                    <a:pt x="596" y="1370"/>
                    <a:pt x="584" y="1584"/>
                    <a:pt x="536" y="181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5797733" y="1506981"/>
              <a:ext cx="844480" cy="245933"/>
            </a:xfrm>
            <a:custGeom>
              <a:avLst/>
              <a:gdLst/>
              <a:ahLst/>
              <a:cxnLst/>
              <a:rect l="l" t="t" r="r" b="b"/>
              <a:pathLst>
                <a:path w="6871" h="2001" extrusionOk="0">
                  <a:moveTo>
                    <a:pt x="5823" y="2001"/>
                  </a:moveTo>
                  <a:lnTo>
                    <a:pt x="251" y="2001"/>
                  </a:lnTo>
                  <a:cubicBezTo>
                    <a:pt x="144" y="2001"/>
                    <a:pt x="60" y="1917"/>
                    <a:pt x="25" y="1834"/>
                  </a:cubicBezTo>
                  <a:cubicBezTo>
                    <a:pt x="1" y="1727"/>
                    <a:pt x="25" y="1620"/>
                    <a:pt x="120" y="1560"/>
                  </a:cubicBezTo>
                  <a:lnTo>
                    <a:pt x="2263" y="48"/>
                  </a:lnTo>
                  <a:cubicBezTo>
                    <a:pt x="2311" y="12"/>
                    <a:pt x="2346" y="0"/>
                    <a:pt x="2394" y="0"/>
                  </a:cubicBezTo>
                  <a:lnTo>
                    <a:pt x="6609" y="0"/>
                  </a:lnTo>
                  <a:cubicBezTo>
                    <a:pt x="6692" y="0"/>
                    <a:pt x="6787" y="60"/>
                    <a:pt x="6835" y="131"/>
                  </a:cubicBezTo>
                  <a:cubicBezTo>
                    <a:pt x="6871" y="227"/>
                    <a:pt x="6859" y="334"/>
                    <a:pt x="6787" y="393"/>
                  </a:cubicBezTo>
                  <a:cubicBezTo>
                    <a:pt x="6430" y="810"/>
                    <a:pt x="6180" y="1286"/>
                    <a:pt x="6037" y="1798"/>
                  </a:cubicBezTo>
                  <a:cubicBezTo>
                    <a:pt x="6013" y="1917"/>
                    <a:pt x="5918" y="2001"/>
                    <a:pt x="5823" y="2001"/>
                  </a:cubicBezTo>
                  <a:close/>
                  <a:moveTo>
                    <a:pt x="1013" y="1524"/>
                  </a:moveTo>
                  <a:lnTo>
                    <a:pt x="5644" y="1524"/>
                  </a:lnTo>
                  <a:cubicBezTo>
                    <a:pt x="5740" y="1167"/>
                    <a:pt x="5918" y="810"/>
                    <a:pt x="6132" y="477"/>
                  </a:cubicBezTo>
                  <a:lnTo>
                    <a:pt x="2465" y="47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2"/>
            <p:cNvSpPr/>
            <p:nvPr/>
          </p:nvSpPr>
          <p:spPr>
            <a:xfrm>
              <a:off x="7259681" y="1508455"/>
              <a:ext cx="843005" cy="244458"/>
            </a:xfrm>
            <a:custGeom>
              <a:avLst/>
              <a:gdLst/>
              <a:ahLst/>
              <a:cxnLst/>
              <a:rect l="l" t="t" r="r" b="b"/>
              <a:pathLst>
                <a:path w="6859" h="1989" extrusionOk="0">
                  <a:moveTo>
                    <a:pt x="6620" y="1989"/>
                  </a:moveTo>
                  <a:lnTo>
                    <a:pt x="1048" y="1989"/>
                  </a:lnTo>
                  <a:cubicBezTo>
                    <a:pt x="953" y="1989"/>
                    <a:pt x="845" y="1905"/>
                    <a:pt x="810" y="1810"/>
                  </a:cubicBezTo>
                  <a:cubicBezTo>
                    <a:pt x="679" y="1286"/>
                    <a:pt x="429" y="798"/>
                    <a:pt x="71" y="393"/>
                  </a:cubicBezTo>
                  <a:cubicBezTo>
                    <a:pt x="12" y="322"/>
                    <a:pt x="0" y="215"/>
                    <a:pt x="24" y="131"/>
                  </a:cubicBezTo>
                  <a:cubicBezTo>
                    <a:pt x="71" y="48"/>
                    <a:pt x="143" y="0"/>
                    <a:pt x="250" y="0"/>
                  </a:cubicBezTo>
                  <a:lnTo>
                    <a:pt x="4465" y="0"/>
                  </a:lnTo>
                  <a:cubicBezTo>
                    <a:pt x="4501" y="0"/>
                    <a:pt x="4560" y="24"/>
                    <a:pt x="4596" y="48"/>
                  </a:cubicBezTo>
                  <a:lnTo>
                    <a:pt x="6739" y="1572"/>
                  </a:lnTo>
                  <a:cubicBezTo>
                    <a:pt x="6822" y="1619"/>
                    <a:pt x="6858" y="1727"/>
                    <a:pt x="6822" y="1834"/>
                  </a:cubicBezTo>
                  <a:cubicBezTo>
                    <a:pt x="6810" y="1929"/>
                    <a:pt x="6727" y="1989"/>
                    <a:pt x="6620" y="1989"/>
                  </a:cubicBezTo>
                  <a:close/>
                  <a:moveTo>
                    <a:pt x="1226" y="1512"/>
                  </a:moveTo>
                  <a:lnTo>
                    <a:pt x="5858" y="1512"/>
                  </a:lnTo>
                  <a:lnTo>
                    <a:pt x="4405" y="465"/>
                  </a:lnTo>
                  <a:lnTo>
                    <a:pt x="738" y="465"/>
                  </a:lnTo>
                  <a:cubicBezTo>
                    <a:pt x="964" y="798"/>
                    <a:pt x="1119" y="1131"/>
                    <a:pt x="1226" y="151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6466456" y="1353350"/>
              <a:ext cx="964558" cy="964436"/>
            </a:xfrm>
            <a:custGeom>
              <a:avLst/>
              <a:gdLst/>
              <a:ahLst/>
              <a:cxnLst/>
              <a:rect l="l" t="t" r="r" b="b"/>
              <a:pathLst>
                <a:path w="7848" h="7847" extrusionOk="0">
                  <a:moveTo>
                    <a:pt x="3930" y="7846"/>
                  </a:moveTo>
                  <a:cubicBezTo>
                    <a:pt x="2132" y="7846"/>
                    <a:pt x="572" y="6620"/>
                    <a:pt x="120" y="4882"/>
                  </a:cubicBezTo>
                  <a:cubicBezTo>
                    <a:pt x="48" y="4572"/>
                    <a:pt x="1" y="4239"/>
                    <a:pt x="1" y="3917"/>
                  </a:cubicBezTo>
                  <a:cubicBezTo>
                    <a:pt x="1" y="3584"/>
                    <a:pt x="48" y="3262"/>
                    <a:pt x="120" y="2953"/>
                  </a:cubicBezTo>
                  <a:cubicBezTo>
                    <a:pt x="275" y="2358"/>
                    <a:pt x="572" y="1798"/>
                    <a:pt x="965" y="1346"/>
                  </a:cubicBezTo>
                  <a:cubicBezTo>
                    <a:pt x="1715" y="488"/>
                    <a:pt x="2799" y="0"/>
                    <a:pt x="3930" y="0"/>
                  </a:cubicBezTo>
                  <a:cubicBezTo>
                    <a:pt x="5061" y="0"/>
                    <a:pt x="6133" y="488"/>
                    <a:pt x="6883" y="1346"/>
                  </a:cubicBezTo>
                  <a:cubicBezTo>
                    <a:pt x="7276" y="1798"/>
                    <a:pt x="7573" y="2370"/>
                    <a:pt x="7728" y="2965"/>
                  </a:cubicBezTo>
                  <a:cubicBezTo>
                    <a:pt x="7799" y="3274"/>
                    <a:pt x="7847" y="3608"/>
                    <a:pt x="7847" y="3929"/>
                  </a:cubicBezTo>
                  <a:cubicBezTo>
                    <a:pt x="7847" y="4263"/>
                    <a:pt x="7799" y="4584"/>
                    <a:pt x="7728" y="4894"/>
                  </a:cubicBezTo>
                  <a:cubicBezTo>
                    <a:pt x="7299" y="6620"/>
                    <a:pt x="5740" y="7846"/>
                    <a:pt x="3930" y="7846"/>
                  </a:cubicBezTo>
                  <a:close/>
                  <a:moveTo>
                    <a:pt x="3930" y="476"/>
                  </a:moveTo>
                  <a:cubicBezTo>
                    <a:pt x="2942" y="476"/>
                    <a:pt x="2001" y="905"/>
                    <a:pt x="1346" y="1655"/>
                  </a:cubicBezTo>
                  <a:cubicBezTo>
                    <a:pt x="989" y="2060"/>
                    <a:pt x="727" y="2548"/>
                    <a:pt x="596" y="3072"/>
                  </a:cubicBezTo>
                  <a:cubicBezTo>
                    <a:pt x="525" y="3334"/>
                    <a:pt x="501" y="3632"/>
                    <a:pt x="501" y="3917"/>
                  </a:cubicBezTo>
                  <a:cubicBezTo>
                    <a:pt x="501" y="4203"/>
                    <a:pt x="525" y="4477"/>
                    <a:pt x="596" y="4763"/>
                  </a:cubicBezTo>
                  <a:cubicBezTo>
                    <a:pt x="989" y="6299"/>
                    <a:pt x="2358" y="7358"/>
                    <a:pt x="3930" y="7358"/>
                  </a:cubicBezTo>
                  <a:cubicBezTo>
                    <a:pt x="5513" y="7358"/>
                    <a:pt x="6883" y="6287"/>
                    <a:pt x="7264" y="4763"/>
                  </a:cubicBezTo>
                  <a:cubicBezTo>
                    <a:pt x="7335" y="4501"/>
                    <a:pt x="7371" y="4203"/>
                    <a:pt x="7371" y="3917"/>
                  </a:cubicBezTo>
                  <a:cubicBezTo>
                    <a:pt x="7371" y="3632"/>
                    <a:pt x="7335" y="3334"/>
                    <a:pt x="7264" y="3072"/>
                  </a:cubicBezTo>
                  <a:cubicBezTo>
                    <a:pt x="7133" y="2548"/>
                    <a:pt x="6883" y="2060"/>
                    <a:pt x="6525" y="1655"/>
                  </a:cubicBezTo>
                  <a:cubicBezTo>
                    <a:pt x="5871" y="905"/>
                    <a:pt x="4930" y="476"/>
                    <a:pt x="3930" y="47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6920096" y="2725946"/>
              <a:ext cx="61575" cy="923508"/>
            </a:xfrm>
            <a:custGeom>
              <a:avLst/>
              <a:gdLst/>
              <a:ahLst/>
              <a:cxnLst/>
              <a:rect l="l" t="t" r="r" b="b"/>
              <a:pathLst>
                <a:path w="501" h="7514" extrusionOk="0">
                  <a:moveTo>
                    <a:pt x="239" y="7513"/>
                  </a:moveTo>
                  <a:cubicBezTo>
                    <a:pt x="108" y="7513"/>
                    <a:pt x="1" y="7406"/>
                    <a:pt x="1" y="7275"/>
                  </a:cubicBezTo>
                  <a:lnTo>
                    <a:pt x="1" y="238"/>
                  </a:lnTo>
                  <a:cubicBezTo>
                    <a:pt x="1" y="95"/>
                    <a:pt x="108" y="0"/>
                    <a:pt x="239" y="0"/>
                  </a:cubicBezTo>
                  <a:cubicBezTo>
                    <a:pt x="382" y="0"/>
                    <a:pt x="477" y="95"/>
                    <a:pt x="477" y="238"/>
                  </a:cubicBezTo>
                  <a:lnTo>
                    <a:pt x="477" y="7275"/>
                  </a:lnTo>
                  <a:cubicBezTo>
                    <a:pt x="501" y="7406"/>
                    <a:pt x="382" y="7513"/>
                    <a:pt x="239" y="751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5971889" y="2355635"/>
              <a:ext cx="851732" cy="285508"/>
            </a:xfrm>
            <a:custGeom>
              <a:avLst/>
              <a:gdLst/>
              <a:ahLst/>
              <a:cxnLst/>
              <a:rect l="l" t="t" r="r" b="b"/>
              <a:pathLst>
                <a:path w="6930" h="2323" extrusionOk="0">
                  <a:moveTo>
                    <a:pt x="6680" y="2323"/>
                  </a:moveTo>
                  <a:lnTo>
                    <a:pt x="239" y="2323"/>
                  </a:lnTo>
                  <a:cubicBezTo>
                    <a:pt x="96" y="2323"/>
                    <a:pt x="1" y="2216"/>
                    <a:pt x="1" y="2085"/>
                  </a:cubicBezTo>
                  <a:lnTo>
                    <a:pt x="1" y="239"/>
                  </a:lnTo>
                  <a:cubicBezTo>
                    <a:pt x="1" y="108"/>
                    <a:pt x="96" y="1"/>
                    <a:pt x="239" y="1"/>
                  </a:cubicBezTo>
                  <a:lnTo>
                    <a:pt x="6692" y="1"/>
                  </a:lnTo>
                  <a:cubicBezTo>
                    <a:pt x="6823" y="1"/>
                    <a:pt x="6930" y="108"/>
                    <a:pt x="6930" y="239"/>
                  </a:cubicBezTo>
                  <a:lnTo>
                    <a:pt x="6930" y="2085"/>
                  </a:lnTo>
                  <a:cubicBezTo>
                    <a:pt x="6930" y="2204"/>
                    <a:pt x="6811" y="2323"/>
                    <a:pt x="6680" y="2323"/>
                  </a:cubicBezTo>
                  <a:close/>
                  <a:moveTo>
                    <a:pt x="477" y="1835"/>
                  </a:moveTo>
                  <a:lnTo>
                    <a:pt x="6442" y="1835"/>
                  </a:lnTo>
                  <a:lnTo>
                    <a:pt x="6442" y="477"/>
                  </a:lnTo>
                  <a:lnTo>
                    <a:pt x="477" y="47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7078151" y="2355635"/>
              <a:ext cx="851855" cy="285508"/>
            </a:xfrm>
            <a:custGeom>
              <a:avLst/>
              <a:gdLst/>
              <a:ahLst/>
              <a:cxnLst/>
              <a:rect l="l" t="t" r="r" b="b"/>
              <a:pathLst>
                <a:path w="6931" h="2323" extrusionOk="0">
                  <a:moveTo>
                    <a:pt x="6692" y="2323"/>
                  </a:moveTo>
                  <a:lnTo>
                    <a:pt x="239" y="2323"/>
                  </a:lnTo>
                  <a:cubicBezTo>
                    <a:pt x="108" y="2323"/>
                    <a:pt x="1" y="2216"/>
                    <a:pt x="1" y="2085"/>
                  </a:cubicBezTo>
                  <a:lnTo>
                    <a:pt x="1" y="239"/>
                  </a:lnTo>
                  <a:cubicBezTo>
                    <a:pt x="1" y="108"/>
                    <a:pt x="96" y="1"/>
                    <a:pt x="239" y="1"/>
                  </a:cubicBezTo>
                  <a:lnTo>
                    <a:pt x="6692" y="1"/>
                  </a:lnTo>
                  <a:cubicBezTo>
                    <a:pt x="6823" y="1"/>
                    <a:pt x="6930" y="108"/>
                    <a:pt x="6930" y="239"/>
                  </a:cubicBezTo>
                  <a:lnTo>
                    <a:pt x="6930" y="2085"/>
                  </a:lnTo>
                  <a:cubicBezTo>
                    <a:pt x="6930" y="2204"/>
                    <a:pt x="6835" y="2323"/>
                    <a:pt x="6692" y="2323"/>
                  </a:cubicBezTo>
                  <a:close/>
                  <a:moveTo>
                    <a:pt x="477" y="1835"/>
                  </a:moveTo>
                  <a:lnTo>
                    <a:pt x="6442" y="1835"/>
                  </a:lnTo>
                  <a:lnTo>
                    <a:pt x="6442" y="477"/>
                  </a:lnTo>
                  <a:lnTo>
                    <a:pt x="477" y="47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6679125" y="1562379"/>
              <a:ext cx="543656" cy="544885"/>
            </a:xfrm>
            <a:custGeom>
              <a:avLst/>
              <a:gdLst/>
              <a:ahLst/>
              <a:cxnLst/>
              <a:rect l="l" t="t" r="r" b="b"/>
              <a:pathLst>
                <a:path w="5751" h="5764" extrusionOk="0">
                  <a:moveTo>
                    <a:pt x="3810" y="5763"/>
                  </a:moveTo>
                  <a:lnTo>
                    <a:pt x="1929" y="5763"/>
                  </a:lnTo>
                  <a:cubicBezTo>
                    <a:pt x="1798" y="5763"/>
                    <a:pt x="1691" y="5656"/>
                    <a:pt x="1691" y="5525"/>
                  </a:cubicBezTo>
                  <a:lnTo>
                    <a:pt x="1691" y="4072"/>
                  </a:lnTo>
                  <a:lnTo>
                    <a:pt x="238" y="4072"/>
                  </a:lnTo>
                  <a:cubicBezTo>
                    <a:pt x="107" y="4072"/>
                    <a:pt x="0" y="3965"/>
                    <a:pt x="0" y="3822"/>
                  </a:cubicBezTo>
                  <a:lnTo>
                    <a:pt x="0" y="1941"/>
                  </a:lnTo>
                  <a:cubicBezTo>
                    <a:pt x="0" y="1810"/>
                    <a:pt x="107" y="1703"/>
                    <a:pt x="238" y="1703"/>
                  </a:cubicBezTo>
                  <a:lnTo>
                    <a:pt x="1691" y="1703"/>
                  </a:lnTo>
                  <a:lnTo>
                    <a:pt x="1691" y="239"/>
                  </a:lnTo>
                  <a:cubicBezTo>
                    <a:pt x="1691" y="108"/>
                    <a:pt x="1798" y="0"/>
                    <a:pt x="1929" y="0"/>
                  </a:cubicBezTo>
                  <a:lnTo>
                    <a:pt x="3822" y="0"/>
                  </a:lnTo>
                  <a:cubicBezTo>
                    <a:pt x="3953" y="0"/>
                    <a:pt x="4060" y="108"/>
                    <a:pt x="4060" y="239"/>
                  </a:cubicBezTo>
                  <a:lnTo>
                    <a:pt x="4060" y="1703"/>
                  </a:lnTo>
                  <a:lnTo>
                    <a:pt x="5525" y="1703"/>
                  </a:lnTo>
                  <a:cubicBezTo>
                    <a:pt x="5655" y="1703"/>
                    <a:pt x="5751" y="1798"/>
                    <a:pt x="5751" y="1941"/>
                  </a:cubicBezTo>
                  <a:lnTo>
                    <a:pt x="5751" y="3822"/>
                  </a:lnTo>
                  <a:cubicBezTo>
                    <a:pt x="5751" y="3965"/>
                    <a:pt x="5655" y="4072"/>
                    <a:pt x="5525" y="4072"/>
                  </a:cubicBezTo>
                  <a:lnTo>
                    <a:pt x="4060" y="4072"/>
                  </a:lnTo>
                  <a:lnTo>
                    <a:pt x="4060" y="5525"/>
                  </a:lnTo>
                  <a:cubicBezTo>
                    <a:pt x="4048" y="5656"/>
                    <a:pt x="3941" y="5763"/>
                    <a:pt x="3810" y="5763"/>
                  </a:cubicBezTo>
                  <a:close/>
                  <a:moveTo>
                    <a:pt x="2167" y="5287"/>
                  </a:moveTo>
                  <a:lnTo>
                    <a:pt x="3572" y="5287"/>
                  </a:lnTo>
                  <a:lnTo>
                    <a:pt x="3572" y="3834"/>
                  </a:lnTo>
                  <a:cubicBezTo>
                    <a:pt x="3572" y="3691"/>
                    <a:pt x="3679" y="3596"/>
                    <a:pt x="3810" y="3596"/>
                  </a:cubicBezTo>
                  <a:lnTo>
                    <a:pt x="5263" y="3596"/>
                  </a:lnTo>
                  <a:lnTo>
                    <a:pt x="5263" y="2191"/>
                  </a:lnTo>
                  <a:lnTo>
                    <a:pt x="3810" y="2191"/>
                  </a:lnTo>
                  <a:cubicBezTo>
                    <a:pt x="3679" y="2191"/>
                    <a:pt x="3572" y="2084"/>
                    <a:pt x="3572" y="1953"/>
                  </a:cubicBezTo>
                  <a:lnTo>
                    <a:pt x="3572" y="500"/>
                  </a:lnTo>
                  <a:lnTo>
                    <a:pt x="2167" y="500"/>
                  </a:lnTo>
                  <a:lnTo>
                    <a:pt x="2167" y="1953"/>
                  </a:lnTo>
                  <a:cubicBezTo>
                    <a:pt x="2167" y="2084"/>
                    <a:pt x="2072" y="2191"/>
                    <a:pt x="1929" y="2191"/>
                  </a:cubicBezTo>
                  <a:lnTo>
                    <a:pt x="476" y="2191"/>
                  </a:lnTo>
                  <a:lnTo>
                    <a:pt x="476" y="3596"/>
                  </a:lnTo>
                  <a:lnTo>
                    <a:pt x="1929" y="3596"/>
                  </a:lnTo>
                  <a:cubicBezTo>
                    <a:pt x="2072" y="3596"/>
                    <a:pt x="2167" y="3691"/>
                    <a:pt x="2167" y="38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3684DE8-9E8C-C4B7-754E-E8605F712D59}"/>
              </a:ext>
            </a:extLst>
          </p:cNvPr>
          <p:cNvSpPr txBox="1"/>
          <p:nvPr/>
        </p:nvSpPr>
        <p:spPr>
          <a:xfrm>
            <a:off x="8814838" y="48219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 txBox="1">
            <a:spLocks noGrp="1"/>
          </p:cNvSpPr>
          <p:nvPr>
            <p:ph type="subTitle" idx="1"/>
          </p:nvPr>
        </p:nvSpPr>
        <p:spPr>
          <a:xfrm>
            <a:off x="480550" y="1879944"/>
            <a:ext cx="5328000" cy="23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System architecture for the proposed framework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of tiger hash function for data validation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Initialization, computation, and feedforward stages of the tiger hash function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Synchronization of data with the centralized data center</a:t>
            </a:r>
            <a:endParaRPr/>
          </a:p>
        </p:txBody>
      </p:sp>
      <p:grpSp>
        <p:nvGrpSpPr>
          <p:cNvPr id="324" name="Google Shape;324;p33"/>
          <p:cNvGrpSpPr/>
          <p:nvPr/>
        </p:nvGrpSpPr>
        <p:grpSpPr>
          <a:xfrm>
            <a:off x="6854775" y="1423708"/>
            <a:ext cx="1458728" cy="2296083"/>
            <a:chOff x="6854775" y="1423708"/>
            <a:chExt cx="1458728" cy="2296083"/>
          </a:xfrm>
        </p:grpSpPr>
        <p:sp>
          <p:nvSpPr>
            <p:cNvPr id="325" name="Google Shape;325;p33"/>
            <p:cNvSpPr/>
            <p:nvPr/>
          </p:nvSpPr>
          <p:spPr>
            <a:xfrm>
              <a:off x="6854775" y="1716006"/>
              <a:ext cx="1458728" cy="2003785"/>
            </a:xfrm>
            <a:custGeom>
              <a:avLst/>
              <a:gdLst/>
              <a:ahLst/>
              <a:cxnLst/>
              <a:rect l="l" t="t" r="r" b="b"/>
              <a:pathLst>
                <a:path w="17527" h="24076" extrusionOk="0">
                  <a:moveTo>
                    <a:pt x="15526" y="1"/>
                  </a:moveTo>
                  <a:cubicBezTo>
                    <a:pt x="15621" y="525"/>
                    <a:pt x="15621" y="977"/>
                    <a:pt x="15621" y="977"/>
                  </a:cubicBezTo>
                  <a:lnTo>
                    <a:pt x="1905" y="977"/>
                  </a:lnTo>
                  <a:cubicBezTo>
                    <a:pt x="1905" y="977"/>
                    <a:pt x="1905" y="525"/>
                    <a:pt x="2012" y="1"/>
                  </a:cubicBezTo>
                  <a:lnTo>
                    <a:pt x="0" y="1"/>
                  </a:lnTo>
                  <a:lnTo>
                    <a:pt x="0" y="24075"/>
                  </a:lnTo>
                  <a:lnTo>
                    <a:pt x="17526" y="24075"/>
                  </a:lnTo>
                  <a:lnTo>
                    <a:pt x="17526" y="1"/>
                  </a:lnTo>
                  <a:close/>
                  <a:moveTo>
                    <a:pt x="16562" y="23182"/>
                  </a:moveTo>
                  <a:lnTo>
                    <a:pt x="965" y="23182"/>
                  </a:lnTo>
                  <a:lnTo>
                    <a:pt x="965" y="1858"/>
                  </a:lnTo>
                  <a:lnTo>
                    <a:pt x="16562" y="185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6915199" y="1850836"/>
              <a:ext cx="1337799" cy="1814443"/>
            </a:xfrm>
            <a:custGeom>
              <a:avLst/>
              <a:gdLst/>
              <a:ahLst/>
              <a:cxnLst/>
              <a:rect l="l" t="t" r="r" b="b"/>
              <a:pathLst>
                <a:path w="16074" h="21801" extrusionOk="0">
                  <a:moveTo>
                    <a:pt x="15836" y="21801"/>
                  </a:moveTo>
                  <a:lnTo>
                    <a:pt x="239" y="21801"/>
                  </a:lnTo>
                  <a:cubicBezTo>
                    <a:pt x="108" y="21801"/>
                    <a:pt x="1" y="21705"/>
                    <a:pt x="1" y="21562"/>
                  </a:cubicBezTo>
                  <a:lnTo>
                    <a:pt x="1" y="238"/>
                  </a:lnTo>
                  <a:cubicBezTo>
                    <a:pt x="1" y="107"/>
                    <a:pt x="108" y="0"/>
                    <a:pt x="239" y="0"/>
                  </a:cubicBezTo>
                  <a:lnTo>
                    <a:pt x="15836" y="0"/>
                  </a:lnTo>
                  <a:cubicBezTo>
                    <a:pt x="15967" y="0"/>
                    <a:pt x="16074" y="107"/>
                    <a:pt x="16074" y="238"/>
                  </a:cubicBezTo>
                  <a:lnTo>
                    <a:pt x="16074" y="21550"/>
                  </a:lnTo>
                  <a:cubicBezTo>
                    <a:pt x="16074" y="21705"/>
                    <a:pt x="15967" y="21801"/>
                    <a:pt x="15836" y="21801"/>
                  </a:cubicBezTo>
                  <a:close/>
                  <a:moveTo>
                    <a:pt x="489" y="21324"/>
                  </a:moveTo>
                  <a:lnTo>
                    <a:pt x="15598" y="21324"/>
                  </a:lnTo>
                  <a:lnTo>
                    <a:pt x="15598" y="488"/>
                  </a:lnTo>
                  <a:lnTo>
                    <a:pt x="489" y="48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6994516" y="1423708"/>
              <a:ext cx="1182247" cy="393500"/>
            </a:xfrm>
            <a:custGeom>
              <a:avLst/>
              <a:gdLst/>
              <a:ahLst/>
              <a:cxnLst/>
              <a:rect l="l" t="t" r="r" b="b"/>
              <a:pathLst>
                <a:path w="14205" h="4728" extrusionOk="0">
                  <a:moveTo>
                    <a:pt x="13966" y="4727"/>
                  </a:moveTo>
                  <a:lnTo>
                    <a:pt x="238" y="4727"/>
                  </a:lnTo>
                  <a:cubicBezTo>
                    <a:pt x="107" y="4727"/>
                    <a:pt x="0" y="4632"/>
                    <a:pt x="0" y="4489"/>
                  </a:cubicBezTo>
                  <a:cubicBezTo>
                    <a:pt x="0" y="4477"/>
                    <a:pt x="0" y="4001"/>
                    <a:pt x="107" y="3465"/>
                  </a:cubicBezTo>
                  <a:cubicBezTo>
                    <a:pt x="369" y="2156"/>
                    <a:pt x="988" y="1882"/>
                    <a:pt x="1441" y="1882"/>
                  </a:cubicBezTo>
                  <a:lnTo>
                    <a:pt x="3453" y="1882"/>
                  </a:lnTo>
                  <a:cubicBezTo>
                    <a:pt x="3691" y="1394"/>
                    <a:pt x="4572" y="24"/>
                    <a:pt x="7084" y="1"/>
                  </a:cubicBezTo>
                  <a:cubicBezTo>
                    <a:pt x="9620" y="24"/>
                    <a:pt x="10489" y="1394"/>
                    <a:pt x="10716" y="1882"/>
                  </a:cubicBezTo>
                  <a:lnTo>
                    <a:pt x="12740" y="1882"/>
                  </a:lnTo>
                  <a:cubicBezTo>
                    <a:pt x="13204" y="1882"/>
                    <a:pt x="13811" y="2156"/>
                    <a:pt x="14085" y="3465"/>
                  </a:cubicBezTo>
                  <a:cubicBezTo>
                    <a:pt x="14180" y="4001"/>
                    <a:pt x="14180" y="4465"/>
                    <a:pt x="14180" y="4489"/>
                  </a:cubicBezTo>
                  <a:cubicBezTo>
                    <a:pt x="14204" y="4608"/>
                    <a:pt x="14097" y="4727"/>
                    <a:pt x="13966" y="4727"/>
                  </a:cubicBezTo>
                  <a:close/>
                  <a:moveTo>
                    <a:pt x="476" y="4239"/>
                  </a:moveTo>
                  <a:lnTo>
                    <a:pt x="13704" y="4239"/>
                  </a:lnTo>
                  <a:cubicBezTo>
                    <a:pt x="13692" y="4061"/>
                    <a:pt x="13680" y="3811"/>
                    <a:pt x="13621" y="3549"/>
                  </a:cubicBezTo>
                  <a:cubicBezTo>
                    <a:pt x="13514" y="3001"/>
                    <a:pt x="13276" y="2358"/>
                    <a:pt x="12752" y="2358"/>
                  </a:cubicBezTo>
                  <a:lnTo>
                    <a:pt x="10561" y="2358"/>
                  </a:lnTo>
                  <a:cubicBezTo>
                    <a:pt x="10466" y="2358"/>
                    <a:pt x="10370" y="2299"/>
                    <a:pt x="10347" y="2203"/>
                  </a:cubicBezTo>
                  <a:cubicBezTo>
                    <a:pt x="10311" y="2120"/>
                    <a:pt x="9727" y="501"/>
                    <a:pt x="7096" y="477"/>
                  </a:cubicBezTo>
                  <a:cubicBezTo>
                    <a:pt x="4465" y="501"/>
                    <a:pt x="3881" y="2120"/>
                    <a:pt x="3858" y="2203"/>
                  </a:cubicBezTo>
                  <a:cubicBezTo>
                    <a:pt x="3822" y="2299"/>
                    <a:pt x="3739" y="2358"/>
                    <a:pt x="3631" y="2358"/>
                  </a:cubicBezTo>
                  <a:lnTo>
                    <a:pt x="1441" y="2358"/>
                  </a:lnTo>
                  <a:cubicBezTo>
                    <a:pt x="917" y="2358"/>
                    <a:pt x="679" y="3013"/>
                    <a:pt x="583" y="3549"/>
                  </a:cubicBezTo>
                  <a:cubicBezTo>
                    <a:pt x="524" y="3823"/>
                    <a:pt x="488" y="4073"/>
                    <a:pt x="476" y="423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7501878" y="1498031"/>
              <a:ext cx="164541" cy="163625"/>
            </a:xfrm>
            <a:custGeom>
              <a:avLst/>
              <a:gdLst/>
              <a:ahLst/>
              <a:cxnLst/>
              <a:rect l="l" t="t" r="r" b="b"/>
              <a:pathLst>
                <a:path w="1977" h="1966" extrusionOk="0">
                  <a:moveTo>
                    <a:pt x="988" y="1965"/>
                  </a:moveTo>
                  <a:cubicBezTo>
                    <a:pt x="452" y="1965"/>
                    <a:pt x="0" y="1513"/>
                    <a:pt x="0" y="977"/>
                  </a:cubicBezTo>
                  <a:cubicBezTo>
                    <a:pt x="0" y="441"/>
                    <a:pt x="452" y="1"/>
                    <a:pt x="988" y="1"/>
                  </a:cubicBezTo>
                  <a:cubicBezTo>
                    <a:pt x="1524" y="1"/>
                    <a:pt x="1976" y="441"/>
                    <a:pt x="1976" y="977"/>
                  </a:cubicBezTo>
                  <a:cubicBezTo>
                    <a:pt x="1976" y="1513"/>
                    <a:pt x="1536" y="1965"/>
                    <a:pt x="988" y="1965"/>
                  </a:cubicBezTo>
                  <a:close/>
                  <a:moveTo>
                    <a:pt x="988" y="477"/>
                  </a:moveTo>
                  <a:cubicBezTo>
                    <a:pt x="726" y="477"/>
                    <a:pt x="488" y="703"/>
                    <a:pt x="488" y="977"/>
                  </a:cubicBezTo>
                  <a:cubicBezTo>
                    <a:pt x="488" y="1251"/>
                    <a:pt x="703" y="1489"/>
                    <a:pt x="988" y="1489"/>
                  </a:cubicBezTo>
                  <a:cubicBezTo>
                    <a:pt x="1262" y="1489"/>
                    <a:pt x="1488" y="1263"/>
                    <a:pt x="1488" y="977"/>
                  </a:cubicBezTo>
                  <a:cubicBezTo>
                    <a:pt x="1500" y="703"/>
                    <a:pt x="1274" y="477"/>
                    <a:pt x="988" y="47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7072751" y="1696198"/>
              <a:ext cx="1009882" cy="39783"/>
            </a:xfrm>
            <a:custGeom>
              <a:avLst/>
              <a:gdLst/>
              <a:ahLst/>
              <a:cxnLst/>
              <a:rect l="l" t="t" r="r" b="b"/>
              <a:pathLst>
                <a:path w="12134" h="478" extrusionOk="0">
                  <a:moveTo>
                    <a:pt x="11895" y="477"/>
                  </a:moveTo>
                  <a:lnTo>
                    <a:pt x="239" y="477"/>
                  </a:lnTo>
                  <a:cubicBezTo>
                    <a:pt x="108" y="477"/>
                    <a:pt x="1" y="370"/>
                    <a:pt x="1" y="239"/>
                  </a:cubicBezTo>
                  <a:cubicBezTo>
                    <a:pt x="1" y="108"/>
                    <a:pt x="96" y="1"/>
                    <a:pt x="239" y="1"/>
                  </a:cubicBezTo>
                  <a:lnTo>
                    <a:pt x="11895" y="1"/>
                  </a:lnTo>
                  <a:cubicBezTo>
                    <a:pt x="12026" y="1"/>
                    <a:pt x="12133" y="96"/>
                    <a:pt x="12133" y="239"/>
                  </a:cubicBezTo>
                  <a:cubicBezTo>
                    <a:pt x="12133" y="370"/>
                    <a:pt x="12026" y="477"/>
                    <a:pt x="11895" y="47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7045036" y="1946965"/>
              <a:ext cx="692702" cy="691704"/>
            </a:xfrm>
            <a:custGeom>
              <a:avLst/>
              <a:gdLst/>
              <a:ahLst/>
              <a:cxnLst/>
              <a:rect l="l" t="t" r="r" b="b"/>
              <a:pathLst>
                <a:path w="8323" h="8311" extrusionOk="0">
                  <a:moveTo>
                    <a:pt x="8073" y="8311"/>
                  </a:moveTo>
                  <a:lnTo>
                    <a:pt x="238" y="8311"/>
                  </a:lnTo>
                  <a:cubicBezTo>
                    <a:pt x="107" y="8311"/>
                    <a:pt x="0" y="8204"/>
                    <a:pt x="0" y="8073"/>
                  </a:cubicBezTo>
                  <a:lnTo>
                    <a:pt x="0" y="238"/>
                  </a:lnTo>
                  <a:cubicBezTo>
                    <a:pt x="0" y="107"/>
                    <a:pt x="107" y="0"/>
                    <a:pt x="238" y="0"/>
                  </a:cubicBezTo>
                  <a:lnTo>
                    <a:pt x="8073" y="0"/>
                  </a:lnTo>
                  <a:cubicBezTo>
                    <a:pt x="8204" y="0"/>
                    <a:pt x="8311" y="107"/>
                    <a:pt x="8311" y="238"/>
                  </a:cubicBezTo>
                  <a:lnTo>
                    <a:pt x="8311" y="8073"/>
                  </a:lnTo>
                  <a:cubicBezTo>
                    <a:pt x="8323" y="8204"/>
                    <a:pt x="8204" y="8311"/>
                    <a:pt x="8073" y="8311"/>
                  </a:cubicBezTo>
                  <a:close/>
                  <a:moveTo>
                    <a:pt x="500" y="7834"/>
                  </a:moveTo>
                  <a:lnTo>
                    <a:pt x="7835" y="7834"/>
                  </a:lnTo>
                  <a:lnTo>
                    <a:pt x="7835" y="500"/>
                  </a:lnTo>
                  <a:lnTo>
                    <a:pt x="500" y="5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7149071" y="2051001"/>
              <a:ext cx="485632" cy="486631"/>
            </a:xfrm>
            <a:custGeom>
              <a:avLst/>
              <a:gdLst/>
              <a:ahLst/>
              <a:cxnLst/>
              <a:rect l="l" t="t" r="r" b="b"/>
              <a:pathLst>
                <a:path w="5835" h="5847" extrusionOk="0">
                  <a:moveTo>
                    <a:pt x="3870" y="5846"/>
                  </a:moveTo>
                  <a:lnTo>
                    <a:pt x="1965" y="5846"/>
                  </a:lnTo>
                  <a:cubicBezTo>
                    <a:pt x="1834" y="5846"/>
                    <a:pt x="1727" y="5739"/>
                    <a:pt x="1727" y="5608"/>
                  </a:cubicBezTo>
                  <a:lnTo>
                    <a:pt x="1727" y="4120"/>
                  </a:lnTo>
                  <a:lnTo>
                    <a:pt x="239" y="4120"/>
                  </a:lnTo>
                  <a:cubicBezTo>
                    <a:pt x="108" y="4120"/>
                    <a:pt x="0" y="4013"/>
                    <a:pt x="0" y="3882"/>
                  </a:cubicBezTo>
                  <a:lnTo>
                    <a:pt x="0" y="1965"/>
                  </a:lnTo>
                  <a:cubicBezTo>
                    <a:pt x="0" y="1834"/>
                    <a:pt x="108" y="1727"/>
                    <a:pt x="239" y="1727"/>
                  </a:cubicBezTo>
                  <a:lnTo>
                    <a:pt x="1727" y="1727"/>
                  </a:lnTo>
                  <a:lnTo>
                    <a:pt x="1727" y="238"/>
                  </a:lnTo>
                  <a:cubicBezTo>
                    <a:pt x="1727" y="107"/>
                    <a:pt x="1834" y="0"/>
                    <a:pt x="1965" y="0"/>
                  </a:cubicBezTo>
                  <a:lnTo>
                    <a:pt x="3870" y="0"/>
                  </a:lnTo>
                  <a:cubicBezTo>
                    <a:pt x="4013" y="0"/>
                    <a:pt x="4108" y="107"/>
                    <a:pt x="4108" y="238"/>
                  </a:cubicBezTo>
                  <a:lnTo>
                    <a:pt x="4108" y="1727"/>
                  </a:lnTo>
                  <a:lnTo>
                    <a:pt x="5596" y="1727"/>
                  </a:lnTo>
                  <a:cubicBezTo>
                    <a:pt x="5739" y="1727"/>
                    <a:pt x="5834" y="1834"/>
                    <a:pt x="5834" y="1965"/>
                  </a:cubicBezTo>
                  <a:lnTo>
                    <a:pt x="5834" y="3882"/>
                  </a:lnTo>
                  <a:cubicBezTo>
                    <a:pt x="5834" y="4013"/>
                    <a:pt x="5739" y="4120"/>
                    <a:pt x="5596" y="4120"/>
                  </a:cubicBezTo>
                  <a:lnTo>
                    <a:pt x="4108" y="4120"/>
                  </a:lnTo>
                  <a:lnTo>
                    <a:pt x="4108" y="5608"/>
                  </a:lnTo>
                  <a:cubicBezTo>
                    <a:pt x="4108" y="5739"/>
                    <a:pt x="4013" y="5846"/>
                    <a:pt x="3870" y="5846"/>
                  </a:cubicBezTo>
                  <a:close/>
                  <a:moveTo>
                    <a:pt x="2203" y="5346"/>
                  </a:moveTo>
                  <a:lnTo>
                    <a:pt x="3632" y="5346"/>
                  </a:lnTo>
                  <a:lnTo>
                    <a:pt x="3632" y="3858"/>
                  </a:lnTo>
                  <a:cubicBezTo>
                    <a:pt x="3632" y="3727"/>
                    <a:pt x="3739" y="3620"/>
                    <a:pt x="3870" y="3620"/>
                  </a:cubicBezTo>
                  <a:lnTo>
                    <a:pt x="5358" y="3620"/>
                  </a:lnTo>
                  <a:lnTo>
                    <a:pt x="5358" y="2191"/>
                  </a:lnTo>
                  <a:lnTo>
                    <a:pt x="3870" y="2191"/>
                  </a:lnTo>
                  <a:cubicBezTo>
                    <a:pt x="3739" y="2191"/>
                    <a:pt x="3632" y="2096"/>
                    <a:pt x="3632" y="1953"/>
                  </a:cubicBezTo>
                  <a:lnTo>
                    <a:pt x="3632" y="465"/>
                  </a:lnTo>
                  <a:lnTo>
                    <a:pt x="2203" y="465"/>
                  </a:lnTo>
                  <a:lnTo>
                    <a:pt x="2203" y="1953"/>
                  </a:lnTo>
                  <a:cubicBezTo>
                    <a:pt x="2203" y="2084"/>
                    <a:pt x="2108" y="2191"/>
                    <a:pt x="1965" y="2191"/>
                  </a:cubicBezTo>
                  <a:lnTo>
                    <a:pt x="477" y="2191"/>
                  </a:lnTo>
                  <a:lnTo>
                    <a:pt x="477" y="3620"/>
                  </a:lnTo>
                  <a:lnTo>
                    <a:pt x="1965" y="3620"/>
                  </a:lnTo>
                  <a:cubicBezTo>
                    <a:pt x="2108" y="3620"/>
                    <a:pt x="2203" y="3727"/>
                    <a:pt x="2203" y="38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7030138" y="2738717"/>
              <a:ext cx="1109922" cy="39700"/>
            </a:xfrm>
            <a:custGeom>
              <a:avLst/>
              <a:gdLst/>
              <a:ahLst/>
              <a:cxnLst/>
              <a:rect l="l" t="t" r="r" b="b"/>
              <a:pathLst>
                <a:path w="13336" h="477" extrusionOk="0">
                  <a:moveTo>
                    <a:pt x="13098" y="476"/>
                  </a:moveTo>
                  <a:lnTo>
                    <a:pt x="239" y="476"/>
                  </a:lnTo>
                  <a:cubicBezTo>
                    <a:pt x="108" y="476"/>
                    <a:pt x="1" y="381"/>
                    <a:pt x="1" y="238"/>
                  </a:cubicBezTo>
                  <a:cubicBezTo>
                    <a:pt x="1" y="107"/>
                    <a:pt x="108" y="0"/>
                    <a:pt x="239" y="0"/>
                  </a:cubicBezTo>
                  <a:lnTo>
                    <a:pt x="13098" y="0"/>
                  </a:lnTo>
                  <a:cubicBezTo>
                    <a:pt x="13229" y="0"/>
                    <a:pt x="13336" y="107"/>
                    <a:pt x="13336" y="238"/>
                  </a:cubicBezTo>
                  <a:cubicBezTo>
                    <a:pt x="13336" y="381"/>
                    <a:pt x="13240" y="476"/>
                    <a:pt x="13098" y="47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7030138" y="2926979"/>
              <a:ext cx="1109922" cy="39700"/>
            </a:xfrm>
            <a:custGeom>
              <a:avLst/>
              <a:gdLst/>
              <a:ahLst/>
              <a:cxnLst/>
              <a:rect l="l" t="t" r="r" b="b"/>
              <a:pathLst>
                <a:path w="13336" h="477" extrusionOk="0">
                  <a:moveTo>
                    <a:pt x="13098" y="477"/>
                  </a:moveTo>
                  <a:lnTo>
                    <a:pt x="239" y="477"/>
                  </a:lnTo>
                  <a:cubicBezTo>
                    <a:pt x="108" y="477"/>
                    <a:pt x="1" y="381"/>
                    <a:pt x="1" y="239"/>
                  </a:cubicBezTo>
                  <a:cubicBezTo>
                    <a:pt x="1" y="108"/>
                    <a:pt x="108" y="0"/>
                    <a:pt x="239" y="0"/>
                  </a:cubicBezTo>
                  <a:lnTo>
                    <a:pt x="13098" y="0"/>
                  </a:lnTo>
                  <a:cubicBezTo>
                    <a:pt x="13229" y="0"/>
                    <a:pt x="13336" y="108"/>
                    <a:pt x="13336" y="239"/>
                  </a:cubicBezTo>
                  <a:cubicBezTo>
                    <a:pt x="13336" y="381"/>
                    <a:pt x="13217" y="477"/>
                    <a:pt x="13098" y="47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7030138" y="3117239"/>
              <a:ext cx="1109922" cy="39700"/>
            </a:xfrm>
            <a:custGeom>
              <a:avLst/>
              <a:gdLst/>
              <a:ahLst/>
              <a:cxnLst/>
              <a:rect l="l" t="t" r="r" b="b"/>
              <a:pathLst>
                <a:path w="13336" h="477" extrusionOk="0">
                  <a:moveTo>
                    <a:pt x="13098" y="477"/>
                  </a:moveTo>
                  <a:lnTo>
                    <a:pt x="239" y="477"/>
                  </a:lnTo>
                  <a:cubicBezTo>
                    <a:pt x="108" y="477"/>
                    <a:pt x="1" y="369"/>
                    <a:pt x="1" y="239"/>
                  </a:cubicBezTo>
                  <a:cubicBezTo>
                    <a:pt x="1" y="96"/>
                    <a:pt x="108" y="0"/>
                    <a:pt x="239" y="0"/>
                  </a:cubicBezTo>
                  <a:lnTo>
                    <a:pt x="13098" y="0"/>
                  </a:lnTo>
                  <a:cubicBezTo>
                    <a:pt x="13229" y="0"/>
                    <a:pt x="13336" y="96"/>
                    <a:pt x="13336" y="239"/>
                  </a:cubicBezTo>
                  <a:cubicBezTo>
                    <a:pt x="13336" y="369"/>
                    <a:pt x="13217" y="477"/>
                    <a:pt x="13098" y="47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7029139" y="3306501"/>
              <a:ext cx="605563" cy="39700"/>
            </a:xfrm>
            <a:custGeom>
              <a:avLst/>
              <a:gdLst/>
              <a:ahLst/>
              <a:cxnLst/>
              <a:rect l="l" t="t" r="r" b="b"/>
              <a:pathLst>
                <a:path w="7276" h="477" extrusionOk="0">
                  <a:moveTo>
                    <a:pt x="7037" y="477"/>
                  </a:moveTo>
                  <a:lnTo>
                    <a:pt x="239" y="477"/>
                  </a:lnTo>
                  <a:cubicBezTo>
                    <a:pt x="108" y="477"/>
                    <a:pt x="1" y="370"/>
                    <a:pt x="1" y="239"/>
                  </a:cubicBezTo>
                  <a:cubicBezTo>
                    <a:pt x="1" y="108"/>
                    <a:pt x="108" y="0"/>
                    <a:pt x="239" y="0"/>
                  </a:cubicBezTo>
                  <a:lnTo>
                    <a:pt x="7037" y="0"/>
                  </a:lnTo>
                  <a:cubicBezTo>
                    <a:pt x="7168" y="0"/>
                    <a:pt x="7275" y="108"/>
                    <a:pt x="7275" y="239"/>
                  </a:cubicBezTo>
                  <a:cubicBezTo>
                    <a:pt x="7275" y="370"/>
                    <a:pt x="7180" y="477"/>
                    <a:pt x="7037" y="47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33"/>
          <p:cNvSpPr txBox="1">
            <a:spLocks noGrp="1"/>
          </p:cNvSpPr>
          <p:nvPr>
            <p:ph type="title" idx="4294967295"/>
          </p:nvPr>
        </p:nvSpPr>
        <p:spPr>
          <a:xfrm>
            <a:off x="387450" y="621850"/>
            <a:ext cx="69843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Methodology</a:t>
            </a:r>
            <a:endParaRPr sz="45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7" name="Google Shape;337;p33"/>
          <p:cNvSpPr/>
          <p:nvPr/>
        </p:nvSpPr>
        <p:spPr>
          <a:xfrm>
            <a:off x="480550" y="1580612"/>
            <a:ext cx="2941800" cy="54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A73479-1345-14DA-892A-A8BC658E39AC}"/>
              </a:ext>
            </a:extLst>
          </p:cNvPr>
          <p:cNvSpPr txBox="1"/>
          <p:nvPr/>
        </p:nvSpPr>
        <p:spPr>
          <a:xfrm>
            <a:off x="8814838" y="48219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"/>
          <p:cNvSpPr txBox="1">
            <a:spLocks noGrp="1"/>
          </p:cNvSpPr>
          <p:nvPr>
            <p:ph type="title" idx="4294967295"/>
          </p:nvPr>
        </p:nvSpPr>
        <p:spPr>
          <a:xfrm>
            <a:off x="387450" y="621850"/>
            <a:ext cx="3034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Results</a:t>
            </a:r>
            <a:endParaRPr sz="45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43" name="Google Shape;343;p34"/>
          <p:cNvSpPr/>
          <p:nvPr/>
        </p:nvSpPr>
        <p:spPr>
          <a:xfrm>
            <a:off x="480550" y="1580612"/>
            <a:ext cx="2941800" cy="54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4" name="Google Shape;3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87262"/>
            <a:ext cx="41529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25519"/>
            <a:ext cx="405765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5300" y="1687250"/>
            <a:ext cx="466725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4"/>
          <p:cNvSpPr txBox="1"/>
          <p:nvPr/>
        </p:nvSpPr>
        <p:spPr>
          <a:xfrm>
            <a:off x="789975" y="3070575"/>
            <a:ext cx="27825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hivo"/>
                <a:ea typeface="Chivo"/>
                <a:cs typeface="Chivo"/>
                <a:sym typeface="Chivo"/>
              </a:rPr>
              <a:t>Hash Values from Hospital 1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348" name="Google Shape;348;p34"/>
          <p:cNvSpPr txBox="1"/>
          <p:nvPr/>
        </p:nvSpPr>
        <p:spPr>
          <a:xfrm>
            <a:off x="789975" y="4378625"/>
            <a:ext cx="31815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hivo"/>
                <a:ea typeface="Chivo"/>
                <a:cs typeface="Chivo"/>
                <a:sym typeface="Chivo"/>
              </a:rPr>
              <a:t>Hash Values from Hospital 2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349" name="Google Shape;349;p34"/>
          <p:cNvSpPr txBox="1"/>
          <p:nvPr/>
        </p:nvSpPr>
        <p:spPr>
          <a:xfrm>
            <a:off x="4733350" y="4087550"/>
            <a:ext cx="41529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hivo"/>
                <a:ea typeface="Chivo"/>
                <a:cs typeface="Chivo"/>
                <a:sym typeface="Chivo"/>
              </a:rPr>
              <a:t>Hash Values from Hospital 1 and Hospital 2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8B744-6F2E-0965-137D-DD4AD960A528}"/>
              </a:ext>
            </a:extLst>
          </p:cNvPr>
          <p:cNvSpPr txBox="1"/>
          <p:nvPr/>
        </p:nvSpPr>
        <p:spPr>
          <a:xfrm>
            <a:off x="8814838" y="48219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35"/>
          <p:cNvGrpSpPr/>
          <p:nvPr/>
        </p:nvGrpSpPr>
        <p:grpSpPr>
          <a:xfrm>
            <a:off x="5729250" y="1524769"/>
            <a:ext cx="2524397" cy="2093963"/>
            <a:chOff x="5729250" y="1441550"/>
            <a:chExt cx="2524397" cy="2093963"/>
          </a:xfrm>
        </p:grpSpPr>
        <p:sp>
          <p:nvSpPr>
            <p:cNvPr id="355" name="Google Shape;355;p35"/>
            <p:cNvSpPr/>
            <p:nvPr/>
          </p:nvSpPr>
          <p:spPr>
            <a:xfrm>
              <a:off x="5729250" y="1441550"/>
              <a:ext cx="2524397" cy="2093963"/>
            </a:xfrm>
            <a:custGeom>
              <a:avLst/>
              <a:gdLst/>
              <a:ahLst/>
              <a:cxnLst/>
              <a:rect l="l" t="t" r="r" b="b"/>
              <a:pathLst>
                <a:path w="18015" h="14943" extrusionOk="0">
                  <a:moveTo>
                    <a:pt x="9013" y="14943"/>
                  </a:moveTo>
                  <a:cubicBezTo>
                    <a:pt x="8977" y="14943"/>
                    <a:pt x="8954" y="14943"/>
                    <a:pt x="8918" y="14919"/>
                  </a:cubicBezTo>
                  <a:cubicBezTo>
                    <a:pt x="4143" y="12942"/>
                    <a:pt x="1988" y="10394"/>
                    <a:pt x="1036" y="8609"/>
                  </a:cubicBezTo>
                  <a:cubicBezTo>
                    <a:pt x="0" y="6704"/>
                    <a:pt x="60" y="5263"/>
                    <a:pt x="60" y="5132"/>
                  </a:cubicBezTo>
                  <a:cubicBezTo>
                    <a:pt x="60" y="2298"/>
                    <a:pt x="2369" y="0"/>
                    <a:pt x="5203" y="0"/>
                  </a:cubicBezTo>
                  <a:cubicBezTo>
                    <a:pt x="6668" y="0"/>
                    <a:pt x="8037" y="608"/>
                    <a:pt x="9013" y="1691"/>
                  </a:cubicBezTo>
                  <a:cubicBezTo>
                    <a:pt x="9978" y="608"/>
                    <a:pt x="11359" y="0"/>
                    <a:pt x="12823" y="0"/>
                  </a:cubicBezTo>
                  <a:cubicBezTo>
                    <a:pt x="15645" y="0"/>
                    <a:pt x="17955" y="2298"/>
                    <a:pt x="17955" y="5132"/>
                  </a:cubicBezTo>
                  <a:cubicBezTo>
                    <a:pt x="17967" y="5275"/>
                    <a:pt x="18014" y="6727"/>
                    <a:pt x="16990" y="8609"/>
                  </a:cubicBezTo>
                  <a:cubicBezTo>
                    <a:pt x="16014" y="10394"/>
                    <a:pt x="13859" y="12942"/>
                    <a:pt x="9096" y="14919"/>
                  </a:cubicBezTo>
                  <a:cubicBezTo>
                    <a:pt x="9073" y="14943"/>
                    <a:pt x="9037" y="14943"/>
                    <a:pt x="9013" y="14943"/>
                  </a:cubicBezTo>
                  <a:close/>
                  <a:moveTo>
                    <a:pt x="5179" y="488"/>
                  </a:moveTo>
                  <a:cubicBezTo>
                    <a:pt x="2619" y="488"/>
                    <a:pt x="524" y="2572"/>
                    <a:pt x="524" y="5144"/>
                  </a:cubicBezTo>
                  <a:lnTo>
                    <a:pt x="524" y="5156"/>
                  </a:lnTo>
                  <a:cubicBezTo>
                    <a:pt x="524" y="5180"/>
                    <a:pt x="453" y="6584"/>
                    <a:pt x="1453" y="8418"/>
                  </a:cubicBezTo>
                  <a:cubicBezTo>
                    <a:pt x="2369" y="10121"/>
                    <a:pt x="4441" y="12526"/>
                    <a:pt x="8989" y="14431"/>
                  </a:cubicBezTo>
                  <a:cubicBezTo>
                    <a:pt x="17764" y="10775"/>
                    <a:pt x="17467" y="5203"/>
                    <a:pt x="17467" y="5144"/>
                  </a:cubicBezTo>
                  <a:lnTo>
                    <a:pt x="17467" y="5132"/>
                  </a:lnTo>
                  <a:cubicBezTo>
                    <a:pt x="17467" y="2572"/>
                    <a:pt x="15383" y="477"/>
                    <a:pt x="12799" y="477"/>
                  </a:cubicBezTo>
                  <a:cubicBezTo>
                    <a:pt x="11394" y="477"/>
                    <a:pt x="10061" y="1108"/>
                    <a:pt x="9168" y="2215"/>
                  </a:cubicBezTo>
                  <a:cubicBezTo>
                    <a:pt x="9132" y="2274"/>
                    <a:pt x="9049" y="2298"/>
                    <a:pt x="8977" y="2298"/>
                  </a:cubicBezTo>
                  <a:lnTo>
                    <a:pt x="8977" y="2298"/>
                  </a:lnTo>
                  <a:cubicBezTo>
                    <a:pt x="8906" y="2298"/>
                    <a:pt x="8835" y="2274"/>
                    <a:pt x="8787" y="2215"/>
                  </a:cubicBezTo>
                  <a:cubicBezTo>
                    <a:pt x="7918" y="1131"/>
                    <a:pt x="6596" y="488"/>
                    <a:pt x="5179" y="48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6233002" y="1675144"/>
              <a:ext cx="1505109" cy="1476690"/>
            </a:xfrm>
            <a:custGeom>
              <a:avLst/>
              <a:gdLst/>
              <a:ahLst/>
              <a:cxnLst/>
              <a:rect l="l" t="t" r="r" b="b"/>
              <a:pathLst>
                <a:path w="10741" h="10538" extrusionOk="0">
                  <a:moveTo>
                    <a:pt x="2644" y="10537"/>
                  </a:moveTo>
                  <a:cubicBezTo>
                    <a:pt x="2061" y="10537"/>
                    <a:pt x="1513" y="10311"/>
                    <a:pt x="1108" y="9894"/>
                  </a:cubicBezTo>
                  <a:lnTo>
                    <a:pt x="846" y="9620"/>
                  </a:lnTo>
                  <a:cubicBezTo>
                    <a:pt x="1" y="8775"/>
                    <a:pt x="1" y="7406"/>
                    <a:pt x="846" y="6561"/>
                  </a:cubicBezTo>
                  <a:lnTo>
                    <a:pt x="6764" y="631"/>
                  </a:lnTo>
                  <a:cubicBezTo>
                    <a:pt x="7168" y="238"/>
                    <a:pt x="7716" y="0"/>
                    <a:pt x="8299" y="0"/>
                  </a:cubicBezTo>
                  <a:cubicBezTo>
                    <a:pt x="8883" y="0"/>
                    <a:pt x="9431" y="214"/>
                    <a:pt x="9835" y="631"/>
                  </a:cubicBezTo>
                  <a:lnTo>
                    <a:pt x="10097" y="905"/>
                  </a:lnTo>
                  <a:cubicBezTo>
                    <a:pt x="10502" y="1310"/>
                    <a:pt x="10740" y="1858"/>
                    <a:pt x="10740" y="2441"/>
                  </a:cubicBezTo>
                  <a:cubicBezTo>
                    <a:pt x="10740" y="3012"/>
                    <a:pt x="10514" y="3572"/>
                    <a:pt x="10097" y="3965"/>
                  </a:cubicBezTo>
                  <a:lnTo>
                    <a:pt x="4180" y="9894"/>
                  </a:lnTo>
                  <a:cubicBezTo>
                    <a:pt x="3775" y="10311"/>
                    <a:pt x="3227" y="10537"/>
                    <a:pt x="2644" y="10537"/>
                  </a:cubicBezTo>
                  <a:close/>
                  <a:moveTo>
                    <a:pt x="8299" y="476"/>
                  </a:moveTo>
                  <a:cubicBezTo>
                    <a:pt x="7859" y="476"/>
                    <a:pt x="7418" y="655"/>
                    <a:pt x="7109" y="965"/>
                  </a:cubicBezTo>
                  <a:lnTo>
                    <a:pt x="1191" y="6882"/>
                  </a:lnTo>
                  <a:cubicBezTo>
                    <a:pt x="870" y="7203"/>
                    <a:pt x="691" y="7632"/>
                    <a:pt x="691" y="8073"/>
                  </a:cubicBezTo>
                  <a:cubicBezTo>
                    <a:pt x="691" y="8525"/>
                    <a:pt x="870" y="8954"/>
                    <a:pt x="1191" y="9263"/>
                  </a:cubicBezTo>
                  <a:lnTo>
                    <a:pt x="1453" y="9537"/>
                  </a:lnTo>
                  <a:cubicBezTo>
                    <a:pt x="1763" y="9847"/>
                    <a:pt x="2203" y="10025"/>
                    <a:pt x="2644" y="10025"/>
                  </a:cubicBezTo>
                  <a:cubicBezTo>
                    <a:pt x="3096" y="10025"/>
                    <a:pt x="3525" y="9847"/>
                    <a:pt x="3835" y="9537"/>
                  </a:cubicBezTo>
                  <a:lnTo>
                    <a:pt x="9764" y="3608"/>
                  </a:lnTo>
                  <a:lnTo>
                    <a:pt x="9764" y="3608"/>
                  </a:lnTo>
                  <a:cubicBezTo>
                    <a:pt x="10073" y="3298"/>
                    <a:pt x="10252" y="2870"/>
                    <a:pt x="10252" y="2417"/>
                  </a:cubicBezTo>
                  <a:cubicBezTo>
                    <a:pt x="10252" y="1977"/>
                    <a:pt x="10073" y="1548"/>
                    <a:pt x="9764" y="1227"/>
                  </a:cubicBezTo>
                  <a:lnTo>
                    <a:pt x="9490" y="965"/>
                  </a:lnTo>
                  <a:cubicBezTo>
                    <a:pt x="9181" y="655"/>
                    <a:pt x="8752" y="476"/>
                    <a:pt x="8299" y="47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6261447" y="1675144"/>
              <a:ext cx="1504969" cy="1476690"/>
            </a:xfrm>
            <a:custGeom>
              <a:avLst/>
              <a:gdLst/>
              <a:ahLst/>
              <a:cxnLst/>
              <a:rect l="l" t="t" r="r" b="b"/>
              <a:pathLst>
                <a:path w="10740" h="10538" extrusionOk="0">
                  <a:moveTo>
                    <a:pt x="8096" y="10537"/>
                  </a:moveTo>
                  <a:cubicBezTo>
                    <a:pt x="7513" y="10537"/>
                    <a:pt x="6965" y="10311"/>
                    <a:pt x="6561" y="9894"/>
                  </a:cubicBezTo>
                  <a:lnTo>
                    <a:pt x="643" y="3965"/>
                  </a:lnTo>
                  <a:cubicBezTo>
                    <a:pt x="238" y="3572"/>
                    <a:pt x="0" y="3012"/>
                    <a:pt x="0" y="2441"/>
                  </a:cubicBezTo>
                  <a:cubicBezTo>
                    <a:pt x="0" y="1858"/>
                    <a:pt x="226" y="1310"/>
                    <a:pt x="643" y="905"/>
                  </a:cubicBezTo>
                  <a:lnTo>
                    <a:pt x="905" y="631"/>
                  </a:lnTo>
                  <a:cubicBezTo>
                    <a:pt x="1310" y="238"/>
                    <a:pt x="1858" y="0"/>
                    <a:pt x="2441" y="0"/>
                  </a:cubicBezTo>
                  <a:cubicBezTo>
                    <a:pt x="3024" y="0"/>
                    <a:pt x="3572" y="214"/>
                    <a:pt x="3977" y="631"/>
                  </a:cubicBezTo>
                  <a:lnTo>
                    <a:pt x="9894" y="6561"/>
                  </a:lnTo>
                  <a:cubicBezTo>
                    <a:pt x="10740" y="7406"/>
                    <a:pt x="10740" y="8775"/>
                    <a:pt x="9894" y="9620"/>
                  </a:cubicBezTo>
                  <a:lnTo>
                    <a:pt x="9632" y="9894"/>
                  </a:lnTo>
                  <a:cubicBezTo>
                    <a:pt x="9216" y="10311"/>
                    <a:pt x="8680" y="10537"/>
                    <a:pt x="8096" y="10537"/>
                  </a:cubicBezTo>
                  <a:close/>
                  <a:moveTo>
                    <a:pt x="2441" y="476"/>
                  </a:moveTo>
                  <a:cubicBezTo>
                    <a:pt x="2000" y="476"/>
                    <a:pt x="1560" y="655"/>
                    <a:pt x="1250" y="965"/>
                  </a:cubicBezTo>
                  <a:lnTo>
                    <a:pt x="988" y="1227"/>
                  </a:lnTo>
                  <a:cubicBezTo>
                    <a:pt x="667" y="1548"/>
                    <a:pt x="488" y="1977"/>
                    <a:pt x="488" y="2417"/>
                  </a:cubicBezTo>
                  <a:cubicBezTo>
                    <a:pt x="488" y="2870"/>
                    <a:pt x="667" y="3298"/>
                    <a:pt x="988" y="3608"/>
                  </a:cubicBezTo>
                  <a:lnTo>
                    <a:pt x="6906" y="9537"/>
                  </a:lnTo>
                  <a:cubicBezTo>
                    <a:pt x="7215" y="9847"/>
                    <a:pt x="7656" y="10025"/>
                    <a:pt x="8096" y="10025"/>
                  </a:cubicBezTo>
                  <a:cubicBezTo>
                    <a:pt x="8549" y="10025"/>
                    <a:pt x="8978" y="9847"/>
                    <a:pt x="9287" y="9537"/>
                  </a:cubicBezTo>
                  <a:lnTo>
                    <a:pt x="9561" y="9263"/>
                  </a:lnTo>
                  <a:cubicBezTo>
                    <a:pt x="9870" y="8954"/>
                    <a:pt x="10049" y="8525"/>
                    <a:pt x="10049" y="8073"/>
                  </a:cubicBezTo>
                  <a:cubicBezTo>
                    <a:pt x="10049" y="7632"/>
                    <a:pt x="9870" y="7203"/>
                    <a:pt x="9561" y="6882"/>
                  </a:cubicBezTo>
                  <a:lnTo>
                    <a:pt x="3632" y="965"/>
                  </a:lnTo>
                  <a:cubicBezTo>
                    <a:pt x="3322" y="655"/>
                    <a:pt x="2893" y="476"/>
                    <a:pt x="2441" y="47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6895377" y="2309084"/>
              <a:ext cx="208650" cy="197023"/>
            </a:xfrm>
            <a:custGeom>
              <a:avLst/>
              <a:gdLst/>
              <a:ahLst/>
              <a:cxnLst/>
              <a:rect l="l" t="t" r="r" b="b"/>
              <a:pathLst>
                <a:path w="1489" h="1406" extrusionOk="0">
                  <a:moveTo>
                    <a:pt x="751" y="1405"/>
                  </a:moveTo>
                  <a:cubicBezTo>
                    <a:pt x="572" y="1405"/>
                    <a:pt x="405" y="1346"/>
                    <a:pt x="274" y="1215"/>
                  </a:cubicBezTo>
                  <a:cubicBezTo>
                    <a:pt x="1" y="953"/>
                    <a:pt x="1" y="513"/>
                    <a:pt x="274" y="262"/>
                  </a:cubicBezTo>
                  <a:cubicBezTo>
                    <a:pt x="536" y="1"/>
                    <a:pt x="965" y="1"/>
                    <a:pt x="1227" y="262"/>
                  </a:cubicBezTo>
                  <a:cubicBezTo>
                    <a:pt x="1489" y="536"/>
                    <a:pt x="1489" y="965"/>
                    <a:pt x="1227" y="1215"/>
                  </a:cubicBezTo>
                  <a:cubicBezTo>
                    <a:pt x="1084" y="1346"/>
                    <a:pt x="905" y="1405"/>
                    <a:pt x="751" y="1405"/>
                  </a:cubicBezTo>
                  <a:close/>
                  <a:moveTo>
                    <a:pt x="751" y="548"/>
                  </a:moveTo>
                  <a:cubicBezTo>
                    <a:pt x="703" y="548"/>
                    <a:pt x="644" y="560"/>
                    <a:pt x="608" y="608"/>
                  </a:cubicBezTo>
                  <a:cubicBezTo>
                    <a:pt x="536" y="679"/>
                    <a:pt x="536" y="798"/>
                    <a:pt x="608" y="870"/>
                  </a:cubicBezTo>
                  <a:cubicBezTo>
                    <a:pt x="691" y="953"/>
                    <a:pt x="798" y="953"/>
                    <a:pt x="882" y="870"/>
                  </a:cubicBezTo>
                  <a:cubicBezTo>
                    <a:pt x="953" y="798"/>
                    <a:pt x="953" y="679"/>
                    <a:pt x="882" y="608"/>
                  </a:cubicBezTo>
                  <a:cubicBezTo>
                    <a:pt x="846" y="560"/>
                    <a:pt x="786" y="548"/>
                    <a:pt x="751" y="548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6686869" y="2312447"/>
              <a:ext cx="208650" cy="188615"/>
            </a:xfrm>
            <a:custGeom>
              <a:avLst/>
              <a:gdLst/>
              <a:ahLst/>
              <a:cxnLst/>
              <a:rect l="l" t="t" r="r" b="b"/>
              <a:pathLst>
                <a:path w="1489" h="1346" extrusionOk="0">
                  <a:moveTo>
                    <a:pt x="750" y="1346"/>
                  </a:moveTo>
                  <a:cubicBezTo>
                    <a:pt x="572" y="1346"/>
                    <a:pt x="393" y="1262"/>
                    <a:pt x="274" y="1143"/>
                  </a:cubicBezTo>
                  <a:cubicBezTo>
                    <a:pt x="0" y="881"/>
                    <a:pt x="0" y="453"/>
                    <a:pt x="274" y="191"/>
                  </a:cubicBezTo>
                  <a:cubicBezTo>
                    <a:pt x="405" y="60"/>
                    <a:pt x="572" y="0"/>
                    <a:pt x="750" y="0"/>
                  </a:cubicBezTo>
                  <a:cubicBezTo>
                    <a:pt x="929" y="0"/>
                    <a:pt x="1108" y="72"/>
                    <a:pt x="1227" y="191"/>
                  </a:cubicBezTo>
                  <a:cubicBezTo>
                    <a:pt x="1489" y="465"/>
                    <a:pt x="1489" y="893"/>
                    <a:pt x="1227" y="1143"/>
                  </a:cubicBezTo>
                  <a:cubicBezTo>
                    <a:pt x="1084" y="1262"/>
                    <a:pt x="929" y="1346"/>
                    <a:pt x="750" y="1346"/>
                  </a:cubicBezTo>
                  <a:close/>
                  <a:moveTo>
                    <a:pt x="750" y="477"/>
                  </a:moveTo>
                  <a:cubicBezTo>
                    <a:pt x="703" y="477"/>
                    <a:pt x="643" y="489"/>
                    <a:pt x="608" y="536"/>
                  </a:cubicBezTo>
                  <a:cubicBezTo>
                    <a:pt x="536" y="608"/>
                    <a:pt x="536" y="727"/>
                    <a:pt x="608" y="798"/>
                  </a:cubicBezTo>
                  <a:cubicBezTo>
                    <a:pt x="691" y="881"/>
                    <a:pt x="822" y="881"/>
                    <a:pt x="881" y="798"/>
                  </a:cubicBezTo>
                  <a:cubicBezTo>
                    <a:pt x="953" y="727"/>
                    <a:pt x="953" y="608"/>
                    <a:pt x="881" y="536"/>
                  </a:cubicBezTo>
                  <a:cubicBezTo>
                    <a:pt x="834" y="489"/>
                    <a:pt x="786" y="477"/>
                    <a:pt x="750" y="477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6900421" y="2100573"/>
              <a:ext cx="186930" cy="197023"/>
            </a:xfrm>
            <a:custGeom>
              <a:avLst/>
              <a:gdLst/>
              <a:ahLst/>
              <a:cxnLst/>
              <a:rect l="l" t="t" r="r" b="b"/>
              <a:pathLst>
                <a:path w="1334" h="1406" extrusionOk="0">
                  <a:moveTo>
                    <a:pt x="667" y="1405"/>
                  </a:moveTo>
                  <a:cubicBezTo>
                    <a:pt x="488" y="1405"/>
                    <a:pt x="322" y="1346"/>
                    <a:pt x="191" y="1215"/>
                  </a:cubicBezTo>
                  <a:cubicBezTo>
                    <a:pt x="60" y="1084"/>
                    <a:pt x="0" y="917"/>
                    <a:pt x="0" y="738"/>
                  </a:cubicBezTo>
                  <a:cubicBezTo>
                    <a:pt x="0" y="560"/>
                    <a:pt x="72" y="381"/>
                    <a:pt x="191" y="262"/>
                  </a:cubicBezTo>
                  <a:cubicBezTo>
                    <a:pt x="453" y="0"/>
                    <a:pt x="893" y="0"/>
                    <a:pt x="1143" y="262"/>
                  </a:cubicBezTo>
                  <a:lnTo>
                    <a:pt x="1143" y="262"/>
                  </a:lnTo>
                  <a:cubicBezTo>
                    <a:pt x="1274" y="393"/>
                    <a:pt x="1334" y="560"/>
                    <a:pt x="1334" y="738"/>
                  </a:cubicBezTo>
                  <a:cubicBezTo>
                    <a:pt x="1334" y="917"/>
                    <a:pt x="1262" y="1096"/>
                    <a:pt x="1143" y="1215"/>
                  </a:cubicBezTo>
                  <a:cubicBezTo>
                    <a:pt x="1012" y="1346"/>
                    <a:pt x="834" y="1405"/>
                    <a:pt x="667" y="1405"/>
                  </a:cubicBezTo>
                  <a:close/>
                  <a:moveTo>
                    <a:pt x="667" y="548"/>
                  </a:moveTo>
                  <a:cubicBezTo>
                    <a:pt x="619" y="548"/>
                    <a:pt x="560" y="560"/>
                    <a:pt x="536" y="607"/>
                  </a:cubicBezTo>
                  <a:cubicBezTo>
                    <a:pt x="500" y="631"/>
                    <a:pt x="465" y="691"/>
                    <a:pt x="465" y="738"/>
                  </a:cubicBezTo>
                  <a:cubicBezTo>
                    <a:pt x="465" y="786"/>
                    <a:pt x="488" y="846"/>
                    <a:pt x="536" y="869"/>
                  </a:cubicBezTo>
                  <a:cubicBezTo>
                    <a:pt x="608" y="953"/>
                    <a:pt x="727" y="953"/>
                    <a:pt x="798" y="869"/>
                  </a:cubicBezTo>
                  <a:cubicBezTo>
                    <a:pt x="834" y="846"/>
                    <a:pt x="858" y="786"/>
                    <a:pt x="858" y="738"/>
                  </a:cubicBezTo>
                  <a:cubicBezTo>
                    <a:pt x="858" y="691"/>
                    <a:pt x="846" y="631"/>
                    <a:pt x="798" y="607"/>
                  </a:cubicBezTo>
                  <a:lnTo>
                    <a:pt x="798" y="607"/>
                  </a:lnTo>
                  <a:cubicBezTo>
                    <a:pt x="750" y="560"/>
                    <a:pt x="715" y="548"/>
                    <a:pt x="667" y="548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6903784" y="2520958"/>
              <a:ext cx="208650" cy="198704"/>
            </a:xfrm>
            <a:custGeom>
              <a:avLst/>
              <a:gdLst/>
              <a:ahLst/>
              <a:cxnLst/>
              <a:rect l="l" t="t" r="r" b="b"/>
              <a:pathLst>
                <a:path w="1489" h="1418" extrusionOk="0">
                  <a:moveTo>
                    <a:pt x="750" y="1417"/>
                  </a:moveTo>
                  <a:cubicBezTo>
                    <a:pt x="572" y="1417"/>
                    <a:pt x="405" y="1358"/>
                    <a:pt x="274" y="1227"/>
                  </a:cubicBezTo>
                  <a:cubicBezTo>
                    <a:pt x="0" y="953"/>
                    <a:pt x="0" y="525"/>
                    <a:pt x="274" y="274"/>
                  </a:cubicBezTo>
                  <a:cubicBezTo>
                    <a:pt x="536" y="1"/>
                    <a:pt x="965" y="1"/>
                    <a:pt x="1226" y="274"/>
                  </a:cubicBezTo>
                  <a:cubicBezTo>
                    <a:pt x="1488" y="536"/>
                    <a:pt x="1488" y="965"/>
                    <a:pt x="1226" y="1227"/>
                  </a:cubicBezTo>
                  <a:cubicBezTo>
                    <a:pt x="1084" y="1346"/>
                    <a:pt x="929" y="1417"/>
                    <a:pt x="750" y="1417"/>
                  </a:cubicBezTo>
                  <a:close/>
                  <a:moveTo>
                    <a:pt x="750" y="536"/>
                  </a:moveTo>
                  <a:cubicBezTo>
                    <a:pt x="703" y="536"/>
                    <a:pt x="643" y="548"/>
                    <a:pt x="607" y="596"/>
                  </a:cubicBezTo>
                  <a:cubicBezTo>
                    <a:pt x="536" y="667"/>
                    <a:pt x="536" y="786"/>
                    <a:pt x="607" y="870"/>
                  </a:cubicBezTo>
                  <a:cubicBezTo>
                    <a:pt x="691" y="941"/>
                    <a:pt x="810" y="941"/>
                    <a:pt x="881" y="870"/>
                  </a:cubicBezTo>
                  <a:cubicBezTo>
                    <a:pt x="953" y="786"/>
                    <a:pt x="953" y="667"/>
                    <a:pt x="881" y="596"/>
                  </a:cubicBezTo>
                  <a:cubicBezTo>
                    <a:pt x="845" y="548"/>
                    <a:pt x="810" y="536"/>
                    <a:pt x="750" y="536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7105565" y="2329122"/>
              <a:ext cx="208790" cy="188615"/>
            </a:xfrm>
            <a:custGeom>
              <a:avLst/>
              <a:gdLst/>
              <a:ahLst/>
              <a:cxnLst/>
              <a:rect l="l" t="t" r="r" b="b"/>
              <a:pathLst>
                <a:path w="1490" h="1346" extrusionOk="0">
                  <a:moveTo>
                    <a:pt x="751" y="1346"/>
                  </a:moveTo>
                  <a:cubicBezTo>
                    <a:pt x="572" y="1346"/>
                    <a:pt x="394" y="1262"/>
                    <a:pt x="275" y="1143"/>
                  </a:cubicBezTo>
                  <a:cubicBezTo>
                    <a:pt x="1" y="881"/>
                    <a:pt x="1" y="453"/>
                    <a:pt x="275" y="191"/>
                  </a:cubicBezTo>
                  <a:cubicBezTo>
                    <a:pt x="406" y="60"/>
                    <a:pt x="572" y="0"/>
                    <a:pt x="751" y="0"/>
                  </a:cubicBezTo>
                  <a:cubicBezTo>
                    <a:pt x="929" y="0"/>
                    <a:pt x="1108" y="72"/>
                    <a:pt x="1227" y="191"/>
                  </a:cubicBezTo>
                  <a:cubicBezTo>
                    <a:pt x="1489" y="465"/>
                    <a:pt x="1489" y="893"/>
                    <a:pt x="1227" y="1143"/>
                  </a:cubicBezTo>
                  <a:cubicBezTo>
                    <a:pt x="1108" y="1262"/>
                    <a:pt x="929" y="1346"/>
                    <a:pt x="751" y="1346"/>
                  </a:cubicBezTo>
                  <a:close/>
                  <a:moveTo>
                    <a:pt x="751" y="465"/>
                  </a:moveTo>
                  <a:cubicBezTo>
                    <a:pt x="703" y="465"/>
                    <a:pt x="644" y="477"/>
                    <a:pt x="620" y="524"/>
                  </a:cubicBezTo>
                  <a:cubicBezTo>
                    <a:pt x="537" y="596"/>
                    <a:pt x="537" y="715"/>
                    <a:pt x="620" y="786"/>
                  </a:cubicBezTo>
                  <a:cubicBezTo>
                    <a:pt x="691" y="870"/>
                    <a:pt x="822" y="870"/>
                    <a:pt x="882" y="786"/>
                  </a:cubicBezTo>
                  <a:cubicBezTo>
                    <a:pt x="953" y="715"/>
                    <a:pt x="953" y="596"/>
                    <a:pt x="882" y="524"/>
                  </a:cubicBezTo>
                  <a:lnTo>
                    <a:pt x="882" y="524"/>
                  </a:lnTo>
                  <a:cubicBezTo>
                    <a:pt x="858" y="489"/>
                    <a:pt x="810" y="465"/>
                    <a:pt x="751" y="465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35"/>
          <p:cNvSpPr txBox="1">
            <a:spLocks noGrp="1"/>
          </p:cNvSpPr>
          <p:nvPr>
            <p:ph type="subTitle" idx="4294967295"/>
          </p:nvPr>
        </p:nvSpPr>
        <p:spPr>
          <a:xfrm>
            <a:off x="480550" y="1984225"/>
            <a:ext cx="4725300" cy="14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Secure and efficient approach to healthcare data validation and accessibility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Dew-fog computing and blockchain technology ensure availability and integrity of patient healthcare data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Validation and protection of data through hash functions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Enhanced patient care and reduced risks of conflicting treatments</a:t>
            </a: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700"/>
          </a:p>
        </p:txBody>
      </p:sp>
      <p:sp>
        <p:nvSpPr>
          <p:cNvPr id="364" name="Google Shape;364;p35"/>
          <p:cNvSpPr txBox="1">
            <a:spLocks noGrp="1"/>
          </p:cNvSpPr>
          <p:nvPr>
            <p:ph type="title" idx="4294967295"/>
          </p:nvPr>
        </p:nvSpPr>
        <p:spPr>
          <a:xfrm>
            <a:off x="387450" y="621850"/>
            <a:ext cx="69843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Conclusions</a:t>
            </a:r>
            <a:endParaRPr sz="45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5" name="Google Shape;365;p35"/>
          <p:cNvSpPr/>
          <p:nvPr/>
        </p:nvSpPr>
        <p:spPr>
          <a:xfrm>
            <a:off x="480550" y="1580612"/>
            <a:ext cx="2941800" cy="54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CFEAEF-0127-6FEC-80F8-5FC3149B6177}"/>
              </a:ext>
            </a:extLst>
          </p:cNvPr>
          <p:cNvSpPr txBox="1"/>
          <p:nvPr/>
        </p:nvSpPr>
        <p:spPr>
          <a:xfrm>
            <a:off x="8814838" y="48219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6"/>
          <p:cNvSpPr txBox="1">
            <a:spLocks noGrp="1"/>
          </p:cNvSpPr>
          <p:nvPr>
            <p:ph type="subTitle" idx="4294967295"/>
          </p:nvPr>
        </p:nvSpPr>
        <p:spPr>
          <a:xfrm>
            <a:off x="480550" y="1984225"/>
            <a:ext cx="7988400" cy="15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G. Simpson and K. Quist-Aphetsi, "A Centralized Data Validation Approach for Distributed Healthcare Systems in Dew-Fog Computing Environment Using Blockchain," 2019 International Conference on Cyber Security and Internet of Things (ICSIoT), Accra, Ghana, 2019, pp. 1-4,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doi: 10.1109/ICSIoT47925.2019.00006.</a:t>
            </a:r>
            <a:endParaRPr sz="1700"/>
          </a:p>
        </p:txBody>
      </p:sp>
      <p:sp>
        <p:nvSpPr>
          <p:cNvPr id="371" name="Google Shape;371;p36"/>
          <p:cNvSpPr txBox="1">
            <a:spLocks noGrp="1"/>
          </p:cNvSpPr>
          <p:nvPr>
            <p:ph type="title" idx="4294967295"/>
          </p:nvPr>
        </p:nvSpPr>
        <p:spPr>
          <a:xfrm>
            <a:off x="387450" y="621850"/>
            <a:ext cx="69843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References</a:t>
            </a:r>
            <a:endParaRPr sz="45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2" name="Google Shape;372;p36"/>
          <p:cNvSpPr/>
          <p:nvPr/>
        </p:nvSpPr>
        <p:spPr>
          <a:xfrm>
            <a:off x="480550" y="1580612"/>
            <a:ext cx="2941800" cy="54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168A90-D9BE-6F87-1885-F54E0DE2986E}"/>
              </a:ext>
            </a:extLst>
          </p:cNvPr>
          <p:cNvSpPr txBox="1"/>
          <p:nvPr/>
        </p:nvSpPr>
        <p:spPr>
          <a:xfrm>
            <a:off x="8814838" y="48219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37"/>
          <p:cNvGrpSpPr/>
          <p:nvPr/>
        </p:nvGrpSpPr>
        <p:grpSpPr>
          <a:xfrm>
            <a:off x="347075" y="1423700"/>
            <a:ext cx="1724359" cy="2296108"/>
            <a:chOff x="804275" y="1423700"/>
            <a:chExt cx="1724359" cy="2296108"/>
          </a:xfrm>
        </p:grpSpPr>
        <p:sp>
          <p:nvSpPr>
            <p:cNvPr id="378" name="Google Shape;378;p37"/>
            <p:cNvSpPr/>
            <p:nvPr/>
          </p:nvSpPr>
          <p:spPr>
            <a:xfrm>
              <a:off x="1130512" y="2103854"/>
              <a:ext cx="161540" cy="279978"/>
            </a:xfrm>
            <a:custGeom>
              <a:avLst/>
              <a:gdLst/>
              <a:ahLst/>
              <a:cxnLst/>
              <a:rect l="l" t="t" r="r" b="b"/>
              <a:pathLst>
                <a:path w="1739" h="3014" extrusionOk="0">
                  <a:moveTo>
                    <a:pt x="1501" y="3013"/>
                  </a:moveTo>
                  <a:cubicBezTo>
                    <a:pt x="667" y="3013"/>
                    <a:pt x="1" y="2334"/>
                    <a:pt x="1" y="1501"/>
                  </a:cubicBezTo>
                  <a:cubicBezTo>
                    <a:pt x="1" y="1168"/>
                    <a:pt x="120" y="834"/>
                    <a:pt x="322" y="572"/>
                  </a:cubicBezTo>
                  <a:cubicBezTo>
                    <a:pt x="608" y="215"/>
                    <a:pt x="1037" y="1"/>
                    <a:pt x="1501" y="1"/>
                  </a:cubicBezTo>
                  <a:cubicBezTo>
                    <a:pt x="1632" y="1"/>
                    <a:pt x="1739" y="108"/>
                    <a:pt x="1739" y="239"/>
                  </a:cubicBezTo>
                  <a:lnTo>
                    <a:pt x="1739" y="2775"/>
                  </a:lnTo>
                  <a:cubicBezTo>
                    <a:pt x="1739" y="2906"/>
                    <a:pt x="1632" y="3013"/>
                    <a:pt x="1501" y="3013"/>
                  </a:cubicBezTo>
                  <a:close/>
                  <a:moveTo>
                    <a:pt x="1263" y="525"/>
                  </a:moveTo>
                  <a:cubicBezTo>
                    <a:pt x="1037" y="584"/>
                    <a:pt x="846" y="703"/>
                    <a:pt x="715" y="882"/>
                  </a:cubicBezTo>
                  <a:cubicBezTo>
                    <a:pt x="560" y="1061"/>
                    <a:pt x="489" y="1287"/>
                    <a:pt x="489" y="1525"/>
                  </a:cubicBezTo>
                  <a:cubicBezTo>
                    <a:pt x="489" y="2001"/>
                    <a:pt x="822" y="2394"/>
                    <a:pt x="1275" y="2513"/>
                  </a:cubicBezTo>
                  <a:lnTo>
                    <a:pt x="1275" y="52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1879315" y="2103854"/>
              <a:ext cx="162655" cy="279978"/>
            </a:xfrm>
            <a:custGeom>
              <a:avLst/>
              <a:gdLst/>
              <a:ahLst/>
              <a:cxnLst/>
              <a:rect l="l" t="t" r="r" b="b"/>
              <a:pathLst>
                <a:path w="1751" h="3014" extrusionOk="0">
                  <a:moveTo>
                    <a:pt x="238" y="3013"/>
                  </a:moveTo>
                  <a:cubicBezTo>
                    <a:pt x="107" y="3013"/>
                    <a:pt x="0" y="2906"/>
                    <a:pt x="0" y="2763"/>
                  </a:cubicBezTo>
                  <a:lnTo>
                    <a:pt x="0" y="239"/>
                  </a:lnTo>
                  <a:cubicBezTo>
                    <a:pt x="0" y="108"/>
                    <a:pt x="107" y="1"/>
                    <a:pt x="238" y="1"/>
                  </a:cubicBezTo>
                  <a:cubicBezTo>
                    <a:pt x="655" y="1"/>
                    <a:pt x="1048" y="179"/>
                    <a:pt x="1334" y="477"/>
                  </a:cubicBezTo>
                  <a:cubicBezTo>
                    <a:pt x="1596" y="763"/>
                    <a:pt x="1750" y="1120"/>
                    <a:pt x="1750" y="1525"/>
                  </a:cubicBezTo>
                  <a:cubicBezTo>
                    <a:pt x="1750" y="2334"/>
                    <a:pt x="1072" y="3013"/>
                    <a:pt x="238" y="3013"/>
                  </a:cubicBezTo>
                  <a:close/>
                  <a:moveTo>
                    <a:pt x="476" y="525"/>
                  </a:moveTo>
                  <a:lnTo>
                    <a:pt x="476" y="2501"/>
                  </a:lnTo>
                  <a:cubicBezTo>
                    <a:pt x="929" y="2394"/>
                    <a:pt x="1274" y="2001"/>
                    <a:pt x="1274" y="1501"/>
                  </a:cubicBezTo>
                  <a:cubicBezTo>
                    <a:pt x="1274" y="1239"/>
                    <a:pt x="1167" y="1001"/>
                    <a:pt x="988" y="799"/>
                  </a:cubicBezTo>
                  <a:cubicBezTo>
                    <a:pt x="857" y="656"/>
                    <a:pt x="679" y="572"/>
                    <a:pt x="476" y="52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1154850" y="1666984"/>
              <a:ext cx="853961" cy="526608"/>
            </a:xfrm>
            <a:custGeom>
              <a:avLst/>
              <a:gdLst/>
              <a:ahLst/>
              <a:cxnLst/>
              <a:rect l="l" t="t" r="r" b="b"/>
              <a:pathLst>
                <a:path w="9193" h="5669" extrusionOk="0">
                  <a:moveTo>
                    <a:pt x="239" y="5668"/>
                  </a:moveTo>
                  <a:cubicBezTo>
                    <a:pt x="215" y="5668"/>
                    <a:pt x="179" y="5668"/>
                    <a:pt x="167" y="5656"/>
                  </a:cubicBezTo>
                  <a:cubicBezTo>
                    <a:pt x="60" y="5633"/>
                    <a:pt x="1" y="5537"/>
                    <a:pt x="1" y="5430"/>
                  </a:cubicBezTo>
                  <a:lnTo>
                    <a:pt x="1" y="4680"/>
                  </a:lnTo>
                  <a:cubicBezTo>
                    <a:pt x="1" y="2930"/>
                    <a:pt x="977" y="1370"/>
                    <a:pt x="2537" y="572"/>
                  </a:cubicBezTo>
                  <a:cubicBezTo>
                    <a:pt x="2763" y="453"/>
                    <a:pt x="3001" y="358"/>
                    <a:pt x="3215" y="287"/>
                  </a:cubicBezTo>
                  <a:cubicBezTo>
                    <a:pt x="4108" y="1"/>
                    <a:pt x="5085" y="1"/>
                    <a:pt x="5978" y="287"/>
                  </a:cubicBezTo>
                  <a:cubicBezTo>
                    <a:pt x="6216" y="358"/>
                    <a:pt x="6454" y="465"/>
                    <a:pt x="6656" y="572"/>
                  </a:cubicBezTo>
                  <a:cubicBezTo>
                    <a:pt x="7085" y="787"/>
                    <a:pt x="7490" y="1072"/>
                    <a:pt x="7835" y="1418"/>
                  </a:cubicBezTo>
                  <a:cubicBezTo>
                    <a:pt x="8716" y="2299"/>
                    <a:pt x="9192" y="3442"/>
                    <a:pt x="9192" y="4656"/>
                  </a:cubicBezTo>
                  <a:lnTo>
                    <a:pt x="9192" y="5335"/>
                  </a:lnTo>
                  <a:cubicBezTo>
                    <a:pt x="9192" y="5430"/>
                    <a:pt x="9133" y="5525"/>
                    <a:pt x="9037" y="5549"/>
                  </a:cubicBezTo>
                  <a:cubicBezTo>
                    <a:pt x="8954" y="5585"/>
                    <a:pt x="8847" y="5573"/>
                    <a:pt x="8776" y="5490"/>
                  </a:cubicBezTo>
                  <a:cubicBezTo>
                    <a:pt x="8573" y="5287"/>
                    <a:pt x="8311" y="5180"/>
                    <a:pt x="8025" y="5180"/>
                  </a:cubicBezTo>
                  <a:cubicBezTo>
                    <a:pt x="7894" y="5180"/>
                    <a:pt x="7787" y="5073"/>
                    <a:pt x="7787" y="4942"/>
                  </a:cubicBezTo>
                  <a:lnTo>
                    <a:pt x="7787" y="4704"/>
                  </a:lnTo>
                  <a:cubicBezTo>
                    <a:pt x="7787" y="3859"/>
                    <a:pt x="7466" y="3061"/>
                    <a:pt x="6871" y="2466"/>
                  </a:cubicBezTo>
                  <a:cubicBezTo>
                    <a:pt x="6513" y="2108"/>
                    <a:pt x="6073" y="1846"/>
                    <a:pt x="5620" y="1692"/>
                  </a:cubicBezTo>
                  <a:cubicBezTo>
                    <a:pt x="5382" y="4168"/>
                    <a:pt x="2322" y="4787"/>
                    <a:pt x="1465" y="4906"/>
                  </a:cubicBezTo>
                  <a:lnTo>
                    <a:pt x="1465" y="4942"/>
                  </a:lnTo>
                  <a:cubicBezTo>
                    <a:pt x="1465" y="5073"/>
                    <a:pt x="1358" y="5180"/>
                    <a:pt x="1227" y="5180"/>
                  </a:cubicBezTo>
                  <a:cubicBezTo>
                    <a:pt x="917" y="5180"/>
                    <a:pt x="620" y="5311"/>
                    <a:pt x="417" y="5573"/>
                  </a:cubicBezTo>
                  <a:cubicBezTo>
                    <a:pt x="394" y="5633"/>
                    <a:pt x="322" y="5668"/>
                    <a:pt x="239" y="5668"/>
                  </a:cubicBezTo>
                  <a:close/>
                  <a:moveTo>
                    <a:pt x="4608" y="549"/>
                  </a:moveTo>
                  <a:cubicBezTo>
                    <a:pt x="4192" y="549"/>
                    <a:pt x="3775" y="608"/>
                    <a:pt x="3370" y="739"/>
                  </a:cubicBezTo>
                  <a:cubicBezTo>
                    <a:pt x="3156" y="822"/>
                    <a:pt x="2953" y="894"/>
                    <a:pt x="2739" y="1001"/>
                  </a:cubicBezTo>
                  <a:cubicBezTo>
                    <a:pt x="1346" y="1715"/>
                    <a:pt x="477" y="3108"/>
                    <a:pt x="477" y="4680"/>
                  </a:cubicBezTo>
                  <a:lnTo>
                    <a:pt x="477" y="4918"/>
                  </a:lnTo>
                  <a:cubicBezTo>
                    <a:pt x="632" y="4823"/>
                    <a:pt x="810" y="4763"/>
                    <a:pt x="989" y="4740"/>
                  </a:cubicBezTo>
                  <a:lnTo>
                    <a:pt x="989" y="4716"/>
                  </a:lnTo>
                  <a:cubicBezTo>
                    <a:pt x="989" y="4597"/>
                    <a:pt x="1072" y="4490"/>
                    <a:pt x="1215" y="4478"/>
                  </a:cubicBezTo>
                  <a:cubicBezTo>
                    <a:pt x="1251" y="4478"/>
                    <a:pt x="5156" y="4109"/>
                    <a:pt x="5156" y="1394"/>
                  </a:cubicBezTo>
                  <a:cubicBezTo>
                    <a:pt x="5156" y="1323"/>
                    <a:pt x="5180" y="1251"/>
                    <a:pt x="5239" y="1203"/>
                  </a:cubicBezTo>
                  <a:cubicBezTo>
                    <a:pt x="5299" y="1168"/>
                    <a:pt x="5382" y="1144"/>
                    <a:pt x="5454" y="1168"/>
                  </a:cubicBezTo>
                  <a:cubicBezTo>
                    <a:pt x="6120" y="1311"/>
                    <a:pt x="6728" y="1656"/>
                    <a:pt x="7204" y="2144"/>
                  </a:cubicBezTo>
                  <a:cubicBezTo>
                    <a:pt x="7894" y="2835"/>
                    <a:pt x="8275" y="3751"/>
                    <a:pt x="8275" y="4716"/>
                  </a:cubicBezTo>
                  <a:lnTo>
                    <a:pt x="8275" y="4740"/>
                  </a:lnTo>
                  <a:cubicBezTo>
                    <a:pt x="8430" y="4763"/>
                    <a:pt x="8573" y="4811"/>
                    <a:pt x="8716" y="4871"/>
                  </a:cubicBezTo>
                  <a:lnTo>
                    <a:pt x="8716" y="4680"/>
                  </a:lnTo>
                  <a:cubicBezTo>
                    <a:pt x="8716" y="3573"/>
                    <a:pt x="8275" y="2549"/>
                    <a:pt x="7502" y="1775"/>
                  </a:cubicBezTo>
                  <a:cubicBezTo>
                    <a:pt x="7192" y="1465"/>
                    <a:pt x="6835" y="1203"/>
                    <a:pt x="6442" y="1013"/>
                  </a:cubicBezTo>
                  <a:cubicBezTo>
                    <a:pt x="6251" y="906"/>
                    <a:pt x="6049" y="834"/>
                    <a:pt x="5823" y="763"/>
                  </a:cubicBezTo>
                  <a:cubicBezTo>
                    <a:pt x="5442" y="608"/>
                    <a:pt x="5025" y="549"/>
                    <a:pt x="4608" y="549"/>
                  </a:cubicBezTo>
                  <a:close/>
                  <a:moveTo>
                    <a:pt x="1239" y="4716"/>
                  </a:move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1342863" y="1423700"/>
              <a:ext cx="475702" cy="341844"/>
            </a:xfrm>
            <a:custGeom>
              <a:avLst/>
              <a:gdLst/>
              <a:ahLst/>
              <a:cxnLst/>
              <a:rect l="l" t="t" r="r" b="b"/>
              <a:pathLst>
                <a:path w="5121" h="3680" extrusionOk="0">
                  <a:moveTo>
                    <a:pt x="620" y="3644"/>
                  </a:moveTo>
                  <a:cubicBezTo>
                    <a:pt x="536" y="3644"/>
                    <a:pt x="477" y="3620"/>
                    <a:pt x="441" y="3572"/>
                  </a:cubicBezTo>
                  <a:cubicBezTo>
                    <a:pt x="155" y="3263"/>
                    <a:pt x="1" y="2846"/>
                    <a:pt x="1" y="2346"/>
                  </a:cubicBezTo>
                  <a:cubicBezTo>
                    <a:pt x="1" y="977"/>
                    <a:pt x="1072" y="1"/>
                    <a:pt x="2561" y="1"/>
                  </a:cubicBezTo>
                  <a:cubicBezTo>
                    <a:pt x="4049" y="1"/>
                    <a:pt x="5120" y="1001"/>
                    <a:pt x="5120" y="2346"/>
                  </a:cubicBezTo>
                  <a:cubicBezTo>
                    <a:pt x="5120" y="2846"/>
                    <a:pt x="4977" y="3263"/>
                    <a:pt x="4692" y="3572"/>
                  </a:cubicBezTo>
                  <a:cubicBezTo>
                    <a:pt x="4620" y="3644"/>
                    <a:pt x="4501" y="3680"/>
                    <a:pt x="4406" y="3632"/>
                  </a:cubicBezTo>
                  <a:cubicBezTo>
                    <a:pt x="4215" y="3525"/>
                    <a:pt x="4013" y="3453"/>
                    <a:pt x="3787" y="3382"/>
                  </a:cubicBezTo>
                  <a:cubicBezTo>
                    <a:pt x="2977" y="3120"/>
                    <a:pt x="2120" y="3120"/>
                    <a:pt x="1334" y="3382"/>
                  </a:cubicBezTo>
                  <a:cubicBezTo>
                    <a:pt x="1120" y="3453"/>
                    <a:pt x="917" y="3525"/>
                    <a:pt x="703" y="3632"/>
                  </a:cubicBezTo>
                  <a:cubicBezTo>
                    <a:pt x="691" y="3632"/>
                    <a:pt x="656" y="3644"/>
                    <a:pt x="620" y="3644"/>
                  </a:cubicBezTo>
                  <a:close/>
                  <a:moveTo>
                    <a:pt x="2584" y="465"/>
                  </a:moveTo>
                  <a:cubicBezTo>
                    <a:pt x="1370" y="465"/>
                    <a:pt x="501" y="1251"/>
                    <a:pt x="501" y="2334"/>
                  </a:cubicBezTo>
                  <a:cubicBezTo>
                    <a:pt x="501" y="2656"/>
                    <a:pt x="560" y="2906"/>
                    <a:pt x="691" y="3096"/>
                  </a:cubicBezTo>
                  <a:cubicBezTo>
                    <a:pt x="858" y="3025"/>
                    <a:pt x="1037" y="2965"/>
                    <a:pt x="1191" y="2906"/>
                  </a:cubicBezTo>
                  <a:cubicBezTo>
                    <a:pt x="2084" y="2620"/>
                    <a:pt x="3061" y="2620"/>
                    <a:pt x="3954" y="2906"/>
                  </a:cubicBezTo>
                  <a:cubicBezTo>
                    <a:pt x="4132" y="2965"/>
                    <a:pt x="4287" y="3025"/>
                    <a:pt x="4454" y="3096"/>
                  </a:cubicBezTo>
                  <a:cubicBezTo>
                    <a:pt x="4585" y="2894"/>
                    <a:pt x="4644" y="2632"/>
                    <a:pt x="4644" y="2334"/>
                  </a:cubicBezTo>
                  <a:cubicBezTo>
                    <a:pt x="4668" y="1251"/>
                    <a:pt x="3787" y="465"/>
                    <a:pt x="2584" y="46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1380485" y="2618197"/>
              <a:ext cx="410399" cy="336271"/>
            </a:xfrm>
            <a:custGeom>
              <a:avLst/>
              <a:gdLst/>
              <a:ahLst/>
              <a:cxnLst/>
              <a:rect l="l" t="t" r="r" b="b"/>
              <a:pathLst>
                <a:path w="4418" h="3620" extrusionOk="0">
                  <a:moveTo>
                    <a:pt x="2215" y="3620"/>
                  </a:moveTo>
                  <a:cubicBezTo>
                    <a:pt x="131" y="3620"/>
                    <a:pt x="0" y="2036"/>
                    <a:pt x="0" y="2024"/>
                  </a:cubicBezTo>
                  <a:lnTo>
                    <a:pt x="0" y="2012"/>
                  </a:lnTo>
                  <a:lnTo>
                    <a:pt x="0" y="238"/>
                  </a:lnTo>
                  <a:cubicBezTo>
                    <a:pt x="0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lnTo>
                    <a:pt x="477" y="2001"/>
                  </a:lnTo>
                  <a:cubicBezTo>
                    <a:pt x="489" y="2096"/>
                    <a:pt x="643" y="3144"/>
                    <a:pt x="2203" y="3144"/>
                  </a:cubicBezTo>
                  <a:cubicBezTo>
                    <a:pt x="3787" y="3144"/>
                    <a:pt x="3930" y="2096"/>
                    <a:pt x="3930" y="2001"/>
                  </a:cubicBezTo>
                  <a:lnTo>
                    <a:pt x="3930" y="238"/>
                  </a:lnTo>
                  <a:cubicBezTo>
                    <a:pt x="3930" y="107"/>
                    <a:pt x="4037" y="0"/>
                    <a:pt x="4168" y="0"/>
                  </a:cubicBezTo>
                  <a:cubicBezTo>
                    <a:pt x="4299" y="0"/>
                    <a:pt x="4406" y="107"/>
                    <a:pt x="4406" y="238"/>
                  </a:cubicBezTo>
                  <a:lnTo>
                    <a:pt x="4406" y="2012"/>
                  </a:lnTo>
                  <a:lnTo>
                    <a:pt x="4406" y="2024"/>
                  </a:lnTo>
                  <a:cubicBezTo>
                    <a:pt x="4418" y="2036"/>
                    <a:pt x="4287" y="3620"/>
                    <a:pt x="2215" y="362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804275" y="2784102"/>
              <a:ext cx="1436768" cy="935706"/>
            </a:xfrm>
            <a:custGeom>
              <a:avLst/>
              <a:gdLst/>
              <a:ahLst/>
              <a:cxnLst/>
              <a:rect l="l" t="t" r="r" b="b"/>
              <a:pathLst>
                <a:path w="15467" h="10073" extrusionOk="0">
                  <a:moveTo>
                    <a:pt x="15193" y="10073"/>
                  </a:moveTo>
                  <a:lnTo>
                    <a:pt x="238" y="10073"/>
                  </a:lnTo>
                  <a:cubicBezTo>
                    <a:pt x="167" y="10073"/>
                    <a:pt x="107" y="10049"/>
                    <a:pt x="60" y="9990"/>
                  </a:cubicBezTo>
                  <a:cubicBezTo>
                    <a:pt x="12" y="9930"/>
                    <a:pt x="0" y="9859"/>
                    <a:pt x="12" y="9799"/>
                  </a:cubicBezTo>
                  <a:lnTo>
                    <a:pt x="1215" y="3548"/>
                  </a:lnTo>
                  <a:cubicBezTo>
                    <a:pt x="1453" y="2322"/>
                    <a:pt x="2334" y="1322"/>
                    <a:pt x="3513" y="953"/>
                  </a:cubicBezTo>
                  <a:lnTo>
                    <a:pt x="5406" y="334"/>
                  </a:lnTo>
                  <a:lnTo>
                    <a:pt x="5418" y="334"/>
                  </a:lnTo>
                  <a:lnTo>
                    <a:pt x="6382" y="12"/>
                  </a:lnTo>
                  <a:cubicBezTo>
                    <a:pt x="6442" y="0"/>
                    <a:pt x="6513" y="0"/>
                    <a:pt x="6573" y="36"/>
                  </a:cubicBezTo>
                  <a:cubicBezTo>
                    <a:pt x="6632" y="60"/>
                    <a:pt x="6680" y="119"/>
                    <a:pt x="6692" y="191"/>
                  </a:cubicBezTo>
                  <a:lnTo>
                    <a:pt x="8680" y="9561"/>
                  </a:lnTo>
                  <a:lnTo>
                    <a:pt x="8680" y="9597"/>
                  </a:lnTo>
                  <a:lnTo>
                    <a:pt x="15228" y="9597"/>
                  </a:lnTo>
                  <a:cubicBezTo>
                    <a:pt x="15359" y="9597"/>
                    <a:pt x="15467" y="9704"/>
                    <a:pt x="15467" y="9835"/>
                  </a:cubicBezTo>
                  <a:cubicBezTo>
                    <a:pt x="15431" y="9954"/>
                    <a:pt x="15324" y="10073"/>
                    <a:pt x="15193" y="10073"/>
                  </a:cubicBezTo>
                  <a:close/>
                  <a:moveTo>
                    <a:pt x="536" y="9585"/>
                  </a:moveTo>
                  <a:lnTo>
                    <a:pt x="8108" y="9585"/>
                  </a:lnTo>
                  <a:lnTo>
                    <a:pt x="5346" y="5763"/>
                  </a:lnTo>
                  <a:cubicBezTo>
                    <a:pt x="5287" y="5668"/>
                    <a:pt x="5287" y="5549"/>
                    <a:pt x="5358" y="5465"/>
                  </a:cubicBezTo>
                  <a:lnTo>
                    <a:pt x="6084" y="4632"/>
                  </a:lnTo>
                  <a:lnTo>
                    <a:pt x="4203" y="3001"/>
                  </a:lnTo>
                  <a:cubicBezTo>
                    <a:pt x="4120" y="2929"/>
                    <a:pt x="4108" y="2810"/>
                    <a:pt x="4156" y="2727"/>
                  </a:cubicBezTo>
                  <a:lnTo>
                    <a:pt x="5013" y="953"/>
                  </a:lnTo>
                  <a:lnTo>
                    <a:pt x="3656" y="1405"/>
                  </a:lnTo>
                  <a:cubicBezTo>
                    <a:pt x="2644" y="1727"/>
                    <a:pt x="1893" y="2596"/>
                    <a:pt x="1691" y="3632"/>
                  </a:cubicBezTo>
                  <a:close/>
                  <a:moveTo>
                    <a:pt x="5858" y="5632"/>
                  </a:moveTo>
                  <a:lnTo>
                    <a:pt x="7942" y="8513"/>
                  </a:lnTo>
                  <a:lnTo>
                    <a:pt x="6263" y="536"/>
                  </a:lnTo>
                  <a:lnTo>
                    <a:pt x="5656" y="726"/>
                  </a:lnTo>
                  <a:lnTo>
                    <a:pt x="4668" y="2751"/>
                  </a:lnTo>
                  <a:lnTo>
                    <a:pt x="6584" y="4417"/>
                  </a:lnTo>
                  <a:cubicBezTo>
                    <a:pt x="6632" y="4465"/>
                    <a:pt x="6668" y="4525"/>
                    <a:pt x="6680" y="4584"/>
                  </a:cubicBezTo>
                  <a:cubicBezTo>
                    <a:pt x="6680" y="4644"/>
                    <a:pt x="6668" y="4715"/>
                    <a:pt x="6620" y="476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964607" y="3154554"/>
              <a:ext cx="312026" cy="186993"/>
            </a:xfrm>
            <a:custGeom>
              <a:avLst/>
              <a:gdLst/>
              <a:ahLst/>
              <a:cxnLst/>
              <a:rect l="l" t="t" r="r" b="b"/>
              <a:pathLst>
                <a:path w="3359" h="2013" extrusionOk="0">
                  <a:moveTo>
                    <a:pt x="3120" y="2013"/>
                  </a:moveTo>
                  <a:lnTo>
                    <a:pt x="239" y="2013"/>
                  </a:lnTo>
                  <a:cubicBezTo>
                    <a:pt x="108" y="2013"/>
                    <a:pt x="1" y="1906"/>
                    <a:pt x="1" y="1775"/>
                  </a:cubicBezTo>
                  <a:lnTo>
                    <a:pt x="1" y="239"/>
                  </a:lnTo>
                  <a:cubicBezTo>
                    <a:pt x="1" y="108"/>
                    <a:pt x="108" y="1"/>
                    <a:pt x="239" y="1"/>
                  </a:cubicBezTo>
                  <a:lnTo>
                    <a:pt x="3120" y="1"/>
                  </a:lnTo>
                  <a:cubicBezTo>
                    <a:pt x="3263" y="1"/>
                    <a:pt x="3358" y="108"/>
                    <a:pt x="3358" y="239"/>
                  </a:cubicBezTo>
                  <a:lnTo>
                    <a:pt x="3358" y="1775"/>
                  </a:lnTo>
                  <a:cubicBezTo>
                    <a:pt x="3358" y="1906"/>
                    <a:pt x="3263" y="2013"/>
                    <a:pt x="3120" y="2013"/>
                  </a:cubicBezTo>
                  <a:close/>
                  <a:moveTo>
                    <a:pt x="477" y="1537"/>
                  </a:moveTo>
                  <a:lnTo>
                    <a:pt x="2882" y="1537"/>
                  </a:lnTo>
                  <a:lnTo>
                    <a:pt x="2882" y="477"/>
                  </a:lnTo>
                  <a:lnTo>
                    <a:pt x="477" y="47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1561903" y="2781872"/>
              <a:ext cx="696880" cy="914712"/>
            </a:xfrm>
            <a:custGeom>
              <a:avLst/>
              <a:gdLst/>
              <a:ahLst/>
              <a:cxnLst/>
              <a:rect l="l" t="t" r="r" b="b"/>
              <a:pathLst>
                <a:path w="7502" h="9847" extrusionOk="0">
                  <a:moveTo>
                    <a:pt x="262" y="9847"/>
                  </a:moveTo>
                  <a:cubicBezTo>
                    <a:pt x="238" y="9847"/>
                    <a:pt x="203" y="9847"/>
                    <a:pt x="167" y="9835"/>
                  </a:cubicBezTo>
                  <a:cubicBezTo>
                    <a:pt x="60" y="9787"/>
                    <a:pt x="0" y="9668"/>
                    <a:pt x="24" y="9561"/>
                  </a:cubicBezTo>
                  <a:lnTo>
                    <a:pt x="2012" y="203"/>
                  </a:lnTo>
                  <a:cubicBezTo>
                    <a:pt x="2024" y="131"/>
                    <a:pt x="2072" y="84"/>
                    <a:pt x="2131" y="36"/>
                  </a:cubicBezTo>
                  <a:cubicBezTo>
                    <a:pt x="2191" y="12"/>
                    <a:pt x="2262" y="0"/>
                    <a:pt x="2322" y="24"/>
                  </a:cubicBezTo>
                  <a:lnTo>
                    <a:pt x="3274" y="334"/>
                  </a:lnTo>
                  <a:lnTo>
                    <a:pt x="3286" y="334"/>
                  </a:lnTo>
                  <a:lnTo>
                    <a:pt x="5179" y="965"/>
                  </a:lnTo>
                  <a:cubicBezTo>
                    <a:pt x="6358" y="1346"/>
                    <a:pt x="7227" y="2346"/>
                    <a:pt x="7465" y="3548"/>
                  </a:cubicBezTo>
                  <a:cubicBezTo>
                    <a:pt x="7501" y="3691"/>
                    <a:pt x="7406" y="3810"/>
                    <a:pt x="7275" y="3834"/>
                  </a:cubicBezTo>
                  <a:cubicBezTo>
                    <a:pt x="7144" y="3870"/>
                    <a:pt x="7025" y="3775"/>
                    <a:pt x="6989" y="3644"/>
                  </a:cubicBezTo>
                  <a:cubicBezTo>
                    <a:pt x="6787" y="2596"/>
                    <a:pt x="6037" y="1739"/>
                    <a:pt x="5025" y="1405"/>
                  </a:cubicBezTo>
                  <a:lnTo>
                    <a:pt x="3679" y="965"/>
                  </a:lnTo>
                  <a:lnTo>
                    <a:pt x="4536" y="2739"/>
                  </a:lnTo>
                  <a:cubicBezTo>
                    <a:pt x="4584" y="2834"/>
                    <a:pt x="4572" y="2953"/>
                    <a:pt x="4477" y="3013"/>
                  </a:cubicBezTo>
                  <a:lnTo>
                    <a:pt x="2608" y="4644"/>
                  </a:lnTo>
                  <a:lnTo>
                    <a:pt x="3334" y="5477"/>
                  </a:lnTo>
                  <a:cubicBezTo>
                    <a:pt x="3405" y="5561"/>
                    <a:pt x="3405" y="5680"/>
                    <a:pt x="3346" y="5775"/>
                  </a:cubicBezTo>
                  <a:lnTo>
                    <a:pt x="476" y="9740"/>
                  </a:lnTo>
                  <a:cubicBezTo>
                    <a:pt x="417" y="9823"/>
                    <a:pt x="345" y="9847"/>
                    <a:pt x="262" y="9847"/>
                  </a:cubicBezTo>
                  <a:close/>
                  <a:moveTo>
                    <a:pt x="2405" y="560"/>
                  </a:moveTo>
                  <a:lnTo>
                    <a:pt x="726" y="8549"/>
                  </a:lnTo>
                  <a:lnTo>
                    <a:pt x="2810" y="5668"/>
                  </a:lnTo>
                  <a:lnTo>
                    <a:pt x="2048" y="4799"/>
                  </a:lnTo>
                  <a:cubicBezTo>
                    <a:pt x="2000" y="4763"/>
                    <a:pt x="1988" y="4703"/>
                    <a:pt x="1988" y="4620"/>
                  </a:cubicBezTo>
                  <a:cubicBezTo>
                    <a:pt x="1988" y="4560"/>
                    <a:pt x="2024" y="4501"/>
                    <a:pt x="2084" y="4465"/>
                  </a:cubicBezTo>
                  <a:lnTo>
                    <a:pt x="4001" y="2798"/>
                  </a:lnTo>
                  <a:lnTo>
                    <a:pt x="3024" y="77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1903653" y="3094825"/>
              <a:ext cx="624981" cy="624981"/>
            </a:xfrm>
            <a:custGeom>
              <a:avLst/>
              <a:gdLst/>
              <a:ahLst/>
              <a:cxnLst/>
              <a:rect l="l" t="t" r="r" b="b"/>
              <a:pathLst>
                <a:path w="6728" h="6728" extrusionOk="0">
                  <a:moveTo>
                    <a:pt x="3358" y="6728"/>
                  </a:moveTo>
                  <a:cubicBezTo>
                    <a:pt x="1512" y="6728"/>
                    <a:pt x="0" y="5228"/>
                    <a:pt x="0" y="3370"/>
                  </a:cubicBezTo>
                  <a:cubicBezTo>
                    <a:pt x="0" y="1525"/>
                    <a:pt x="1500" y="1"/>
                    <a:pt x="3358" y="1"/>
                  </a:cubicBezTo>
                  <a:cubicBezTo>
                    <a:pt x="5203" y="1"/>
                    <a:pt x="6727" y="1513"/>
                    <a:pt x="6727" y="3370"/>
                  </a:cubicBezTo>
                  <a:cubicBezTo>
                    <a:pt x="6727" y="5216"/>
                    <a:pt x="5215" y="6728"/>
                    <a:pt x="3358" y="6728"/>
                  </a:cubicBezTo>
                  <a:close/>
                  <a:moveTo>
                    <a:pt x="3358" y="501"/>
                  </a:moveTo>
                  <a:cubicBezTo>
                    <a:pt x="1762" y="501"/>
                    <a:pt x="488" y="1787"/>
                    <a:pt x="488" y="3370"/>
                  </a:cubicBezTo>
                  <a:cubicBezTo>
                    <a:pt x="488" y="4966"/>
                    <a:pt x="1786" y="6240"/>
                    <a:pt x="3358" y="6240"/>
                  </a:cubicBezTo>
                  <a:cubicBezTo>
                    <a:pt x="4953" y="6240"/>
                    <a:pt x="6227" y="4942"/>
                    <a:pt x="6227" y="3370"/>
                  </a:cubicBezTo>
                  <a:cubicBezTo>
                    <a:pt x="6227" y="1775"/>
                    <a:pt x="4953" y="501"/>
                    <a:pt x="3358" y="50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1335153" y="2117138"/>
              <a:ext cx="154945" cy="156059"/>
            </a:xfrm>
            <a:custGeom>
              <a:avLst/>
              <a:gdLst/>
              <a:ahLst/>
              <a:cxnLst/>
              <a:rect l="l" t="t" r="r" b="b"/>
              <a:pathLst>
                <a:path w="1668" h="1680" extrusionOk="0">
                  <a:moveTo>
                    <a:pt x="834" y="1680"/>
                  </a:moveTo>
                  <a:cubicBezTo>
                    <a:pt x="369" y="1680"/>
                    <a:pt x="0" y="1299"/>
                    <a:pt x="0" y="834"/>
                  </a:cubicBezTo>
                  <a:cubicBezTo>
                    <a:pt x="0" y="382"/>
                    <a:pt x="369" y="1"/>
                    <a:pt x="834" y="1"/>
                  </a:cubicBezTo>
                  <a:cubicBezTo>
                    <a:pt x="1298" y="1"/>
                    <a:pt x="1667" y="382"/>
                    <a:pt x="1667" y="834"/>
                  </a:cubicBezTo>
                  <a:cubicBezTo>
                    <a:pt x="1667" y="1299"/>
                    <a:pt x="1298" y="1680"/>
                    <a:pt x="834" y="1680"/>
                  </a:cubicBezTo>
                  <a:close/>
                  <a:moveTo>
                    <a:pt x="834" y="501"/>
                  </a:moveTo>
                  <a:cubicBezTo>
                    <a:pt x="643" y="501"/>
                    <a:pt x="488" y="644"/>
                    <a:pt x="488" y="834"/>
                  </a:cubicBezTo>
                  <a:cubicBezTo>
                    <a:pt x="488" y="1037"/>
                    <a:pt x="643" y="1179"/>
                    <a:pt x="834" y="1179"/>
                  </a:cubicBezTo>
                  <a:cubicBezTo>
                    <a:pt x="1024" y="1179"/>
                    <a:pt x="1179" y="1037"/>
                    <a:pt x="1179" y="834"/>
                  </a:cubicBezTo>
                  <a:cubicBezTo>
                    <a:pt x="1191" y="644"/>
                    <a:pt x="1024" y="501"/>
                    <a:pt x="834" y="50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1674674" y="2117138"/>
              <a:ext cx="154945" cy="156059"/>
            </a:xfrm>
            <a:custGeom>
              <a:avLst/>
              <a:gdLst/>
              <a:ahLst/>
              <a:cxnLst/>
              <a:rect l="l" t="t" r="r" b="b"/>
              <a:pathLst>
                <a:path w="1668" h="1680" extrusionOk="0">
                  <a:moveTo>
                    <a:pt x="834" y="1680"/>
                  </a:moveTo>
                  <a:cubicBezTo>
                    <a:pt x="382" y="1680"/>
                    <a:pt x="1" y="1299"/>
                    <a:pt x="1" y="834"/>
                  </a:cubicBezTo>
                  <a:cubicBezTo>
                    <a:pt x="1" y="382"/>
                    <a:pt x="382" y="1"/>
                    <a:pt x="834" y="1"/>
                  </a:cubicBezTo>
                  <a:cubicBezTo>
                    <a:pt x="1298" y="1"/>
                    <a:pt x="1667" y="382"/>
                    <a:pt x="1667" y="834"/>
                  </a:cubicBezTo>
                  <a:cubicBezTo>
                    <a:pt x="1667" y="1299"/>
                    <a:pt x="1298" y="1680"/>
                    <a:pt x="834" y="1680"/>
                  </a:cubicBezTo>
                  <a:close/>
                  <a:moveTo>
                    <a:pt x="834" y="501"/>
                  </a:moveTo>
                  <a:cubicBezTo>
                    <a:pt x="643" y="501"/>
                    <a:pt x="501" y="644"/>
                    <a:pt x="501" y="834"/>
                  </a:cubicBezTo>
                  <a:cubicBezTo>
                    <a:pt x="501" y="1037"/>
                    <a:pt x="643" y="1179"/>
                    <a:pt x="834" y="1179"/>
                  </a:cubicBezTo>
                  <a:cubicBezTo>
                    <a:pt x="1036" y="1179"/>
                    <a:pt x="1179" y="1037"/>
                    <a:pt x="1179" y="834"/>
                  </a:cubicBezTo>
                  <a:cubicBezTo>
                    <a:pt x="1179" y="644"/>
                    <a:pt x="1036" y="501"/>
                    <a:pt x="834" y="50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1467896" y="2171387"/>
              <a:ext cx="157081" cy="231209"/>
            </a:xfrm>
            <a:custGeom>
              <a:avLst/>
              <a:gdLst/>
              <a:ahLst/>
              <a:cxnLst/>
              <a:rect l="l" t="t" r="r" b="b"/>
              <a:pathLst>
                <a:path w="1691" h="2489" extrusionOk="0">
                  <a:moveTo>
                    <a:pt x="1453" y="2489"/>
                  </a:moveTo>
                  <a:lnTo>
                    <a:pt x="250" y="2489"/>
                  </a:lnTo>
                  <a:cubicBezTo>
                    <a:pt x="179" y="2489"/>
                    <a:pt x="107" y="2453"/>
                    <a:pt x="60" y="2393"/>
                  </a:cubicBezTo>
                  <a:cubicBezTo>
                    <a:pt x="12" y="2334"/>
                    <a:pt x="0" y="2262"/>
                    <a:pt x="12" y="2191"/>
                  </a:cubicBezTo>
                  <a:lnTo>
                    <a:pt x="548" y="214"/>
                  </a:lnTo>
                  <a:cubicBezTo>
                    <a:pt x="583" y="83"/>
                    <a:pt x="714" y="0"/>
                    <a:pt x="845" y="48"/>
                  </a:cubicBezTo>
                  <a:cubicBezTo>
                    <a:pt x="976" y="83"/>
                    <a:pt x="1060" y="214"/>
                    <a:pt x="1012" y="345"/>
                  </a:cubicBezTo>
                  <a:lnTo>
                    <a:pt x="560" y="2024"/>
                  </a:lnTo>
                  <a:lnTo>
                    <a:pt x="1453" y="2024"/>
                  </a:lnTo>
                  <a:cubicBezTo>
                    <a:pt x="1596" y="2024"/>
                    <a:pt x="1691" y="2131"/>
                    <a:pt x="1691" y="2262"/>
                  </a:cubicBezTo>
                  <a:cubicBezTo>
                    <a:pt x="1691" y="2369"/>
                    <a:pt x="1596" y="2489"/>
                    <a:pt x="1453" y="248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1546390" y="2391448"/>
              <a:ext cx="199162" cy="131722"/>
            </a:xfrm>
            <a:custGeom>
              <a:avLst/>
              <a:gdLst/>
              <a:ahLst/>
              <a:cxnLst/>
              <a:rect l="l" t="t" r="r" b="b"/>
              <a:pathLst>
                <a:path w="2144" h="1418" extrusionOk="0">
                  <a:moveTo>
                    <a:pt x="465" y="1417"/>
                  </a:moveTo>
                  <a:cubicBezTo>
                    <a:pt x="370" y="1417"/>
                    <a:pt x="298" y="1417"/>
                    <a:pt x="227" y="1405"/>
                  </a:cubicBezTo>
                  <a:cubicBezTo>
                    <a:pt x="96" y="1382"/>
                    <a:pt x="0" y="1251"/>
                    <a:pt x="12" y="1132"/>
                  </a:cubicBezTo>
                  <a:cubicBezTo>
                    <a:pt x="36" y="1001"/>
                    <a:pt x="167" y="905"/>
                    <a:pt x="286" y="929"/>
                  </a:cubicBezTo>
                  <a:cubicBezTo>
                    <a:pt x="334" y="929"/>
                    <a:pt x="1262" y="1060"/>
                    <a:pt x="1655" y="179"/>
                  </a:cubicBezTo>
                  <a:cubicBezTo>
                    <a:pt x="1715" y="60"/>
                    <a:pt x="1846" y="0"/>
                    <a:pt x="1965" y="60"/>
                  </a:cubicBezTo>
                  <a:cubicBezTo>
                    <a:pt x="2084" y="120"/>
                    <a:pt x="2144" y="251"/>
                    <a:pt x="2084" y="370"/>
                  </a:cubicBezTo>
                  <a:cubicBezTo>
                    <a:pt x="1763" y="1191"/>
                    <a:pt x="989" y="1417"/>
                    <a:pt x="465" y="141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1247742" y="1772137"/>
              <a:ext cx="678115" cy="950104"/>
            </a:xfrm>
            <a:custGeom>
              <a:avLst/>
              <a:gdLst/>
              <a:ahLst/>
              <a:cxnLst/>
              <a:rect l="l" t="t" r="r" b="b"/>
              <a:pathLst>
                <a:path w="7300" h="10228" extrusionOk="0">
                  <a:moveTo>
                    <a:pt x="3644" y="10227"/>
                  </a:moveTo>
                  <a:cubicBezTo>
                    <a:pt x="1644" y="10227"/>
                    <a:pt x="1" y="8584"/>
                    <a:pt x="1" y="6584"/>
                  </a:cubicBezTo>
                  <a:lnTo>
                    <a:pt x="1" y="3572"/>
                  </a:lnTo>
                  <a:cubicBezTo>
                    <a:pt x="1" y="3453"/>
                    <a:pt x="96" y="3346"/>
                    <a:pt x="227" y="3334"/>
                  </a:cubicBezTo>
                  <a:cubicBezTo>
                    <a:pt x="275" y="3334"/>
                    <a:pt x="4168" y="2965"/>
                    <a:pt x="4168" y="250"/>
                  </a:cubicBezTo>
                  <a:cubicBezTo>
                    <a:pt x="4168" y="179"/>
                    <a:pt x="4204" y="107"/>
                    <a:pt x="4263" y="60"/>
                  </a:cubicBezTo>
                  <a:cubicBezTo>
                    <a:pt x="4323" y="12"/>
                    <a:pt x="4394" y="0"/>
                    <a:pt x="4466" y="12"/>
                  </a:cubicBezTo>
                  <a:cubicBezTo>
                    <a:pt x="5132" y="167"/>
                    <a:pt x="5751" y="500"/>
                    <a:pt x="6228" y="1000"/>
                  </a:cubicBezTo>
                  <a:cubicBezTo>
                    <a:pt x="6906" y="1679"/>
                    <a:pt x="7299" y="2607"/>
                    <a:pt x="7299" y="3572"/>
                  </a:cubicBezTo>
                  <a:lnTo>
                    <a:pt x="7299" y="6584"/>
                  </a:lnTo>
                  <a:cubicBezTo>
                    <a:pt x="7275" y="8584"/>
                    <a:pt x="5656" y="10227"/>
                    <a:pt x="3644" y="10227"/>
                  </a:cubicBezTo>
                  <a:close/>
                  <a:moveTo>
                    <a:pt x="477" y="3798"/>
                  </a:moveTo>
                  <a:lnTo>
                    <a:pt x="477" y="6584"/>
                  </a:lnTo>
                  <a:cubicBezTo>
                    <a:pt x="477" y="8322"/>
                    <a:pt x="1894" y="9751"/>
                    <a:pt x="3644" y="9751"/>
                  </a:cubicBezTo>
                  <a:cubicBezTo>
                    <a:pt x="5394" y="9751"/>
                    <a:pt x="6823" y="8334"/>
                    <a:pt x="6823" y="6584"/>
                  </a:cubicBezTo>
                  <a:lnTo>
                    <a:pt x="6823" y="3572"/>
                  </a:lnTo>
                  <a:cubicBezTo>
                    <a:pt x="6823" y="2727"/>
                    <a:pt x="6490" y="1941"/>
                    <a:pt x="5894" y="1345"/>
                  </a:cubicBezTo>
                  <a:cubicBezTo>
                    <a:pt x="5537" y="988"/>
                    <a:pt x="5109" y="714"/>
                    <a:pt x="4644" y="572"/>
                  </a:cubicBezTo>
                  <a:cubicBezTo>
                    <a:pt x="4394" y="3036"/>
                    <a:pt x="1322" y="3655"/>
                    <a:pt x="477" y="379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2078456" y="3269317"/>
              <a:ext cx="275372" cy="275995"/>
            </a:xfrm>
            <a:custGeom>
              <a:avLst/>
              <a:gdLst/>
              <a:ahLst/>
              <a:cxnLst/>
              <a:rect l="l" t="t" r="r" b="b"/>
              <a:pathLst>
                <a:path w="5751" h="5764" extrusionOk="0">
                  <a:moveTo>
                    <a:pt x="3810" y="5763"/>
                  </a:moveTo>
                  <a:lnTo>
                    <a:pt x="1929" y="5763"/>
                  </a:lnTo>
                  <a:cubicBezTo>
                    <a:pt x="1798" y="5763"/>
                    <a:pt x="1691" y="5656"/>
                    <a:pt x="1691" y="5525"/>
                  </a:cubicBezTo>
                  <a:lnTo>
                    <a:pt x="1691" y="4072"/>
                  </a:lnTo>
                  <a:lnTo>
                    <a:pt x="238" y="4072"/>
                  </a:lnTo>
                  <a:cubicBezTo>
                    <a:pt x="107" y="4072"/>
                    <a:pt x="0" y="3965"/>
                    <a:pt x="0" y="3822"/>
                  </a:cubicBezTo>
                  <a:lnTo>
                    <a:pt x="0" y="1941"/>
                  </a:lnTo>
                  <a:cubicBezTo>
                    <a:pt x="0" y="1810"/>
                    <a:pt x="107" y="1703"/>
                    <a:pt x="238" y="1703"/>
                  </a:cubicBezTo>
                  <a:lnTo>
                    <a:pt x="1691" y="1703"/>
                  </a:lnTo>
                  <a:lnTo>
                    <a:pt x="1691" y="239"/>
                  </a:lnTo>
                  <a:cubicBezTo>
                    <a:pt x="1691" y="108"/>
                    <a:pt x="1798" y="0"/>
                    <a:pt x="1929" y="0"/>
                  </a:cubicBezTo>
                  <a:lnTo>
                    <a:pt x="3822" y="0"/>
                  </a:lnTo>
                  <a:cubicBezTo>
                    <a:pt x="3953" y="0"/>
                    <a:pt x="4060" y="108"/>
                    <a:pt x="4060" y="239"/>
                  </a:cubicBezTo>
                  <a:lnTo>
                    <a:pt x="4060" y="1703"/>
                  </a:lnTo>
                  <a:lnTo>
                    <a:pt x="5525" y="1703"/>
                  </a:lnTo>
                  <a:cubicBezTo>
                    <a:pt x="5655" y="1703"/>
                    <a:pt x="5751" y="1798"/>
                    <a:pt x="5751" y="1941"/>
                  </a:cubicBezTo>
                  <a:lnTo>
                    <a:pt x="5751" y="3822"/>
                  </a:lnTo>
                  <a:cubicBezTo>
                    <a:pt x="5751" y="3965"/>
                    <a:pt x="5655" y="4072"/>
                    <a:pt x="5525" y="4072"/>
                  </a:cubicBezTo>
                  <a:lnTo>
                    <a:pt x="4060" y="4072"/>
                  </a:lnTo>
                  <a:lnTo>
                    <a:pt x="4060" y="5525"/>
                  </a:lnTo>
                  <a:cubicBezTo>
                    <a:pt x="4048" y="5656"/>
                    <a:pt x="3941" y="5763"/>
                    <a:pt x="3810" y="5763"/>
                  </a:cubicBezTo>
                  <a:close/>
                  <a:moveTo>
                    <a:pt x="2167" y="5287"/>
                  </a:moveTo>
                  <a:lnTo>
                    <a:pt x="3572" y="5287"/>
                  </a:lnTo>
                  <a:lnTo>
                    <a:pt x="3572" y="3834"/>
                  </a:lnTo>
                  <a:cubicBezTo>
                    <a:pt x="3572" y="3691"/>
                    <a:pt x="3679" y="3596"/>
                    <a:pt x="3810" y="3596"/>
                  </a:cubicBezTo>
                  <a:lnTo>
                    <a:pt x="5263" y="3596"/>
                  </a:lnTo>
                  <a:lnTo>
                    <a:pt x="5263" y="2191"/>
                  </a:lnTo>
                  <a:lnTo>
                    <a:pt x="3810" y="2191"/>
                  </a:lnTo>
                  <a:cubicBezTo>
                    <a:pt x="3679" y="2191"/>
                    <a:pt x="3572" y="2084"/>
                    <a:pt x="3572" y="1953"/>
                  </a:cubicBezTo>
                  <a:lnTo>
                    <a:pt x="3572" y="500"/>
                  </a:lnTo>
                  <a:lnTo>
                    <a:pt x="2167" y="500"/>
                  </a:lnTo>
                  <a:lnTo>
                    <a:pt x="2167" y="1953"/>
                  </a:lnTo>
                  <a:cubicBezTo>
                    <a:pt x="2167" y="2084"/>
                    <a:pt x="2072" y="2191"/>
                    <a:pt x="1929" y="2191"/>
                  </a:cubicBezTo>
                  <a:lnTo>
                    <a:pt x="476" y="2191"/>
                  </a:lnTo>
                  <a:lnTo>
                    <a:pt x="476" y="3596"/>
                  </a:lnTo>
                  <a:lnTo>
                    <a:pt x="1929" y="3596"/>
                  </a:lnTo>
                  <a:cubicBezTo>
                    <a:pt x="2072" y="3596"/>
                    <a:pt x="2167" y="3691"/>
                    <a:pt x="2167" y="3834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37"/>
          <p:cNvGrpSpPr/>
          <p:nvPr/>
        </p:nvGrpSpPr>
        <p:grpSpPr>
          <a:xfrm>
            <a:off x="6741625" y="2052988"/>
            <a:ext cx="2222672" cy="1466682"/>
            <a:chOff x="6208225" y="2052988"/>
            <a:chExt cx="2222672" cy="1466682"/>
          </a:xfrm>
        </p:grpSpPr>
        <p:sp>
          <p:nvSpPr>
            <p:cNvPr id="394" name="Google Shape;394;p37"/>
            <p:cNvSpPr/>
            <p:nvPr/>
          </p:nvSpPr>
          <p:spPr>
            <a:xfrm>
              <a:off x="6432961" y="2052988"/>
              <a:ext cx="1768413" cy="1466682"/>
            </a:xfrm>
            <a:custGeom>
              <a:avLst/>
              <a:gdLst/>
              <a:ahLst/>
              <a:cxnLst/>
              <a:rect l="l" t="t" r="r" b="b"/>
              <a:pathLst>
                <a:path w="18075" h="14991" extrusionOk="0">
                  <a:moveTo>
                    <a:pt x="9050" y="14991"/>
                  </a:moveTo>
                  <a:cubicBezTo>
                    <a:pt x="9026" y="14991"/>
                    <a:pt x="8990" y="14991"/>
                    <a:pt x="8966" y="14967"/>
                  </a:cubicBezTo>
                  <a:cubicBezTo>
                    <a:pt x="4168" y="12990"/>
                    <a:pt x="2013" y="10431"/>
                    <a:pt x="1037" y="8645"/>
                  </a:cubicBezTo>
                  <a:cubicBezTo>
                    <a:pt x="1" y="6740"/>
                    <a:pt x="49" y="5275"/>
                    <a:pt x="61" y="5144"/>
                  </a:cubicBezTo>
                  <a:cubicBezTo>
                    <a:pt x="61" y="2299"/>
                    <a:pt x="2382" y="1"/>
                    <a:pt x="5216" y="1"/>
                  </a:cubicBezTo>
                  <a:cubicBezTo>
                    <a:pt x="6692" y="1"/>
                    <a:pt x="8073" y="620"/>
                    <a:pt x="9038" y="1703"/>
                  </a:cubicBezTo>
                  <a:cubicBezTo>
                    <a:pt x="10026" y="620"/>
                    <a:pt x="11395" y="1"/>
                    <a:pt x="12860" y="1"/>
                  </a:cubicBezTo>
                  <a:cubicBezTo>
                    <a:pt x="15705" y="1"/>
                    <a:pt x="18015" y="2299"/>
                    <a:pt x="18015" y="5144"/>
                  </a:cubicBezTo>
                  <a:cubicBezTo>
                    <a:pt x="18027" y="5299"/>
                    <a:pt x="18075" y="6740"/>
                    <a:pt x="17051" y="8645"/>
                  </a:cubicBezTo>
                  <a:cubicBezTo>
                    <a:pt x="16074" y="10431"/>
                    <a:pt x="13919" y="12990"/>
                    <a:pt x="9133" y="14967"/>
                  </a:cubicBezTo>
                  <a:cubicBezTo>
                    <a:pt x="9133" y="14967"/>
                    <a:pt x="9085" y="14991"/>
                    <a:pt x="9050" y="14991"/>
                  </a:cubicBezTo>
                  <a:close/>
                  <a:moveTo>
                    <a:pt x="5228" y="477"/>
                  </a:moveTo>
                  <a:cubicBezTo>
                    <a:pt x="2656" y="477"/>
                    <a:pt x="561" y="2572"/>
                    <a:pt x="561" y="5144"/>
                  </a:cubicBezTo>
                  <a:lnTo>
                    <a:pt x="561" y="5168"/>
                  </a:lnTo>
                  <a:cubicBezTo>
                    <a:pt x="561" y="5180"/>
                    <a:pt x="477" y="6597"/>
                    <a:pt x="1477" y="8442"/>
                  </a:cubicBezTo>
                  <a:cubicBezTo>
                    <a:pt x="2406" y="10133"/>
                    <a:pt x="4466" y="12562"/>
                    <a:pt x="9050" y="14479"/>
                  </a:cubicBezTo>
                  <a:cubicBezTo>
                    <a:pt x="13634" y="12562"/>
                    <a:pt x="15705" y="10133"/>
                    <a:pt x="16634" y="8442"/>
                  </a:cubicBezTo>
                  <a:cubicBezTo>
                    <a:pt x="17646" y="6597"/>
                    <a:pt x="17551" y="5180"/>
                    <a:pt x="17551" y="5168"/>
                  </a:cubicBezTo>
                  <a:lnTo>
                    <a:pt x="17551" y="5144"/>
                  </a:lnTo>
                  <a:cubicBezTo>
                    <a:pt x="17551" y="2572"/>
                    <a:pt x="15455" y="477"/>
                    <a:pt x="12884" y="477"/>
                  </a:cubicBezTo>
                  <a:cubicBezTo>
                    <a:pt x="11443" y="477"/>
                    <a:pt x="10121" y="1120"/>
                    <a:pt x="9228" y="2215"/>
                  </a:cubicBezTo>
                  <a:cubicBezTo>
                    <a:pt x="9193" y="2275"/>
                    <a:pt x="9109" y="2311"/>
                    <a:pt x="9038" y="2311"/>
                  </a:cubicBezTo>
                  <a:lnTo>
                    <a:pt x="9038" y="2311"/>
                  </a:lnTo>
                  <a:cubicBezTo>
                    <a:pt x="8966" y="2311"/>
                    <a:pt x="8895" y="2275"/>
                    <a:pt x="8847" y="2215"/>
                  </a:cubicBezTo>
                  <a:cubicBezTo>
                    <a:pt x="7978" y="1096"/>
                    <a:pt x="6645" y="477"/>
                    <a:pt x="5228" y="47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7"/>
            <p:cNvSpPr/>
            <p:nvPr/>
          </p:nvSpPr>
          <p:spPr>
            <a:xfrm>
              <a:off x="6208225" y="2383878"/>
              <a:ext cx="2222672" cy="910965"/>
            </a:xfrm>
            <a:custGeom>
              <a:avLst/>
              <a:gdLst/>
              <a:ahLst/>
              <a:cxnLst/>
              <a:rect l="l" t="t" r="r" b="b"/>
              <a:pathLst>
                <a:path w="22718" h="9311" extrusionOk="0">
                  <a:moveTo>
                    <a:pt x="9954" y="9311"/>
                  </a:moveTo>
                  <a:cubicBezTo>
                    <a:pt x="9847" y="9311"/>
                    <a:pt x="9739" y="9239"/>
                    <a:pt x="9716" y="9132"/>
                  </a:cubicBezTo>
                  <a:lnTo>
                    <a:pt x="7858" y="1345"/>
                  </a:lnTo>
                  <a:lnTo>
                    <a:pt x="6489" y="5001"/>
                  </a:lnTo>
                  <a:cubicBezTo>
                    <a:pt x="6453" y="5084"/>
                    <a:pt x="6370" y="5155"/>
                    <a:pt x="6263" y="5155"/>
                  </a:cubicBezTo>
                  <a:lnTo>
                    <a:pt x="238" y="5155"/>
                  </a:lnTo>
                  <a:cubicBezTo>
                    <a:pt x="95" y="5155"/>
                    <a:pt x="0" y="5060"/>
                    <a:pt x="0" y="4917"/>
                  </a:cubicBezTo>
                  <a:cubicBezTo>
                    <a:pt x="0" y="4786"/>
                    <a:pt x="95" y="4679"/>
                    <a:pt x="238" y="4679"/>
                  </a:cubicBezTo>
                  <a:lnTo>
                    <a:pt x="6096" y="4679"/>
                  </a:lnTo>
                  <a:lnTo>
                    <a:pt x="7680" y="452"/>
                  </a:lnTo>
                  <a:cubicBezTo>
                    <a:pt x="7703" y="357"/>
                    <a:pt x="7811" y="298"/>
                    <a:pt x="7918" y="298"/>
                  </a:cubicBezTo>
                  <a:cubicBezTo>
                    <a:pt x="8013" y="298"/>
                    <a:pt x="8108" y="369"/>
                    <a:pt x="8132" y="476"/>
                  </a:cubicBezTo>
                  <a:lnTo>
                    <a:pt x="9918" y="7953"/>
                  </a:lnTo>
                  <a:lnTo>
                    <a:pt x="10978" y="2703"/>
                  </a:lnTo>
                  <a:cubicBezTo>
                    <a:pt x="10990" y="2596"/>
                    <a:pt x="11085" y="2524"/>
                    <a:pt x="11168" y="2512"/>
                  </a:cubicBezTo>
                  <a:cubicBezTo>
                    <a:pt x="11275" y="2488"/>
                    <a:pt x="11359" y="2536"/>
                    <a:pt x="11430" y="2631"/>
                  </a:cubicBezTo>
                  <a:lnTo>
                    <a:pt x="12323" y="4167"/>
                  </a:lnTo>
                  <a:lnTo>
                    <a:pt x="13287" y="179"/>
                  </a:lnTo>
                  <a:cubicBezTo>
                    <a:pt x="13311" y="71"/>
                    <a:pt x="13407" y="0"/>
                    <a:pt x="13526" y="0"/>
                  </a:cubicBezTo>
                  <a:cubicBezTo>
                    <a:pt x="13633" y="0"/>
                    <a:pt x="13728" y="71"/>
                    <a:pt x="13764" y="179"/>
                  </a:cubicBezTo>
                  <a:lnTo>
                    <a:pt x="15300" y="6596"/>
                  </a:lnTo>
                  <a:lnTo>
                    <a:pt x="16466" y="3822"/>
                  </a:lnTo>
                  <a:cubicBezTo>
                    <a:pt x="16514" y="3727"/>
                    <a:pt x="16585" y="3667"/>
                    <a:pt x="16693" y="3667"/>
                  </a:cubicBezTo>
                  <a:lnTo>
                    <a:pt x="22479" y="3667"/>
                  </a:lnTo>
                  <a:cubicBezTo>
                    <a:pt x="22622" y="3667"/>
                    <a:pt x="22717" y="3774"/>
                    <a:pt x="22717" y="3905"/>
                  </a:cubicBezTo>
                  <a:cubicBezTo>
                    <a:pt x="22717" y="4048"/>
                    <a:pt x="22610" y="4143"/>
                    <a:pt x="22479" y="4143"/>
                  </a:cubicBezTo>
                  <a:lnTo>
                    <a:pt x="16847" y="4143"/>
                  </a:lnTo>
                  <a:lnTo>
                    <a:pt x="15442" y="7453"/>
                  </a:lnTo>
                  <a:cubicBezTo>
                    <a:pt x="15395" y="7537"/>
                    <a:pt x="15312" y="7596"/>
                    <a:pt x="15204" y="7596"/>
                  </a:cubicBezTo>
                  <a:cubicBezTo>
                    <a:pt x="15097" y="7584"/>
                    <a:pt x="15014" y="7513"/>
                    <a:pt x="15002" y="7418"/>
                  </a:cubicBezTo>
                  <a:lnTo>
                    <a:pt x="13537" y="1262"/>
                  </a:lnTo>
                  <a:lnTo>
                    <a:pt x="12656" y="4846"/>
                  </a:lnTo>
                  <a:cubicBezTo>
                    <a:pt x="12633" y="4941"/>
                    <a:pt x="12561" y="5013"/>
                    <a:pt x="12466" y="5024"/>
                  </a:cubicBezTo>
                  <a:cubicBezTo>
                    <a:pt x="12359" y="5036"/>
                    <a:pt x="12275" y="5001"/>
                    <a:pt x="12228" y="4905"/>
                  </a:cubicBezTo>
                  <a:lnTo>
                    <a:pt x="11371" y="3405"/>
                  </a:lnTo>
                  <a:lnTo>
                    <a:pt x="10216" y="9108"/>
                  </a:lnTo>
                  <a:cubicBezTo>
                    <a:pt x="10156" y="9239"/>
                    <a:pt x="10073" y="9311"/>
                    <a:pt x="9954" y="9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6" name="Google Shape;396;p37"/>
          <p:cNvSpPr txBox="1">
            <a:spLocks noGrp="1"/>
          </p:cNvSpPr>
          <p:nvPr>
            <p:ph type="ctrTitle" idx="4294967295"/>
          </p:nvPr>
        </p:nvSpPr>
        <p:spPr>
          <a:xfrm>
            <a:off x="1966950" y="1055200"/>
            <a:ext cx="52101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/>
              <a:t>Thanks You!</a:t>
            </a:r>
            <a:endParaRPr sz="67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2CC2FE-3C8B-5220-9E68-91CE3207D56E}"/>
              </a:ext>
            </a:extLst>
          </p:cNvPr>
          <p:cNvSpPr txBox="1"/>
          <p:nvPr/>
        </p:nvSpPr>
        <p:spPr>
          <a:xfrm>
            <a:off x="8814838" y="48219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inear Style Healthcare Center by Slidesgo">
  <a:themeElements>
    <a:clrScheme name="Simple Light">
      <a:dk1>
        <a:srgbClr val="191919"/>
      </a:dk1>
      <a:lt1>
        <a:srgbClr val="666666"/>
      </a:lt1>
      <a:dk2>
        <a:srgbClr val="F7F9FA"/>
      </a:dk2>
      <a:lt2>
        <a:srgbClr val="71C8CB"/>
      </a:lt2>
      <a:accent1>
        <a:srgbClr val="6156C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Office PowerPoint</Application>
  <PresentationFormat>On-screen Show (16:9)</PresentationFormat>
  <Paragraphs>41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Chivo</vt:lpstr>
      <vt:lpstr>Bebas Neue</vt:lpstr>
      <vt:lpstr>Fira Sans</vt:lpstr>
      <vt:lpstr>Fira Sans Medium</vt:lpstr>
      <vt:lpstr>Linear Style Healthcare Center by Slidesgo</vt:lpstr>
      <vt:lpstr>A Centralized Data Validation Approach For Distributed Healthcare Systems In Dew-Fog Computing Environment Using Blockchain</vt:lpstr>
      <vt:lpstr>Introduction</vt:lpstr>
      <vt:lpstr>Literature Review</vt:lpstr>
      <vt:lpstr>Methodology</vt:lpstr>
      <vt:lpstr>Results</vt:lpstr>
      <vt:lpstr>Conclusions</vt:lpstr>
      <vt:lpstr>References</vt:lpstr>
      <vt:lpstr>Thanks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Centralized Data Validation Approach For Distributed Healthcare Systems In Dew-Fog Computing Environment Using Blockchain</dc:title>
  <cp:lastModifiedBy>Sheikh Sadi</cp:lastModifiedBy>
  <cp:revision>1</cp:revision>
  <dcterms:modified xsi:type="dcterms:W3CDTF">2024-01-03T09:23:46Z</dcterms:modified>
</cp:coreProperties>
</file>