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A111-CE17-48B9-BD7A-8BCF15040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1A34F-8324-4455-B698-403006B4A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F315C-95B1-46D8-BFC7-E29EF4CF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3083-81EC-4A65-B107-96B96278D7A0}" type="datetimeFigureOut">
              <a:rPr lang="en-CA" smtClean="0"/>
              <a:t>2021-08-31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DFC1-A4AC-453E-8E16-AC439EF4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8776-0F2F-49CD-84A9-153A3BAF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0E81-BED2-4878-A99A-ADB41366A2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21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92BC-4E29-4F50-9E05-5BD6E7FC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4FB75-62E0-478A-9F0D-642BEC897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8201-DA28-4E2D-AB8C-5D221705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3083-81EC-4A65-B107-96B96278D7A0}" type="datetimeFigureOut">
              <a:rPr lang="en-CA" smtClean="0"/>
              <a:t>2021-08-31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0837C-8BAF-4B97-97CE-C9B71842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FCA9E-24EB-463B-8C10-34677A58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0E81-BED2-4878-A99A-ADB41366A2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30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842C2-89C7-4DEB-AB27-9D3270028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AD893-8A05-4CF3-A389-46F01483C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09FD4-FDBA-408E-BEBF-A3752732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3083-81EC-4A65-B107-96B96278D7A0}" type="datetimeFigureOut">
              <a:rPr lang="en-CA" smtClean="0"/>
              <a:t>2021-08-31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3AE60-15F4-459A-AF19-1DFDF7F1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24429-B394-4F7B-8311-CA64278D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0E81-BED2-4878-A99A-ADB41366A2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634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6D4D-E365-4758-AD18-781C7EF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DEA6F-4ABC-41C0-927C-263A3BF54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4239D-E6C3-4CF9-A613-5CF4C2BE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3083-81EC-4A65-B107-96B96278D7A0}" type="datetimeFigureOut">
              <a:rPr lang="en-CA" smtClean="0"/>
              <a:t>2021-08-31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2A538-62DD-468E-A37A-E6A61208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C3C25-B0FC-44A2-A9BF-3C08A249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0E81-BED2-4878-A99A-ADB41366A2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46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D06F-268E-4FBE-A708-0658347A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0FBA7-6164-478E-A531-E2A4BF5EB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0D8C-73D1-4531-BAA4-E5273B2E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3083-81EC-4A65-B107-96B96278D7A0}" type="datetimeFigureOut">
              <a:rPr lang="en-CA" smtClean="0"/>
              <a:t>2021-08-31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BC092-02C2-4078-A0AB-0FCBFCED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FD494-2433-45D7-827D-6C92FC72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0E81-BED2-4878-A99A-ADB41366A2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4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73B5-5050-42B0-BF30-A098779E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61FF6-211E-4684-868A-A64948BCC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CB041-020E-4943-8C48-6FCC5B4F2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D5810-DA9A-4321-9D66-750391D1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3083-81EC-4A65-B107-96B96278D7A0}" type="datetimeFigureOut">
              <a:rPr lang="en-CA" smtClean="0"/>
              <a:t>2021-08-31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F4C9C-7E56-42BD-A41B-175A3265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B5479-799D-4A0A-B6CB-4517CC6B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0E81-BED2-4878-A99A-ADB41366A2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64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076E-F24C-4C82-B1ED-34159883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7C880-0775-4B9E-9CF7-392A06BF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3B806-5A44-4C0A-A3CF-FDCAC3F40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BAA16-E938-463F-AD4B-1B84906B2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E4442-955B-4447-91F9-E2145F12F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6A0D1-7D8E-4871-AB04-DC4EF7A7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3083-81EC-4A65-B107-96B96278D7A0}" type="datetimeFigureOut">
              <a:rPr lang="en-CA" smtClean="0"/>
              <a:t>2021-08-31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75ECFF-8200-4B7F-A80B-A8A24FE4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F48B0-E195-4464-80BA-17DCAB4A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0E81-BED2-4878-A99A-ADB41366A2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387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64DA-C25A-432E-BBB3-229735EC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8FA52-959E-46BF-B067-42B9B153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3083-81EC-4A65-B107-96B96278D7A0}" type="datetimeFigureOut">
              <a:rPr lang="en-CA" smtClean="0"/>
              <a:t>2021-08-31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F0A9C-44A7-4D4C-847B-F7D0631D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6EFA0-7CC9-4435-8C01-83158F4B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0E81-BED2-4878-A99A-ADB41366A2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68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3D881-5C3B-4A29-AAD7-08748B57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3083-81EC-4A65-B107-96B96278D7A0}" type="datetimeFigureOut">
              <a:rPr lang="en-CA" smtClean="0"/>
              <a:t>2021-08-31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11C05-12BA-48CE-9649-AFF93889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FC604-6D09-45D2-B161-8B89EC4D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0E81-BED2-4878-A99A-ADB41366A2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99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15FF-0001-42EC-A74D-065DA792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C65D8-6562-4863-84CB-09BDC3053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FFD34-464A-4657-9408-9025190C5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F2914-1C38-4F8F-BCCC-A64A3070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3083-81EC-4A65-B107-96B96278D7A0}" type="datetimeFigureOut">
              <a:rPr lang="en-CA" smtClean="0"/>
              <a:t>2021-08-31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15284-206B-4415-A9C0-CB30A27D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B9842-89D5-43D0-B6E6-285918CD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0E81-BED2-4878-A99A-ADB41366A2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344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18B5-FAF9-4A22-AD66-823FA273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63AD77-8067-4AAF-88F7-D3E8B447C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1734C-1CD9-40CE-9924-233AB009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1C142-8D81-4CF3-A7F4-8AC8DD84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3083-81EC-4A65-B107-96B96278D7A0}" type="datetimeFigureOut">
              <a:rPr lang="en-CA" smtClean="0"/>
              <a:t>2021-08-31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E740D-4CE3-4530-A8FF-155A0E01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FE929-4347-4704-975F-17075C44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0E81-BED2-4878-A99A-ADB41366A2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684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B7F20-BCB9-4F8D-9271-140B94E9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BBF68-7693-47BE-B4EB-22C4A99ED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06503-878B-4BD7-BA78-8C93B8ECB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53083-81EC-4A65-B107-96B96278D7A0}" type="datetimeFigureOut">
              <a:rPr lang="en-CA" smtClean="0"/>
              <a:t>2021-08-31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0B915-0D4E-4060-9AA4-85EC2967E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656C2-FB97-47C8-87CA-A82B3C35D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0E81-BED2-4878-A99A-ADB41366A2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269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hart&#10;&#10;Description automatically generated">
            <a:extLst>
              <a:ext uri="{FF2B5EF4-FFF2-40B4-BE49-F238E27FC236}">
                <a16:creationId xmlns:a16="http://schemas.microsoft.com/office/drawing/2014/main" id="{459C8ABD-D0FA-4180-830D-1A856E013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656292"/>
            <a:ext cx="5291666" cy="354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AB47ECAA-4AAB-40CE-99EA-2E997E3D7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1656291"/>
            <a:ext cx="5291667" cy="354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AEC284-5D42-4F5F-803F-A8F6260596CF}"/>
              </a:ext>
            </a:extLst>
          </p:cNvPr>
          <p:cNvSpPr txBox="1"/>
          <p:nvPr/>
        </p:nvSpPr>
        <p:spPr>
          <a:xfrm>
            <a:off x="1180253" y="413468"/>
            <a:ext cx="9509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Portfolio 1: </a:t>
            </a:r>
            <a:r>
              <a:rPr lang="en-US" dirty="0"/>
              <a:t>30% Stocks – 50% Bonds – 20% Commodities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Portfolio 2: </a:t>
            </a:r>
            <a:r>
              <a:rPr lang="en-US" dirty="0"/>
              <a:t>60% Stocks – 40% Bonds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Time Horizon: </a:t>
            </a:r>
            <a:r>
              <a:rPr lang="en-US" dirty="0"/>
              <a:t>10 years with Monthly Rebalancing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733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EE74FD-EAAE-4B1C-B536-C274C6141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628796"/>
            <a:ext cx="5294716" cy="360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2583340D-2946-4D36-B3D8-C2D16570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3817" y="1608942"/>
            <a:ext cx="5294715" cy="364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10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F501482-2438-4B8E-9963-82414562D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655269"/>
            <a:ext cx="5294716" cy="354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909333F-CF36-4ADD-9A92-552CBC2F5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3817" y="1648652"/>
            <a:ext cx="5294715" cy="356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66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B40DF9E-C46F-4414-B3F4-95AC22EBA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662906"/>
            <a:ext cx="5291666" cy="353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041F01C-7D4F-459C-B14B-C8F33859D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1676135"/>
            <a:ext cx="5291667" cy="350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5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DEBAB42-E877-4C51-8C87-65D3E394E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649678"/>
            <a:ext cx="5291666" cy="355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2B7C7C2-0324-4B2F-88F9-69AA3DA7B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1656291"/>
            <a:ext cx="5291667" cy="354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41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15B237-2E7C-4AC8-AEFF-4D7F9AA5E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071" y="1185595"/>
            <a:ext cx="6742823" cy="424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3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AEE6E2-2DF3-426E-BCB5-0DFAFE312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64" y="1265041"/>
            <a:ext cx="4195036" cy="33994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B256B4-382C-4E19-B150-51A1CF3F1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266" y="1266067"/>
            <a:ext cx="4193770" cy="33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7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32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Sheikh Sadik</dc:creator>
  <cp:lastModifiedBy>Sheikh Sadik</cp:lastModifiedBy>
  <cp:revision>1</cp:revision>
  <dcterms:created xsi:type="dcterms:W3CDTF">2021-08-31T14:51:05Z</dcterms:created>
  <dcterms:modified xsi:type="dcterms:W3CDTF">2021-08-31T15:06:15Z</dcterms:modified>
</cp:coreProperties>
</file>