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30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962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11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43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46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9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5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9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0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5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6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4A4B1-EFEF-4AD2-911C-394F7685562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4011D-C5DC-4521-BBA1-7E4E60F1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7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7" Type="http://schemas.openxmlformats.org/officeDocument/2006/relationships/image" Target="../media/image13.jfif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fif"/><Relationship Id="rId5" Type="http://schemas.openxmlformats.org/officeDocument/2006/relationships/image" Target="../media/image11.jfif"/><Relationship Id="rId4" Type="http://schemas.openxmlformats.org/officeDocument/2006/relationships/image" Target="../media/image10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fif"/><Relationship Id="rId2" Type="http://schemas.openxmlformats.org/officeDocument/2006/relationships/image" Target="../media/image19.jf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4416-3B44-4A59-A3A8-86B995AF6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902" y="308008"/>
            <a:ext cx="9001462" cy="13697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major industries in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bangladesh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E0397-3FCA-40AA-B63E-F22DDBAD6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902" y="2300438"/>
            <a:ext cx="9001462" cy="376347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Textiles and Garments.</a:t>
            </a:r>
          </a:p>
          <a:p>
            <a:pPr marL="457200" indent="-45720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Agriculture.</a:t>
            </a:r>
          </a:p>
          <a:p>
            <a:pPr marL="457200" indent="-45720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Pharmaceuticals.</a:t>
            </a:r>
          </a:p>
          <a:p>
            <a:pPr marL="457200" indent="-45720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Communication  Technology (ICT).</a:t>
            </a:r>
          </a:p>
          <a:p>
            <a:pPr marL="457200" indent="-45720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Leather and Leather goods.</a:t>
            </a:r>
          </a:p>
          <a:p>
            <a:pPr marL="457200" indent="-45720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Shipbuilding.</a:t>
            </a:r>
          </a:p>
          <a:p>
            <a:pPr marL="457200" indent="-457200"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Tourism.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2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507E-D815-47F0-9304-F4D4AA7A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204055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Textiles and garments.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1E28AE0-438A-4BAA-901F-EB71E8247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050" y="3051208"/>
            <a:ext cx="5848950" cy="3806792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F7E7AE-2788-4D2C-B881-DE5BED566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51208"/>
            <a:ext cx="6343048" cy="38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3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03049-8707-4514-8D4A-89E8494D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08" y="1078029"/>
            <a:ext cx="10353761" cy="123327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Agriculture.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D52932-064E-48F9-A2FF-C2B917FEF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98" y="3118585"/>
            <a:ext cx="6177302" cy="3768291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A67902C-4420-414E-B3B7-B09F3180D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585"/>
            <a:ext cx="6015788" cy="3768291"/>
          </a:xfrm>
        </p:spPr>
      </p:pic>
    </p:spTree>
    <p:extLst>
      <p:ext uri="{BB962C8B-B14F-4D97-AF65-F5344CB8AC3E}">
        <p14:creationId xmlns:p14="http://schemas.microsoft.com/office/powerpoint/2010/main" val="101533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0270-B333-4A37-83FC-3592E1E9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3" y="2069432"/>
            <a:ext cx="6587118" cy="90236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Pharmaceuticals.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AA55201-8E76-4764-9B7A-218CA5DB2A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5" r="27815"/>
          <a:stretch>
            <a:fillRect/>
          </a:stretch>
        </p:blipFill>
        <p:spPr>
          <a:xfrm>
            <a:off x="7752063" y="300698"/>
            <a:ext cx="4260265" cy="281940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88FD17-1157-4362-8BA6-AEE105E5A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10" y="3515719"/>
            <a:ext cx="4408370" cy="304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9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81A4-F168-44F9-B4D0-6A55069A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13" y="221381"/>
            <a:ext cx="10882545" cy="120440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Information and communication technology 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F066F4-24A3-4B99-A6A4-6B1640B47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1844154"/>
            <a:ext cx="3667226" cy="1859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052722-93F6-4E02-96CF-62D64572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9" y="4322354"/>
            <a:ext cx="3667226" cy="1859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FCFAA6-50AD-4F9E-93ED-C7EEA9005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70" y="1816511"/>
            <a:ext cx="3667225" cy="18595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0B0766-0110-46CC-9214-B5C657833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69" y="4319079"/>
            <a:ext cx="3667226" cy="18595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C69AE4-F312-4B0F-B6FB-12BF996FD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60" y="1777388"/>
            <a:ext cx="3667225" cy="19262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DCA1C1-411F-4203-93BE-6F60234D6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60" y="4319079"/>
            <a:ext cx="3667225" cy="18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2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D633-9EA3-41C5-8AC0-7FBF02E8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816" y="2442009"/>
            <a:ext cx="6142945" cy="1162251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Leather and leather goods.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85E06C3-1F5A-4BCB-8588-1D686093A3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15" r="27815"/>
          <a:stretch>
            <a:fillRect/>
          </a:stretch>
        </p:blipFill>
        <p:spPr>
          <a:xfrm>
            <a:off x="8019417" y="374673"/>
            <a:ext cx="3255356" cy="258108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F19928-9803-47CB-9A69-C42059C2A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23" y="3225265"/>
            <a:ext cx="346994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7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DCBB-C0AA-4CE6-9F30-69EC089A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17" y="946486"/>
            <a:ext cx="10353762" cy="166196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shipbuilding.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D7E22-CF09-4596-A418-775E21F8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" y="3359217"/>
            <a:ext cx="3936732" cy="3177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C23AB3-BF5E-4219-9121-D5A83D200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80" y="3359217"/>
            <a:ext cx="3936732" cy="31779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F16C8D-4AAD-4213-B458-954391FDB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407" y="3359217"/>
            <a:ext cx="3764840" cy="31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9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6183-8AF5-495E-AB27-DB90CB23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23" y="763604"/>
            <a:ext cx="10353761" cy="10170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tourism.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4BE0F2-9C2C-488D-8030-CD4CBCB7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860" y="2732871"/>
            <a:ext cx="5730140" cy="2715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BDA59-DB79-4100-BAF2-EF6717727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7" y="2732872"/>
            <a:ext cx="5338713" cy="27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2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BB68D1-52EE-404B-8F02-BCCCF408D9AA}"/>
              </a:ext>
            </a:extLst>
          </p:cNvPr>
          <p:cNvSpPr txBox="1"/>
          <p:nvPr/>
        </p:nvSpPr>
        <p:spPr>
          <a:xfrm>
            <a:off x="2541070" y="2530280"/>
            <a:ext cx="75173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*Thank you everyone*</a:t>
            </a:r>
          </a:p>
        </p:txBody>
      </p:sp>
    </p:spTree>
    <p:extLst>
      <p:ext uri="{BB962C8B-B14F-4D97-AF65-F5344CB8AC3E}">
        <p14:creationId xmlns:p14="http://schemas.microsoft.com/office/powerpoint/2010/main" val="1782395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83</TotalTime>
  <Words>73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Times New Roman</vt:lpstr>
      <vt:lpstr>Damask</vt:lpstr>
      <vt:lpstr>Discuss the major industries in bangladesh</vt:lpstr>
      <vt:lpstr>1. Textiles and garments.</vt:lpstr>
      <vt:lpstr>2. Agriculture.</vt:lpstr>
      <vt:lpstr>3. Pharmaceuticals.</vt:lpstr>
      <vt:lpstr>4. Information and communication technology (ict).</vt:lpstr>
      <vt:lpstr>5. Leather and leather goods.</vt:lpstr>
      <vt:lpstr>6. shipbuilding.</vt:lpstr>
      <vt:lpstr>7. tourism.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 the major industries in bangladesh</dc:title>
  <dc:creator>S M Seam</dc:creator>
  <cp:lastModifiedBy>S M Seam</cp:lastModifiedBy>
  <cp:revision>9</cp:revision>
  <dcterms:created xsi:type="dcterms:W3CDTF">2024-11-04T02:44:31Z</dcterms:created>
  <dcterms:modified xsi:type="dcterms:W3CDTF">2024-11-04T04:08:21Z</dcterms:modified>
</cp:coreProperties>
</file>