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BCC9-2E22-410E-8FBC-D88E6739C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3D2F6-6F8E-4E52-8306-69D222269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C4903-9BCE-42DB-8AEF-A13CDA09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B135-FA0B-4CBC-BD1B-2678555CB14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CC2DC-483E-46FD-95C5-F19B200B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CF63C-01FF-4B45-949A-A7AABC57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0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1027-DBA2-448E-B328-00E11587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144C2-7C5F-4FAD-945B-8680D62E6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E3962-6F5A-4D91-A26D-090A79B2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B135-FA0B-4CBC-BD1B-2678555CB14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F7C3D-B557-4CB1-9EED-D15CF589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884A-1ED4-4AD2-875C-0E8FA8A1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C5E84-4BE8-4CB8-8B10-21862EF7D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DD01E-B497-44A9-A18E-D08762FDA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DED8-915E-493D-BD75-75337A4D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B135-FA0B-4CBC-BD1B-2678555CB14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25570-2663-461D-8963-5615B937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6868B-D8F8-42FD-B0B8-7550BA62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5C58-177E-451B-8FD8-F5FA2BD4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1C06-BA1F-435E-A8AE-27B72011D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DB1E4-6D31-4D72-A155-492DD633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B135-FA0B-4CBC-BD1B-2678555CB14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DB00A-CF7C-4928-BD84-C6F4F85F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D554-EA17-45BF-8987-5F215F4C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2E0D-65EE-401A-950A-0E1361C4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7D14A-44F6-4767-925D-6EC37DEC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54FE-6746-4100-A210-194CA99E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B135-FA0B-4CBC-BD1B-2678555CB14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5FD1E-4D00-40C2-9956-835328B0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6D4C4-2E06-4A2E-8C17-5410C846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4F0D-E271-46E0-B2E6-450F4074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8718-FC6D-42A7-8D39-4AD3733B5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35F9A-8D37-4F59-B65F-B4D0489A3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EB0D3-D04F-49F9-AAEA-64313F2C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B135-FA0B-4CBC-BD1B-2678555CB14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F7E1C-A350-4D4A-A672-3D9CABA3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21544-80B8-4178-B05B-7058D8F4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5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9A72-0D90-44A1-BC3D-ADF7270C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AE876-B50D-451E-A508-C21DE6623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D1C69-1FF5-4930-AF15-A1CC8CB7B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F6B0A-8733-41BC-87E3-F0F4CFD74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D2A31-4643-4710-B86D-9F54CBE90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D5780-A22B-40DE-82C9-434DDE62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B135-FA0B-4CBC-BD1B-2678555CB14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4F0BB-5568-4837-ACDC-E2DB262E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DCFAF-5C6D-404C-BD46-0E0DB014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7401-ADDF-451C-9055-4E577EF8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DA06F-5876-4B88-AB85-E840E27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B135-FA0B-4CBC-BD1B-2678555CB14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05AE6-62EE-4997-9505-C4514A80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0FEA5-32AC-48BF-BBE6-805D2C36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8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F62F4-C779-40B0-B5E2-78D361E6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B135-FA0B-4CBC-BD1B-2678555CB14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D0741-8212-411D-9207-2742CCBF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82338-22FD-4D3C-B34A-99E1DEF8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1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46BB-3F03-4E03-8F7B-332CE35A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3F0D-CCE5-46D8-A733-713F6A7E5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4ED3B-E96E-4CC9-8E7F-E2EBF769E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72FC0-F835-4362-8437-183C09D7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B135-FA0B-4CBC-BD1B-2678555CB14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8981A-754C-479E-89E3-9E502538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E3A77-02DD-4B5A-8A02-D63F90FA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6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7C12-2C19-478F-B153-2CCC1C8F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0C9FC-48BA-46B5-91B2-50B25A85A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31678-79CE-4FEE-A301-64AF6DA18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8749D-EBFA-4ABD-980F-4CDE21E0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B135-FA0B-4CBC-BD1B-2678555CB14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2876A-28EF-4C8F-A747-273918F0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AAE63-A241-4044-8BB2-C867E057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548BC-5DEE-4AD1-BFEE-B362FE60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C0074-CCA2-417C-9463-2F34CEAA4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646C-7625-4FA6-BB17-DADF16BEB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5B135-FA0B-4CBC-BD1B-2678555CB14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5F5CF-B15D-48C0-B4F3-BE8E7A4C6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EBCC4-265F-4362-AF12-94EA0C045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1F45-D9EC-4586-9DC7-A413805F6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1A955-2B6A-4F7B-818E-7361065A4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671F-DB5D-4919-BC6A-4C6F3F9C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solve the following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115A3-9F02-4258-82F9-52B7E26B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117" y="1891612"/>
            <a:ext cx="5825765" cy="351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671F-DB5D-4919-BC6A-4C6F3F9C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3B3B3-DE46-4AC3-ADA9-087E3D53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1" y="1413309"/>
            <a:ext cx="8022210" cy="50795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A4DD9A-2841-4FB2-A4A5-9B0AE4B55C47}"/>
              </a:ext>
            </a:extLst>
          </p:cNvPr>
          <p:cNvSpPr/>
          <p:nvPr/>
        </p:nvSpPr>
        <p:spPr>
          <a:xfrm>
            <a:off x="8917757" y="1828800"/>
            <a:ext cx="2884602" cy="2318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Path Cost=g(n)</a:t>
            </a:r>
          </a:p>
        </p:txBody>
      </p:sp>
    </p:spTree>
    <p:extLst>
      <p:ext uri="{BB962C8B-B14F-4D97-AF65-F5344CB8AC3E}">
        <p14:creationId xmlns:p14="http://schemas.microsoft.com/office/powerpoint/2010/main" val="276997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378B-8774-4947-AA54-D7390C1E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*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0734-9E34-4BAA-8DC1-70E005209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5" y="1461511"/>
            <a:ext cx="8022210" cy="50795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8AFCDC-BFE0-47B6-B970-5625BF0919FF}"/>
              </a:ext>
            </a:extLst>
          </p:cNvPr>
          <p:cNvSpPr/>
          <p:nvPr/>
        </p:nvSpPr>
        <p:spPr>
          <a:xfrm>
            <a:off x="8917757" y="2269503"/>
            <a:ext cx="2884602" cy="2318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Path Cost=g(n)+h(n)</a:t>
            </a:r>
          </a:p>
        </p:txBody>
      </p:sp>
    </p:spTree>
    <p:extLst>
      <p:ext uri="{BB962C8B-B14F-4D97-AF65-F5344CB8AC3E}">
        <p14:creationId xmlns:p14="http://schemas.microsoft.com/office/powerpoint/2010/main" val="204272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9EB0-16A9-421A-88AE-35D25C94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Solve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0554B-30E1-4BF2-A82A-3BD7E66C9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EBD4A-B48C-48C4-AD14-28FCF2A9A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2634456"/>
            <a:ext cx="75723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7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C6A2-B5F5-443A-A30F-C399A3F5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Heuristics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4152E-52DB-4431-BD8B-FE9677375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9325"/>
            <a:ext cx="10515599" cy="33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8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7311632-593D-40E2-B41D-11D7E7E97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87" y="1081726"/>
            <a:ext cx="6683979" cy="380842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E9CC378-4208-43DA-AED2-3128FC1EECD0}"/>
              </a:ext>
            </a:extLst>
          </p:cNvPr>
          <p:cNvSpPr/>
          <p:nvPr/>
        </p:nvSpPr>
        <p:spPr>
          <a:xfrm>
            <a:off x="2224726" y="1495900"/>
            <a:ext cx="716437" cy="42420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D208-3C4D-4F2A-B30C-50A4C97F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Homework(Assignment) Time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AB662C-404B-40CB-BB86-D88941EE2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89" y="1602557"/>
            <a:ext cx="6843859" cy="4543719"/>
          </a:xfrm>
        </p:spPr>
      </p:pic>
    </p:spTree>
    <p:extLst>
      <p:ext uri="{BB962C8B-B14F-4D97-AF65-F5344CB8AC3E}">
        <p14:creationId xmlns:p14="http://schemas.microsoft.com/office/powerpoint/2010/main" val="378122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A* Search</vt:lpstr>
      <vt:lpstr>Let’s solve the following problem</vt:lpstr>
      <vt:lpstr>Uniform Cost Search Algorithm</vt:lpstr>
      <vt:lpstr>A * Search</vt:lpstr>
      <vt:lpstr>Let’s Solve this one</vt:lpstr>
      <vt:lpstr>Potential Heuristics</vt:lpstr>
      <vt:lpstr>PowerPoint Presentation</vt:lpstr>
      <vt:lpstr>Homework(Assignment)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Search</dc:title>
  <dc:creator>USER</dc:creator>
  <cp:lastModifiedBy>USER</cp:lastModifiedBy>
  <cp:revision>16</cp:revision>
  <dcterms:created xsi:type="dcterms:W3CDTF">2022-05-09T06:00:52Z</dcterms:created>
  <dcterms:modified xsi:type="dcterms:W3CDTF">2022-05-09T06:26:45Z</dcterms:modified>
</cp:coreProperties>
</file>