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BC114-A1D6-4F9E-98EF-C79EA1B4A88D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6BAE9-ACDC-4719-9B69-0711E0C7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5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BCC9-2E22-410E-8FBC-D88E6739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D2F6-6F8E-4E52-8306-69D222269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4903-9BCE-42DB-8AEF-A13CDA09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91E5-A390-445E-B7B6-AC475FCEE30F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C2DC-483E-46FD-95C5-F19B200B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F63C-01FF-4B45-949A-A7AABC57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1027-DBA2-448E-B328-00E11587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144C2-7C5F-4FAD-945B-8680D62E6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E3962-6F5A-4D91-A26D-090A79B2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7BC7-340E-48FB-993A-402188001610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7C3D-B557-4CB1-9EED-D15CF589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884A-1ED4-4AD2-875C-0E8FA8A1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C5E84-4BE8-4CB8-8B10-21862EF7D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DD01E-B497-44A9-A18E-D08762FD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DED8-915E-493D-BD75-75337A4D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A6967-1C76-4A17-B4C2-C8A38147572E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5570-2663-461D-8963-5615B937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6868B-D8F8-42FD-B0B8-7550BA62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5C58-177E-451B-8FD8-F5FA2BD4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1C06-BA1F-435E-A8AE-27B72011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B1E4-6D31-4D72-A155-492DD633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B00A-CF7C-4928-BD84-C6F4F85F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D554-EA17-45BF-8987-5F215F4C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2E0D-65EE-401A-950A-0E1361C4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D14A-44F6-4767-925D-6EC37DEC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54FE-6746-4100-A210-194CA99E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E02C-0E66-455F-B74E-1827E247D482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5FD1E-4D00-40C2-9956-835328B0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D4C4-2E06-4A2E-8C17-5410C846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4F0D-E271-46E0-B2E6-450F4074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8718-FC6D-42A7-8D39-4AD3733B5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35F9A-8D37-4F59-B65F-B4D0489A3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EB0D3-D04F-49F9-AAEA-64313F2C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9F4E-010F-4B21-9DFD-8C3F3E6C12E0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F7E1C-A350-4D4A-A672-3D9CABA3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21544-80B8-4178-B05B-7058D8F4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5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9A72-0D90-44A1-BC3D-ADF7270C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AE876-B50D-451E-A508-C21DE6623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D1C69-1FF5-4930-AF15-A1CC8CB7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F6B0A-8733-41BC-87E3-F0F4CFD74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D2A31-4643-4710-B86D-9F54CBE90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D5780-A22B-40DE-82C9-434DDE62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637F-074A-4A1E-AE27-1771B6C0FD5D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F0BB-5568-4837-ACDC-E2DB262E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DCFAF-5C6D-404C-BD46-0E0DB01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7401-ADDF-451C-9055-4E577EF8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DA06F-5876-4B88-AB85-E840E27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EA48A-3019-483B-9D31-6D5D0E51E2BA}" type="datetime1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5AE6-62EE-4997-9505-C4514A80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FEA5-32AC-48BF-BBE6-805D2C36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8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F62F4-C779-40B0-B5E2-78D361E6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CD3D-5CF3-4F11-87EE-9387ADE93E5A}" type="datetime1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D0741-8212-411D-9207-2742CCBF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82338-22FD-4D3C-B34A-99E1DEF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6BB-3F03-4E03-8F7B-332CE35A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3F0D-CCE5-46D8-A733-713F6A7E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ED3B-E96E-4CC9-8E7F-E2EBF769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72FC0-F835-4362-8437-183C09D7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72BE-9A6B-40F8-B2EB-530ABC1CDFEF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981A-754C-479E-89E3-9E50253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E3A77-02DD-4B5A-8A02-D63F90FA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7C12-2C19-478F-B153-2CCC1C8F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0C9FC-48BA-46B5-91B2-50B25A85A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1678-79CE-4FEE-A301-64AF6DA18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749D-EBFA-4ABD-980F-4CDE21E0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F893-ABED-4EE6-891B-A48B5F8A181F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876A-28EF-4C8F-A747-273918F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AE63-A241-4044-8BB2-C867E057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548BC-5DEE-4AD1-BFEE-B362FE60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C0074-CCA2-417C-9463-2F34CEAA4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646C-7625-4FA6-BB17-DADF16BEB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5D56-87D0-448A-A056-7D1F23478E4A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F5CF-B15D-48C0-B4F3-BE8E7A4C6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BCC4-265F-4362-AF12-94EA0C045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9EB4-B6E4-4D54-9636-D48DF13E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1F45-D9EC-4586-9DC7-A413805F6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 – Nearest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1A955-2B6A-4F7B-818E-7361065A4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D34BB-2084-4ECC-A735-5A7CE57B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3E92-BB98-4190-844D-C05A1863A336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BFF44-09E2-406B-B345-EC4F4692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14F4D-972B-4B2E-AC8A-D135A96B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7F621-DEC5-4D18-9682-35D5ABD74050}"/>
              </a:ext>
            </a:extLst>
          </p:cNvPr>
          <p:cNvSpPr/>
          <p:nvPr/>
        </p:nvSpPr>
        <p:spPr>
          <a:xfrm>
            <a:off x="261786" y="3221860"/>
            <a:ext cx="333097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nearest neighbor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FD074-3D9E-4578-BB84-B1E73E67902F}"/>
              </a:ext>
            </a:extLst>
          </p:cNvPr>
          <p:cNvSpPr/>
          <p:nvPr/>
        </p:nvSpPr>
        <p:spPr>
          <a:xfrm>
            <a:off x="8866989" y="1425223"/>
            <a:ext cx="2968868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 the average of the </a:t>
            </a:r>
          </a:p>
          <a:p>
            <a:pPr algn="ctr"/>
            <a:r>
              <a:rPr lang="en-US" sz="3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nearest neighbors</a:t>
            </a:r>
            <a:endParaRPr lang="en-US" sz="32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6FDC8D-90F8-426D-BF6A-621ED6CBD382}"/>
              </a:ext>
            </a:extLst>
          </p:cNvPr>
          <p:cNvSpPr/>
          <p:nvPr/>
        </p:nvSpPr>
        <p:spPr>
          <a:xfrm>
            <a:off x="5589270" y="3863340"/>
            <a:ext cx="238201" cy="29718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11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7F621-DEC5-4D18-9682-35D5ABD74050}"/>
              </a:ext>
            </a:extLst>
          </p:cNvPr>
          <p:cNvSpPr/>
          <p:nvPr/>
        </p:nvSpPr>
        <p:spPr>
          <a:xfrm>
            <a:off x="185130" y="3221860"/>
            <a:ext cx="34842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=4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nearest neighbors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027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12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7F621-DEC5-4D18-9682-35D5ABD74050}"/>
              </a:ext>
            </a:extLst>
          </p:cNvPr>
          <p:cNvSpPr/>
          <p:nvPr/>
        </p:nvSpPr>
        <p:spPr>
          <a:xfrm>
            <a:off x="185130" y="3221860"/>
            <a:ext cx="34842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=4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nearest neighbors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6450EA-5DEE-46ED-8860-94D11AC26474}"/>
              </a:ext>
            </a:extLst>
          </p:cNvPr>
          <p:cNvSpPr/>
          <p:nvPr/>
        </p:nvSpPr>
        <p:spPr>
          <a:xfrm>
            <a:off x="4114800" y="3648173"/>
            <a:ext cx="2298192" cy="1789459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13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7F621-DEC5-4D18-9682-35D5ABD74050}"/>
              </a:ext>
            </a:extLst>
          </p:cNvPr>
          <p:cNvSpPr/>
          <p:nvPr/>
        </p:nvSpPr>
        <p:spPr>
          <a:xfrm>
            <a:off x="185130" y="3221860"/>
            <a:ext cx="34842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=4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nearest neighbors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6450EA-5DEE-46ED-8860-94D11AC26474}"/>
              </a:ext>
            </a:extLst>
          </p:cNvPr>
          <p:cNvSpPr/>
          <p:nvPr/>
        </p:nvSpPr>
        <p:spPr>
          <a:xfrm>
            <a:off x="4114800" y="3648173"/>
            <a:ext cx="2298192" cy="1789459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B30413-746A-40F8-869A-A56BF4CB3CF1}"/>
              </a:ext>
            </a:extLst>
          </p:cNvPr>
          <p:cNvSpPr/>
          <p:nvPr/>
        </p:nvSpPr>
        <p:spPr>
          <a:xfrm>
            <a:off x="8866989" y="1425223"/>
            <a:ext cx="2968868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 the average of the </a:t>
            </a:r>
          </a:p>
          <a:p>
            <a:pPr algn="ctr"/>
            <a:r>
              <a:rPr lang="en-US" sz="3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nearest neighbors</a:t>
            </a:r>
            <a:endParaRPr lang="en-US" sz="32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221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14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7F621-DEC5-4D18-9682-35D5ABD74050}"/>
              </a:ext>
            </a:extLst>
          </p:cNvPr>
          <p:cNvSpPr/>
          <p:nvPr/>
        </p:nvSpPr>
        <p:spPr>
          <a:xfrm>
            <a:off x="185130" y="3221860"/>
            <a:ext cx="34842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=4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nearest neighbors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6450EA-5DEE-46ED-8860-94D11AC26474}"/>
              </a:ext>
            </a:extLst>
          </p:cNvPr>
          <p:cNvSpPr/>
          <p:nvPr/>
        </p:nvSpPr>
        <p:spPr>
          <a:xfrm>
            <a:off x="4114800" y="3648173"/>
            <a:ext cx="2298192" cy="1789459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B30413-746A-40F8-869A-A56BF4CB3CF1}"/>
              </a:ext>
            </a:extLst>
          </p:cNvPr>
          <p:cNvSpPr/>
          <p:nvPr/>
        </p:nvSpPr>
        <p:spPr>
          <a:xfrm>
            <a:off x="8866989" y="1425223"/>
            <a:ext cx="2968868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 the average of the </a:t>
            </a:r>
          </a:p>
          <a:p>
            <a:pPr algn="ctr"/>
            <a:r>
              <a:rPr lang="en-US" sz="3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nearest neighbors</a:t>
            </a:r>
            <a:endParaRPr lang="en-US" sz="32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AA2A5-5BB5-42D8-9BFE-B270B0E15016}"/>
              </a:ext>
            </a:extLst>
          </p:cNvPr>
          <p:cNvSpPr/>
          <p:nvPr/>
        </p:nvSpPr>
        <p:spPr>
          <a:xfrm>
            <a:off x="8866989" y="4130282"/>
            <a:ext cx="2968868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</a:t>
            </a:r>
          </a:p>
          <a:p>
            <a:pPr algn="ctr"/>
            <a:r>
              <a:rPr lang="en-US" sz="32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did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 </a:t>
            </a:r>
          </a:p>
          <a:p>
            <a:pPr algn="ctr"/>
            <a:r>
              <a:rPr lang="en-US" sz="32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en-US" sz="3200" b="0" cap="none" spc="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85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2D6-9419-4A73-8E93-4EB24356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using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1A3D-F407-4F01-BBFB-9BA78DD4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E078D-DFAC-4C54-ACE9-906AC733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A108-5661-4FD4-86F6-0B7BCD02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CD0B-2AA1-4E73-9CC0-32CBEA8F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5FFC0E3-C409-49BC-9DEF-5DEBD7E8C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39128"/>
              </p:ext>
            </p:extLst>
          </p:nvPr>
        </p:nvGraphicFramePr>
        <p:xfrm>
          <a:off x="2402839" y="2393315"/>
          <a:ext cx="7386321" cy="409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107">
                  <a:extLst>
                    <a:ext uri="{9D8B030D-6E8A-4147-A177-3AD203B41FA5}">
                      <a16:colId xmlns:a16="http://schemas.microsoft.com/office/drawing/2014/main" val="3343955367"/>
                    </a:ext>
                  </a:extLst>
                </a:gridCol>
                <a:gridCol w="2462107">
                  <a:extLst>
                    <a:ext uri="{9D8B030D-6E8A-4147-A177-3AD203B41FA5}">
                      <a16:colId xmlns:a16="http://schemas.microsoft.com/office/drawing/2014/main" val="2282671099"/>
                    </a:ext>
                  </a:extLst>
                </a:gridCol>
                <a:gridCol w="2462107">
                  <a:extLst>
                    <a:ext uri="{9D8B030D-6E8A-4147-A177-3AD203B41FA5}">
                      <a16:colId xmlns:a16="http://schemas.microsoft.com/office/drawing/2014/main" val="3139935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Square Feet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Windows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Price Category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03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Affordable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639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Affordable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359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Affordable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523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7498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604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035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Expensive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350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Expensive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940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Expensive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900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57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B811-C280-4578-BC8F-92F089B3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– using KNN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150E69-B22D-4B42-A41C-CF646C8A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93" y="1690688"/>
            <a:ext cx="444161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50857-1F7A-4618-9C36-86097BE8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A7F9-24BD-4A44-9D4C-FB2B329B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40E0-4720-46E1-AFD0-DC5FF12F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8C582-540C-4775-A93D-0A7E01C812F7}"/>
              </a:ext>
            </a:extLst>
          </p:cNvPr>
          <p:cNvSpPr txBox="1"/>
          <p:nvPr/>
        </p:nvSpPr>
        <p:spPr>
          <a:xfrm>
            <a:off x="5882640" y="31001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Say K = 3.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will you determine the type of a house</a:t>
            </a:r>
          </a:p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8 windows and 1440 sq feet area?</a:t>
            </a:r>
          </a:p>
        </p:txBody>
      </p:sp>
    </p:spTree>
    <p:extLst>
      <p:ext uri="{BB962C8B-B14F-4D97-AF65-F5344CB8AC3E}">
        <p14:creationId xmlns:p14="http://schemas.microsoft.com/office/powerpoint/2010/main" val="1542430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DD10-8623-4E90-9223-CE0A79B5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679"/>
            <a:ext cx="10515600" cy="1325563"/>
          </a:xfrm>
        </p:spPr>
        <p:txBody>
          <a:bodyPr/>
          <a:lstStyle/>
          <a:p>
            <a:r>
              <a:rPr lang="en-US" dirty="0"/>
              <a:t>One More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0052-18D5-4DE9-8B64-BE845213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3d plot it like before?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A27EE-A580-4269-B693-F1D5C30A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6E45-23B0-4162-B664-9B7F0476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1290-313D-4306-A2D8-6F3C9894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17</a:t>
            </a:fld>
            <a:endParaRPr lang="en-US"/>
          </a:p>
        </p:txBody>
      </p:sp>
      <p:pic>
        <p:nvPicPr>
          <p:cNvPr id="7" name="Google Shape;89;g14b3c8aee16_0_0">
            <a:extLst>
              <a:ext uri="{FF2B5EF4-FFF2-40B4-BE49-F238E27FC236}">
                <a16:creationId xmlns:a16="http://schemas.microsoft.com/office/drawing/2014/main" id="{328B31A6-E85C-4C96-BF03-79B8BEB041A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206" t="10625" r="9733" b="16195"/>
          <a:stretch/>
        </p:blipFill>
        <p:spPr>
          <a:xfrm>
            <a:off x="2820954" y="2855267"/>
            <a:ext cx="6550089" cy="3321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73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46D9-C828-493B-BD57-409635FF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581E-52BA-46F7-A4D2-78263CA8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Try to solve both KNN based regression as well as classification for a small dataset using python</a:t>
            </a:r>
          </a:p>
          <a:p>
            <a:pPr lvl="1"/>
            <a:r>
              <a:rPr lang="en-US" dirty="0"/>
              <a:t>For dealing with numbers –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For plotting – matplotlib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we use data from a spreadsheet (excel file/google sheet)?</a:t>
            </a:r>
          </a:p>
          <a:p>
            <a:pPr lvl="1"/>
            <a:r>
              <a:rPr lang="en-US" dirty="0"/>
              <a:t>Pandas library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D2AE-71AF-401E-8028-65A34494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0045-9AC7-4886-A4FC-E10F6645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D391-722A-40AC-94DE-3228245D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78FC-7017-4500-8A3A-55660408B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19B74-A083-41AE-B610-6A797E2F0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BB36-0E19-42C5-BD6F-DC650342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91E5-A390-445E-B7B6-AC475FCEE30F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FD257-AD51-40ED-82BB-3384E501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FD57-4D58-4A0A-B510-5B951A92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E384-B679-42A4-971D-E24584F7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the following dataset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D2BAE4-53B4-48CF-ABFF-1AC029460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628628"/>
              </p:ext>
            </p:extLst>
          </p:nvPr>
        </p:nvGraphicFramePr>
        <p:xfrm>
          <a:off x="1757707" y="1933649"/>
          <a:ext cx="8676585" cy="390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195">
                  <a:extLst>
                    <a:ext uri="{9D8B030D-6E8A-4147-A177-3AD203B41FA5}">
                      <a16:colId xmlns:a16="http://schemas.microsoft.com/office/drawing/2014/main" val="2122934119"/>
                    </a:ext>
                  </a:extLst>
                </a:gridCol>
                <a:gridCol w="2892195">
                  <a:extLst>
                    <a:ext uri="{9D8B030D-6E8A-4147-A177-3AD203B41FA5}">
                      <a16:colId xmlns:a16="http://schemas.microsoft.com/office/drawing/2014/main" val="1956553547"/>
                    </a:ext>
                  </a:extLst>
                </a:gridCol>
                <a:gridCol w="2892195">
                  <a:extLst>
                    <a:ext uri="{9D8B030D-6E8A-4147-A177-3AD203B41FA5}">
                      <a16:colId xmlns:a16="http://schemas.microsoft.com/office/drawing/2014/main" val="3559189995"/>
                    </a:ext>
                  </a:extLst>
                </a:gridCol>
              </a:tblGrid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 Hours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5156214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9639664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3408691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6387186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071212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7220453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3623845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503645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354967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1173-8336-49C0-91A3-5BDF8D10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6C2A-7FC7-4A92-A660-8B0C4D01094D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3CFD-5F63-473A-A48D-429526C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6585-F42A-4726-9C2C-0C5EEA58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E384-B679-42A4-971D-E24584F7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 the following dataset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D2BAE4-53B4-48CF-ABFF-1AC029460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856471"/>
              </p:ext>
            </p:extLst>
          </p:nvPr>
        </p:nvGraphicFramePr>
        <p:xfrm>
          <a:off x="1757707" y="2367282"/>
          <a:ext cx="8676585" cy="3909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195">
                  <a:extLst>
                    <a:ext uri="{9D8B030D-6E8A-4147-A177-3AD203B41FA5}">
                      <a16:colId xmlns:a16="http://schemas.microsoft.com/office/drawing/2014/main" val="2122934119"/>
                    </a:ext>
                  </a:extLst>
                </a:gridCol>
                <a:gridCol w="2892195">
                  <a:extLst>
                    <a:ext uri="{9D8B030D-6E8A-4147-A177-3AD203B41FA5}">
                      <a16:colId xmlns:a16="http://schemas.microsoft.com/office/drawing/2014/main" val="1956553547"/>
                    </a:ext>
                  </a:extLst>
                </a:gridCol>
                <a:gridCol w="2892195">
                  <a:extLst>
                    <a:ext uri="{9D8B030D-6E8A-4147-A177-3AD203B41FA5}">
                      <a16:colId xmlns:a16="http://schemas.microsoft.com/office/drawing/2014/main" val="3559189995"/>
                    </a:ext>
                  </a:extLst>
                </a:gridCol>
              </a:tblGrid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 Hours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5156214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9639664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3408691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6387186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071212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7220453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3623845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503645"/>
                  </a:ext>
                </a:extLst>
              </a:tr>
              <a:tr h="4103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354967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1173-8336-49C0-91A3-5BDF8D10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6C2A-7FC7-4A92-A660-8B0C4D01094D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3CFD-5F63-473A-A48D-429526C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6585-F42A-4726-9C2C-0C5EEA58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2D90E4-A503-4E83-B6A8-F8AAFB22F712}"/>
              </a:ext>
            </a:extLst>
          </p:cNvPr>
          <p:cNvSpPr/>
          <p:nvPr/>
        </p:nvSpPr>
        <p:spPr>
          <a:xfrm>
            <a:off x="3029059" y="1567320"/>
            <a:ext cx="61123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Assume that you work 41 hours and your effort level is 6,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will be your estimated salary?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90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5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6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7F621-DEC5-4D18-9682-35D5ABD74050}"/>
              </a:ext>
            </a:extLst>
          </p:cNvPr>
          <p:cNvSpPr/>
          <p:nvPr/>
        </p:nvSpPr>
        <p:spPr>
          <a:xfrm>
            <a:off x="185130" y="3221860"/>
            <a:ext cx="34842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=3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nearest neighbors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15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7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7F621-DEC5-4D18-9682-35D5ABD74050}"/>
              </a:ext>
            </a:extLst>
          </p:cNvPr>
          <p:cNvSpPr/>
          <p:nvPr/>
        </p:nvSpPr>
        <p:spPr>
          <a:xfrm>
            <a:off x="185130" y="3221860"/>
            <a:ext cx="34842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=3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nearest neighbors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B5F325-DC09-46D4-983D-736EEF55D9E6}"/>
              </a:ext>
            </a:extLst>
          </p:cNvPr>
          <p:cNvSpPr/>
          <p:nvPr/>
        </p:nvSpPr>
        <p:spPr>
          <a:xfrm>
            <a:off x="5326144" y="3648173"/>
            <a:ext cx="857840" cy="650905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8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7F621-DEC5-4D18-9682-35D5ABD74050}"/>
              </a:ext>
            </a:extLst>
          </p:cNvPr>
          <p:cNvSpPr/>
          <p:nvPr/>
        </p:nvSpPr>
        <p:spPr>
          <a:xfrm>
            <a:off x="185130" y="3221860"/>
            <a:ext cx="34842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=3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nearest neighbors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B5F325-DC09-46D4-983D-736EEF55D9E6}"/>
              </a:ext>
            </a:extLst>
          </p:cNvPr>
          <p:cNvSpPr/>
          <p:nvPr/>
        </p:nvSpPr>
        <p:spPr>
          <a:xfrm>
            <a:off x="5326144" y="3648173"/>
            <a:ext cx="857840" cy="650905"/>
          </a:xfrm>
          <a:prstGeom prst="ellipse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18684-EEEA-491B-9867-01D8C175FDFB}"/>
              </a:ext>
            </a:extLst>
          </p:cNvPr>
          <p:cNvSpPr/>
          <p:nvPr/>
        </p:nvSpPr>
        <p:spPr>
          <a:xfrm>
            <a:off x="8785709" y="2318964"/>
            <a:ext cx="2968868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 the average of the </a:t>
            </a:r>
          </a:p>
          <a:p>
            <a:pPr algn="ctr"/>
            <a:r>
              <a:rPr lang="en-US" sz="3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nearest neighbors</a:t>
            </a:r>
            <a:endParaRPr lang="en-US" sz="32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38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F9B-BA8F-45B8-AA62-5CCDDE2C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4EBCBC-9A62-4C7B-A360-93BA3188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" t="8306"/>
          <a:stretch/>
        </p:blipFill>
        <p:spPr>
          <a:xfrm>
            <a:off x="3669417" y="1904214"/>
            <a:ext cx="4853166" cy="44521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EA17-26AD-4CAB-9574-CE0DB17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080E-87E0-4B64-85B7-1ABFBF953F96}" type="datetime1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FA79-E868-43B2-A557-E0394617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 Md Shadman Aadeeb, Dept. of CSE, UIU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9D1-79CC-4F58-8ABF-8DB7A351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9EB4-B6E4-4D54-9636-D48DF13E780F}" type="slidenum">
              <a:rPr lang="en-US" smtClean="0"/>
              <a:t>9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077DFD-C501-4EF3-B91B-ED9A183BF36D}"/>
              </a:ext>
            </a:extLst>
          </p:cNvPr>
          <p:cNvSpPr/>
          <p:nvPr/>
        </p:nvSpPr>
        <p:spPr>
          <a:xfrm>
            <a:off x="5589270" y="3954462"/>
            <a:ext cx="161545" cy="1758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7F621-DEC5-4D18-9682-35D5ABD74050}"/>
              </a:ext>
            </a:extLst>
          </p:cNvPr>
          <p:cNvSpPr/>
          <p:nvPr/>
        </p:nvSpPr>
        <p:spPr>
          <a:xfrm>
            <a:off x="261786" y="3221860"/>
            <a:ext cx="333097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=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nearest neighbor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16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587</Words>
  <Application>Microsoft Office PowerPoint</Application>
  <PresentationFormat>Widescreen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K – Nearest Neighbors</vt:lpstr>
      <vt:lpstr>Observe the following dataset</vt:lpstr>
      <vt:lpstr>Observe the following dataset</vt:lpstr>
      <vt:lpstr>Plot the data</vt:lpstr>
      <vt:lpstr>Plot the data</vt:lpstr>
      <vt:lpstr>Plot the data</vt:lpstr>
      <vt:lpstr>Plot the data</vt:lpstr>
      <vt:lpstr>Plot the data</vt:lpstr>
      <vt:lpstr>Plot the data</vt:lpstr>
      <vt:lpstr>Plot the data</vt:lpstr>
      <vt:lpstr>Plot the data</vt:lpstr>
      <vt:lpstr>Plot the data</vt:lpstr>
      <vt:lpstr>Plot the data</vt:lpstr>
      <vt:lpstr>Plot the data</vt:lpstr>
      <vt:lpstr>Classification – using KNN</vt:lpstr>
      <vt:lpstr>Classification – using KNN</vt:lpstr>
      <vt:lpstr>One More Dataset</vt:lpstr>
      <vt:lpstr>Let’s get coding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</dc:title>
  <dc:creator>USER</dc:creator>
  <cp:lastModifiedBy>HP</cp:lastModifiedBy>
  <cp:revision>40</cp:revision>
  <dcterms:created xsi:type="dcterms:W3CDTF">2022-05-09T06:00:52Z</dcterms:created>
  <dcterms:modified xsi:type="dcterms:W3CDTF">2024-07-01T18:26:42Z</dcterms:modified>
</cp:coreProperties>
</file>