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1" r:id="rId12"/>
    <p:sldId id="272" r:id="rId13"/>
    <p:sldId id="273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Perfomance  Analysis</a:t>
            </a:r>
          </a:p>
          <a:p>
            <a:pPr>
              <a:defRPr/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520139499501081E-2"/>
          <c:y val="0.16429451632778805"/>
          <c:w val="0.70065155751390551"/>
          <c:h val="0.761624725282722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53-4019-BBAD-2F623C48C50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53-4019-BBAD-2F623C48C50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53-4019-BBAD-2F623C48C50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253-4019-BBAD-2F623C48C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8353216"/>
        <c:axId val="278356576"/>
      </c:barChart>
      <c:catAx>
        <c:axId val="27835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56576"/>
        <c:crosses val="autoZero"/>
        <c:auto val="1"/>
        <c:lblAlgn val="ctr"/>
        <c:lblOffset val="100"/>
        <c:noMultiLvlLbl val="0"/>
      </c:catAx>
      <c:valAx>
        <c:axId val="27835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5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1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D6E-4719-81F3-F01DF01CEE6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3D6E-4719-81F3-F01DF01CEE6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3D6E-4719-81F3-F01DF01CEE6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3D6E-4719-81F3-F01DF01CE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7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19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94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0912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99641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3059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9818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8739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23685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10324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72406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85007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0348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2352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9131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8701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079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6839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5023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1567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65558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dirty="0"/>
              <a:t>SHEIK IMRAN I</a:t>
            </a:r>
          </a:p>
          <a:p>
            <a:r>
              <a:rPr lang="en-US" sz="2400" b="1" dirty="0"/>
              <a:t>REGISTER NO: </a:t>
            </a:r>
            <a:r>
              <a:rPr lang="en-US" sz="2400" dirty="0"/>
              <a:t>122200487/asunm123122200487</a:t>
            </a:r>
          </a:p>
          <a:p>
            <a:r>
              <a:rPr lang="en-US" sz="2400" b="1" dirty="0"/>
              <a:t>DEPARTMENT: </a:t>
            </a:r>
            <a:r>
              <a:rPr lang="en-US" sz="2400" dirty="0"/>
              <a:t>B.COM COPORATE SECRETARYSHIP</a:t>
            </a:r>
          </a:p>
          <a:p>
            <a:r>
              <a:rPr lang="en-US" sz="2400" b="1" dirty="0"/>
              <a:t>COLLEGE: </a:t>
            </a:r>
            <a:r>
              <a:rPr lang="en-US" sz="2400" dirty="0"/>
              <a:t>MOHAMED SATHAK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4ADF37-CA5B-EACE-27DB-D65D6F74C2F4}"/>
              </a:ext>
            </a:extLst>
          </p:cNvPr>
          <p:cNvSpPr txBox="1"/>
          <p:nvPr/>
        </p:nvSpPr>
        <p:spPr>
          <a:xfrm>
            <a:off x="739775" y="1295400"/>
            <a:ext cx="8404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DATA COLLECTON: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733CB-84D0-FDF6-A701-E26C97FC44F3}"/>
              </a:ext>
            </a:extLst>
          </p:cNvPr>
          <p:cNvSpPr txBox="1"/>
          <p:nvPr/>
        </p:nvSpPr>
        <p:spPr>
          <a:xfrm>
            <a:off x="739774" y="1695510"/>
            <a:ext cx="1122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First </a:t>
            </a:r>
            <a:r>
              <a:rPr lang="en-IN" dirty="0" err="1"/>
              <a:t>i</a:t>
            </a:r>
            <a:r>
              <a:rPr lang="en-IN" dirty="0"/>
              <a:t> login my Naan </a:t>
            </a:r>
            <a:r>
              <a:rPr lang="en-IN" dirty="0" err="1"/>
              <a:t>mdhalvan</a:t>
            </a:r>
            <a:r>
              <a:rPr lang="en-IN" dirty="0"/>
              <a:t> id and went to Edu-net dashboard.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From there I download “Employee data set “.                               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C6C9C-52AF-EAF2-B6FF-7C4275701213}"/>
              </a:ext>
            </a:extLst>
          </p:cNvPr>
          <p:cNvSpPr txBox="1"/>
          <p:nvPr/>
        </p:nvSpPr>
        <p:spPr>
          <a:xfrm>
            <a:off x="739774" y="2557285"/>
            <a:ext cx="3303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FEATURES  COLLECTION: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7E9A2-6931-9B11-B4BC-C956172C6D6D}"/>
              </a:ext>
            </a:extLst>
          </p:cNvPr>
          <p:cNvSpPr txBox="1"/>
          <p:nvPr/>
        </p:nvSpPr>
        <p:spPr>
          <a:xfrm>
            <a:off x="796413" y="3212136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Though I’m doing the </a:t>
            </a:r>
            <a:r>
              <a:rPr lang="en-IN" dirty="0" err="1"/>
              <a:t>Eployee</a:t>
            </a:r>
            <a:r>
              <a:rPr lang="en-IN" dirty="0"/>
              <a:t> performance analysis I collected;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EMP-ID</a:t>
            </a:r>
            <a:r>
              <a:rPr lang="en-IN" dirty="0"/>
              <a:t> :For employee </a:t>
            </a:r>
            <a:r>
              <a:rPr lang="en-IN" dirty="0" err="1"/>
              <a:t>refernce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FIRST AND LAST NAME: </a:t>
            </a:r>
            <a:r>
              <a:rPr lang="en-IN" dirty="0"/>
              <a:t>For identifying their performance.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BUSINESS UNIT: </a:t>
            </a:r>
            <a:r>
              <a:rPr lang="en-IN" dirty="0"/>
              <a:t>To ascertain their working sector.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STATUS : </a:t>
            </a:r>
            <a:r>
              <a:rPr lang="en-IN" dirty="0"/>
              <a:t>To know whether there are active or </a:t>
            </a:r>
            <a:r>
              <a:rPr lang="en-IN" dirty="0" err="1"/>
              <a:t>futre</a:t>
            </a:r>
            <a:r>
              <a:rPr lang="en-IN" dirty="0"/>
              <a:t> start.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TYPE:  </a:t>
            </a:r>
            <a:r>
              <a:rPr lang="en-IN" dirty="0"/>
              <a:t>Is to find whether there are working for full time or </a:t>
            </a:r>
            <a:r>
              <a:rPr lang="en-IN" dirty="0" err="1"/>
              <a:t>partime</a:t>
            </a:r>
            <a:r>
              <a:rPr lang="en-IN" dirty="0"/>
              <a:t> or </a:t>
            </a:r>
            <a:r>
              <a:rPr lang="en-IN" dirty="0" err="1"/>
              <a:t>contarct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GENDER CODE : </a:t>
            </a:r>
            <a:r>
              <a:rPr lang="en-IN" dirty="0"/>
              <a:t>To access their sex.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PERFORMANCE SCORE : </a:t>
            </a:r>
            <a:r>
              <a:rPr lang="en-IN" dirty="0"/>
              <a:t>It is calculated to judge his skills whether he/she wants to improve or not.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CURRENT RATING: </a:t>
            </a:r>
            <a:r>
              <a:rPr lang="en-IN" dirty="0"/>
              <a:t>This helps us to </a:t>
            </a:r>
            <a:r>
              <a:rPr lang="en-IN" dirty="0" err="1"/>
              <a:t>acknownledge</a:t>
            </a:r>
            <a:r>
              <a:rPr lang="en-IN" dirty="0"/>
              <a:t> his/her talent using these ratings.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PERFOMANCE LEVEL: </a:t>
            </a:r>
            <a:r>
              <a:rPr lang="en-IN" dirty="0"/>
              <a:t>This is </a:t>
            </a:r>
            <a:r>
              <a:rPr lang="en-IN" dirty="0" err="1"/>
              <a:t>derivated</a:t>
            </a:r>
            <a:r>
              <a:rPr lang="en-IN" dirty="0"/>
              <a:t> to know the  rank of the 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789A47-FAE6-778E-3D08-6A26014027E2}"/>
              </a:ext>
            </a:extLst>
          </p:cNvPr>
          <p:cNvSpPr txBox="1"/>
          <p:nvPr/>
        </p:nvSpPr>
        <p:spPr>
          <a:xfrm>
            <a:off x="24581" y="1524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DATA CLEANING: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2F1B6-605F-FBFE-C3DC-549658D428A0}"/>
              </a:ext>
            </a:extLst>
          </p:cNvPr>
          <p:cNvSpPr txBox="1"/>
          <p:nvPr/>
        </p:nvSpPr>
        <p:spPr>
          <a:xfrm>
            <a:off x="1143000" y="762000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>
                <a:solidFill>
                  <a:schemeClr val="accent3">
                    <a:lumMod val="50000"/>
                  </a:schemeClr>
                </a:solidFill>
              </a:rPr>
              <a:t>Here I done two things, First I figure out missing or blank column ,then I filter those blanks.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83CAE-C949-3B3E-4224-27422B433D9E}"/>
              </a:ext>
            </a:extLst>
          </p:cNvPr>
          <p:cNvSpPr txBox="1"/>
          <p:nvPr/>
        </p:nvSpPr>
        <p:spPr>
          <a:xfrm>
            <a:off x="533400" y="1752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STEPS TO IDENTIFY MIISING VALUES: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96202-7A18-F511-6DC7-6E9C2634DF58}"/>
              </a:ext>
            </a:extLst>
          </p:cNvPr>
          <p:cNvSpPr txBox="1"/>
          <p:nvPr/>
        </p:nvSpPr>
        <p:spPr>
          <a:xfrm>
            <a:off x="457200" y="2153887"/>
            <a:ext cx="5562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the whole row which you figure it out .</a:t>
            </a:r>
          </a:p>
          <a:p>
            <a:r>
              <a:rPr lang="en-IN" dirty="0"/>
              <a:t>                          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select conditional formatting 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Select highlight cells rules and click more rules.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Choose blank from format cells  and choose colours and press ok 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A9F6F35-820B-C296-7B2C-070E46CA784C}"/>
              </a:ext>
            </a:extLst>
          </p:cNvPr>
          <p:cNvSpPr/>
          <p:nvPr/>
        </p:nvSpPr>
        <p:spPr>
          <a:xfrm>
            <a:off x="2438400" y="2501133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8EE9E40-170B-B9A5-5C3D-FC3DF2230697}"/>
              </a:ext>
            </a:extLst>
          </p:cNvPr>
          <p:cNvSpPr/>
          <p:nvPr/>
        </p:nvSpPr>
        <p:spPr>
          <a:xfrm>
            <a:off x="2432255" y="3108067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8B5C711-8C59-153E-915A-2DCF29090188}"/>
              </a:ext>
            </a:extLst>
          </p:cNvPr>
          <p:cNvSpPr/>
          <p:nvPr/>
        </p:nvSpPr>
        <p:spPr>
          <a:xfrm>
            <a:off x="2432255" y="3792068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312CB5-169F-FE34-520C-22549E1E3939}"/>
              </a:ext>
            </a:extLst>
          </p:cNvPr>
          <p:cNvSpPr txBox="1"/>
          <p:nvPr/>
        </p:nvSpPr>
        <p:spPr>
          <a:xfrm>
            <a:off x="6324600" y="17526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STEPS TO REMOVE THISE BLANK USING FILTER: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C6A15C-6E98-33AD-C83E-B3D0D4EBA50F}"/>
              </a:ext>
            </a:extLst>
          </p:cNvPr>
          <p:cNvSpPr txBox="1"/>
          <p:nvPr/>
        </p:nvSpPr>
        <p:spPr>
          <a:xfrm>
            <a:off x="6477000" y="2117467"/>
            <a:ext cx="487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Search for sort and filter and select filter.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There will be small arrow on the selected row click that and choose filter by colour.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Then press no fill to remove the blanks.</a:t>
            </a:r>
          </a:p>
          <a:p>
            <a:endParaRPr lang="en-IN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C605D55-626F-DBEC-09BF-6B30FB344D18}"/>
              </a:ext>
            </a:extLst>
          </p:cNvPr>
          <p:cNvSpPr/>
          <p:nvPr/>
        </p:nvSpPr>
        <p:spPr>
          <a:xfrm>
            <a:off x="8792497" y="2740431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BC45DB7-0051-17ED-A233-71477EFE7685}"/>
              </a:ext>
            </a:extLst>
          </p:cNvPr>
          <p:cNvSpPr/>
          <p:nvPr/>
        </p:nvSpPr>
        <p:spPr>
          <a:xfrm>
            <a:off x="8796184" y="4067579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24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F1406C-7ED2-205B-3F16-6BEC3DB49F1B}"/>
              </a:ext>
            </a:extLst>
          </p:cNvPr>
          <p:cNvSpPr txBox="1"/>
          <p:nvPr/>
        </p:nvSpPr>
        <p:spPr>
          <a:xfrm>
            <a:off x="609600" y="762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PERFORMANCE LEVEL: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3FA1F-26C5-AED7-07CA-9B55D022861E}"/>
              </a:ext>
            </a:extLst>
          </p:cNvPr>
          <p:cNvSpPr txBox="1"/>
          <p:nvPr/>
        </p:nvSpPr>
        <p:spPr>
          <a:xfrm>
            <a:off x="1905000" y="685800"/>
            <a:ext cx="6858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Performance level is calculated using  the data’s in the employees current rating .</a:t>
            </a:r>
          </a:p>
          <a:p>
            <a:endParaRPr lang="en-IN" b="1" dirty="0"/>
          </a:p>
          <a:p>
            <a:r>
              <a:rPr lang="en-IN" b="1" dirty="0"/>
              <a:t>I DONE THROUGH THESE STEPS;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Choose the appropriate column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And type IFS formula to calculated all.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Type equal to and select the row and enter &gt;= number…..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Finally type “TRUE”,”LOW” and press entre to get results.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endParaRPr lang="en-IN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98A1A30-5601-4775-7F9B-4359DC6DF523}"/>
              </a:ext>
            </a:extLst>
          </p:cNvPr>
          <p:cNvSpPr/>
          <p:nvPr/>
        </p:nvSpPr>
        <p:spPr>
          <a:xfrm>
            <a:off x="3657600" y="21336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8B046F8-1DFF-6683-99A2-1BA79C7EEE4D}"/>
              </a:ext>
            </a:extLst>
          </p:cNvPr>
          <p:cNvSpPr/>
          <p:nvPr/>
        </p:nvSpPr>
        <p:spPr>
          <a:xfrm>
            <a:off x="3657600" y="26670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32263F5-0A10-8C87-5401-BD058FC26053}"/>
              </a:ext>
            </a:extLst>
          </p:cNvPr>
          <p:cNvSpPr/>
          <p:nvPr/>
        </p:nvSpPr>
        <p:spPr>
          <a:xfrm>
            <a:off x="3657600" y="3443749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060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76C5FA-775E-9A75-C084-956F27AB9F28}"/>
              </a:ext>
            </a:extLst>
          </p:cNvPr>
          <p:cNvSpPr txBox="1"/>
          <p:nvPr/>
        </p:nvSpPr>
        <p:spPr>
          <a:xfrm>
            <a:off x="457200" y="762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SUMMARY OF PIVOT TABLE: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89B8D-B804-6C2C-FFD6-F9FF2E66A0ED}"/>
              </a:ext>
            </a:extLst>
          </p:cNvPr>
          <p:cNvSpPr txBox="1"/>
          <p:nvPr/>
        </p:nvSpPr>
        <p:spPr>
          <a:xfrm>
            <a:off x="304800" y="552613"/>
            <a:ext cx="80608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I PREPARE THE PIVOT TABLE FORM THE FOLLOWING MANNER:</a:t>
            </a:r>
          </a:p>
          <a:p>
            <a:endParaRPr lang="en-IN" sz="20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/>
              <a:t>First, I consider “BUSINESS UNIT” as my rows.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 err="1"/>
              <a:t>Secondly,I</a:t>
            </a:r>
            <a:r>
              <a:rPr lang="en-IN" sz="2000" dirty="0"/>
              <a:t> drag the “PERFORMANCE LEVEL” in column.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 err="1"/>
              <a:t>Next,I</a:t>
            </a:r>
            <a:r>
              <a:rPr lang="en-IN" sz="2000" dirty="0"/>
              <a:t> drop “GENDER CODE” in filter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/>
              <a:t>If we want a specific data use “slicer”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/>
              <a:t>I choose “EMPLOYEE STATUS” using slicer.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C2CDA6-D2EA-A0BD-B1CE-878B29D7F814}"/>
              </a:ext>
            </a:extLst>
          </p:cNvPr>
          <p:cNvSpPr txBox="1"/>
          <p:nvPr/>
        </p:nvSpPr>
        <p:spPr>
          <a:xfrm>
            <a:off x="457200" y="3107158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VISUALIZATION: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5F8CA-ECC4-6D13-D07E-1E5DAD902D6F}"/>
              </a:ext>
            </a:extLst>
          </p:cNvPr>
          <p:cNvSpPr txBox="1"/>
          <p:nvPr/>
        </p:nvSpPr>
        <p:spPr>
          <a:xfrm>
            <a:off x="762000" y="3638387"/>
            <a:ext cx="6477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process of showing data in pictorial form is called visualization.</a:t>
            </a:r>
          </a:p>
          <a:p>
            <a:endParaRPr lang="en-IN" dirty="0"/>
          </a:p>
          <a:p>
            <a:r>
              <a:rPr lang="en-IN" b="1" dirty="0"/>
              <a:t>I done through few steps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go to insert and select recommended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Select the chart which ever you like and click 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title by </a:t>
            </a:r>
            <a:r>
              <a:rPr lang="en-IN" dirty="0" err="1"/>
              <a:t>pessing</a:t>
            </a:r>
            <a:r>
              <a:rPr lang="en-IN" dirty="0"/>
              <a:t> the </a:t>
            </a:r>
            <a:r>
              <a:rPr lang="en-IN" dirty="0" err="1"/>
              <a:t>pessing</a:t>
            </a:r>
            <a:r>
              <a:rPr lang="en-IN" dirty="0"/>
              <a:t> the plus symbol on the top corner of the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trend lines like the </a:t>
            </a:r>
            <a:r>
              <a:rPr lang="en-IN" dirty="0" err="1"/>
              <a:t>previvous</a:t>
            </a:r>
            <a:r>
              <a:rPr lang="en-IN" dirty="0"/>
              <a:t> step.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268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97AA61A-FBE3-F231-371D-70B5416E14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7758749"/>
              </p:ext>
            </p:extLst>
          </p:nvPr>
        </p:nvGraphicFramePr>
        <p:xfrm>
          <a:off x="155892" y="1524000"/>
          <a:ext cx="6073140" cy="4122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7A14BF2-6037-8537-5974-060177C49E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297790"/>
              </p:ext>
            </p:extLst>
          </p:nvPr>
        </p:nvGraphicFramePr>
        <p:xfrm>
          <a:off x="7010400" y="1638300"/>
          <a:ext cx="4572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F6008-CB2D-DA2C-64F9-AAA31B1CD507}"/>
              </a:ext>
            </a:extLst>
          </p:cNvPr>
          <p:cNvSpPr txBox="1"/>
          <p:nvPr/>
        </p:nvSpPr>
        <p:spPr>
          <a:xfrm>
            <a:off x="684212" y="457200"/>
            <a:ext cx="10288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By comparing performance of </a:t>
            </a:r>
            <a:r>
              <a:rPr lang="en-IN" sz="2400" dirty="0" err="1">
                <a:solidFill>
                  <a:srgbClr val="FFFF00"/>
                </a:solidFill>
              </a:rPr>
              <a:t>employees,there</a:t>
            </a:r>
            <a:r>
              <a:rPr lang="en-IN" sz="2400" dirty="0">
                <a:solidFill>
                  <a:srgbClr val="FFFF00"/>
                </a:solidFill>
              </a:rPr>
              <a:t> are “AVERAGE” performing employee are higher in the organisation , so you want to motivate the employees for a better outcome.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rgbClr val="FF0000"/>
                </a:solidFill>
              </a:rPr>
              <a:t>PROJECT</a:t>
            </a:r>
            <a:r>
              <a:rPr sz="4250" spc="-85" dirty="0">
                <a:solidFill>
                  <a:srgbClr val="FF0000"/>
                </a:solidFill>
              </a:rPr>
              <a:t> </a:t>
            </a:r>
            <a:r>
              <a:rPr sz="4250" spc="25" dirty="0">
                <a:solidFill>
                  <a:srgbClr val="FF0000"/>
                </a:solidFill>
              </a:rPr>
              <a:t>TITLE</a:t>
            </a:r>
            <a:endParaRPr sz="4250" dirty="0">
              <a:solidFill>
                <a:srgbClr val="FF0000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540751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bg2"/>
                </a:solidFill>
              </a:rPr>
              <a:t>A</a:t>
            </a:r>
            <a:r>
              <a:rPr spc="-5" dirty="0">
                <a:solidFill>
                  <a:schemeClr val="bg2"/>
                </a:solidFill>
              </a:rPr>
              <a:t>G</a:t>
            </a:r>
            <a:r>
              <a:rPr spc="-35" dirty="0">
                <a:solidFill>
                  <a:schemeClr val="bg2"/>
                </a:solidFill>
              </a:rPr>
              <a:t>E</a:t>
            </a:r>
            <a:r>
              <a:rPr spc="15" dirty="0">
                <a:solidFill>
                  <a:schemeClr val="bg2"/>
                </a:solidFill>
              </a:rPr>
              <a:t>N</a:t>
            </a:r>
            <a:r>
              <a:rPr dirty="0">
                <a:solidFill>
                  <a:schemeClr val="bg2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lang="en-IN" sz="4250" spc="20" dirty="0"/>
              <a:t>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85B960-FFD8-EF42-9670-05212D19764B}"/>
              </a:ext>
            </a:extLst>
          </p:cNvPr>
          <p:cNvSpPr txBox="1"/>
          <p:nvPr/>
        </p:nvSpPr>
        <p:spPr>
          <a:xfrm>
            <a:off x="1026635" y="1683160"/>
            <a:ext cx="52517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Measuring employee performance helps calibrate those goals by providing insight into where someone is doing well and could be stretched and areas that are not a strength yet. Based on performance feedback ,self </a:t>
            </a:r>
            <a:r>
              <a:rPr lang="en-IN" sz="24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reflection,and</a:t>
            </a:r>
            <a:r>
              <a:rPr lang="en-IN" sz="2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business needs, </a:t>
            </a:r>
            <a:r>
              <a:rPr lang="en-IN" sz="24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employess</a:t>
            </a:r>
            <a:r>
              <a:rPr lang="en-IN" sz="2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should set their own goals</a:t>
            </a:r>
            <a:r>
              <a:rPr lang="en-IN" sz="2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27039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D070A-1316-A956-CCFF-F61EB09A32B0}"/>
              </a:ext>
            </a:extLst>
          </p:cNvPr>
          <p:cNvSpPr txBox="1"/>
          <p:nvPr/>
        </p:nvSpPr>
        <p:spPr>
          <a:xfrm>
            <a:off x="228600" y="811623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Employee performance analysis is the process of evaluating how employees are performing against company expectations and goals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619F2-2A12-8EE4-E86C-782589EFC456}"/>
              </a:ext>
            </a:extLst>
          </p:cNvPr>
          <p:cNvSpPr txBox="1"/>
          <p:nvPr/>
        </p:nvSpPr>
        <p:spPr>
          <a:xfrm>
            <a:off x="437535" y="1894482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PURPOSE</a:t>
            </a:r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: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79A13-6932-6057-461B-D69562A2F090}"/>
              </a:ext>
            </a:extLst>
          </p:cNvPr>
          <p:cNvSpPr txBox="1"/>
          <p:nvPr/>
        </p:nvSpPr>
        <p:spPr>
          <a:xfrm>
            <a:off x="1600200" y="2294007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improve </a:t>
            </a:r>
            <a:r>
              <a:rPr lang="en-IN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performace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or ensure it              remains acceptable.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A7320D-ACB9-D3D7-AFFE-C5081978F14F}"/>
              </a:ext>
            </a:extLst>
          </p:cNvPr>
          <p:cNvSpPr txBox="1"/>
          <p:nvPr/>
        </p:nvSpPr>
        <p:spPr>
          <a:xfrm>
            <a:off x="355190" y="2971211"/>
            <a:ext cx="1841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BENEFITS: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15419F-9912-DB66-8E45-5117AF6691A5}"/>
              </a:ext>
            </a:extLst>
          </p:cNvPr>
          <p:cNvSpPr txBox="1"/>
          <p:nvPr/>
        </p:nvSpPr>
        <p:spPr>
          <a:xfrm>
            <a:off x="1541205" y="3420291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Helps businesses make more consistent accurate and informed decisions.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4F7E90-8E07-06F9-0696-F4AC2A5324E2}"/>
              </a:ext>
            </a:extLst>
          </p:cNvPr>
          <p:cNvSpPr txBox="1"/>
          <p:nvPr/>
        </p:nvSpPr>
        <p:spPr>
          <a:xfrm>
            <a:off x="152400" y="4350501"/>
            <a:ext cx="250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HOW IT WORKS: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C144EF-07DE-1A05-5A46-6EF6668B47CA}"/>
              </a:ext>
            </a:extLst>
          </p:cNvPr>
          <p:cNvSpPr txBox="1"/>
          <p:nvPr/>
        </p:nvSpPr>
        <p:spPr>
          <a:xfrm>
            <a:off x="1541205" y="4731195"/>
            <a:ext cx="7993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Analyzes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HR data to measure how employees are performing against </a:t>
            </a:r>
            <a:r>
              <a:rPr lang="en-IN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KPIs,which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are role-specific performance goals.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C532-5FE3-7EE2-0685-6FEBDB0CCF3C}"/>
              </a:ext>
            </a:extLst>
          </p:cNvPr>
          <p:cNvSpPr txBox="1"/>
          <p:nvPr/>
        </p:nvSpPr>
        <p:spPr>
          <a:xfrm>
            <a:off x="152400" y="5591175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WHEN TO USE IT 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329969-C58E-19C9-C75E-C50B3B30DA09}"/>
              </a:ext>
            </a:extLst>
          </p:cNvPr>
          <p:cNvSpPr txBox="1"/>
          <p:nvPr/>
        </p:nvSpPr>
        <p:spPr>
          <a:xfrm>
            <a:off x="1623860" y="6020977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check metrics every month or year and make plans for adjustment and improvement.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367902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lang="en-IN" sz="3200" spc="15" dirty="0"/>
              <a:t> 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7F40E6-1E1F-6B86-BE6A-8178A9C1F662}"/>
              </a:ext>
            </a:extLst>
          </p:cNvPr>
          <p:cNvSpPr txBox="1"/>
          <p:nvPr/>
        </p:nvSpPr>
        <p:spPr>
          <a:xfrm>
            <a:off x="838200" y="1600200"/>
            <a:ext cx="327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Manager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Employees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Employer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Organisation</a:t>
            </a:r>
          </a:p>
        </p:txBody>
      </p:sp>
      <p:pic>
        <p:nvPicPr>
          <p:cNvPr id="1028" name="Picture 4" descr="41 Organizational Chart Templates (Word, Excel, PowerPoint, PSD)">
            <a:extLst>
              <a:ext uri="{FF2B5EF4-FFF2-40B4-BE49-F238E27FC236}">
                <a16:creationId xmlns:a16="http://schemas.microsoft.com/office/drawing/2014/main" id="{A1D391E3-355C-AD38-9AF7-4ED1E003D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795" y="-12918"/>
            <a:ext cx="7207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918AA5-3F30-3B5F-E8FD-AF66E8B877D6}"/>
              </a:ext>
            </a:extLst>
          </p:cNvPr>
          <p:cNvSpPr txBox="1"/>
          <p:nvPr/>
        </p:nvSpPr>
        <p:spPr>
          <a:xfrm>
            <a:off x="3962400" y="2525553"/>
            <a:ext cx="457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formatting-missing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Filter-remove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Formula-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Pivot-summary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52400"/>
            <a:ext cx="8534400" cy="1507067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9F9B4-9B4B-0B35-3DED-0E625AEBFF8B}"/>
              </a:ext>
            </a:extLst>
          </p:cNvPr>
          <p:cNvSpPr txBox="1"/>
          <p:nvPr/>
        </p:nvSpPr>
        <p:spPr>
          <a:xfrm>
            <a:off x="1600200" y="1354667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Download employee data set from –Kaggle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Out of 26 features I </a:t>
            </a:r>
            <a:r>
              <a:rPr lang="en-IN" dirty="0" err="1"/>
              <a:t>choosed</a:t>
            </a:r>
            <a:r>
              <a:rPr lang="en-IN" dirty="0"/>
              <a:t> 9 features there are;</a:t>
            </a:r>
          </a:p>
          <a:p>
            <a:pPr algn="ctr"/>
            <a:r>
              <a:rPr lang="en-IN" dirty="0"/>
              <a:t>        1.Emp-ID-(Numerical values)</a:t>
            </a:r>
          </a:p>
          <a:p>
            <a:pPr algn="ctr"/>
            <a:r>
              <a:rPr lang="en-IN" dirty="0"/>
              <a:t>2. First name(Text value)</a:t>
            </a:r>
          </a:p>
          <a:p>
            <a:pPr algn="ctr"/>
            <a:r>
              <a:rPr lang="en-IN" dirty="0"/>
              <a:t>  3.Last name  (Text value)</a:t>
            </a:r>
          </a:p>
          <a:p>
            <a:pPr algn="ctr"/>
            <a:r>
              <a:rPr lang="en-IN" dirty="0"/>
              <a:t>      4.Business unit   (Text value)</a:t>
            </a:r>
          </a:p>
          <a:p>
            <a:pPr algn="ctr"/>
            <a:r>
              <a:rPr lang="en-IN" dirty="0"/>
              <a:t>                         5.Employee status (Active/Future start)</a:t>
            </a:r>
          </a:p>
          <a:p>
            <a:pPr algn="ctr"/>
            <a:r>
              <a:rPr lang="en-IN" dirty="0"/>
              <a:t>                                      6.Employee type(Full time/contract/part time)</a:t>
            </a:r>
          </a:p>
          <a:p>
            <a:pPr algn="ctr"/>
            <a:r>
              <a:rPr lang="en-IN" dirty="0"/>
              <a:t>           7.Gender code(Male/Female)</a:t>
            </a:r>
          </a:p>
          <a:p>
            <a:pPr algn="ctr"/>
            <a:r>
              <a:rPr lang="en-IN" dirty="0"/>
              <a:t>                                    8.Current employee rating(Numerical values)</a:t>
            </a:r>
          </a:p>
          <a:p>
            <a:pPr algn="ctr"/>
            <a:r>
              <a:rPr lang="en-IN" dirty="0"/>
              <a:t>                                      9.Performance level(Very High /High/Medium)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447800" y="1882230"/>
            <a:ext cx="975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0FF160-DBB9-9B55-5683-2EC78790638E}"/>
              </a:ext>
            </a:extLst>
          </p:cNvPr>
          <p:cNvSpPr txBox="1"/>
          <p:nvPr/>
        </p:nvSpPr>
        <p:spPr>
          <a:xfrm>
            <a:off x="1089509" y="1420565"/>
            <a:ext cx="350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PERFORMANCE LEVEL: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400</TotalTime>
  <Words>880</Words>
  <Application>Microsoft Office PowerPoint</Application>
  <PresentationFormat>Widescreen</PresentationFormat>
  <Paragraphs>142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Roboto</vt:lpstr>
      <vt:lpstr>Times New Roman</vt:lpstr>
      <vt:lpstr>Trebuchet MS</vt:lpstr>
      <vt:lpstr>Wingdings</vt:lpstr>
      <vt:lpstr>Wingdings 3</vt:lpstr>
      <vt:lpstr>Slice</vt:lpstr>
      <vt:lpstr>Employee Data Analysis using Excel  </vt:lpstr>
      <vt:lpstr>PROJECT TITLE</vt:lpstr>
      <vt:lpstr>AGENDA</vt:lpstr>
      <vt:lpstr>PROBLEM STATEMENT</vt:lpstr>
      <vt:lpstr>PROJECT OVERVIEW</vt:lpstr>
      <vt:lpstr>WHO ARE THE END 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sooriya prakash</cp:lastModifiedBy>
  <cp:revision>13</cp:revision>
  <dcterms:created xsi:type="dcterms:W3CDTF">2024-03-29T15:07:22Z</dcterms:created>
  <dcterms:modified xsi:type="dcterms:W3CDTF">2024-09-08T14:33:35Z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