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278" autoAdjust="0"/>
    <p:restoredTop sz="99821" autoAdjust="0"/>
  </p:normalViewPr>
  <p:slideViewPr>
    <p:cSldViewPr snapToGrid="0">
      <p:cViewPr>
        <p:scale>
          <a:sx n="80" d="100"/>
          <a:sy n="80" d="100"/>
        </p:scale>
        <p:origin x="-1218" y="-3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421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dirty="0" smtClean="0">
                <a:solidFill>
                  <a:schemeClr val="tx1"/>
                </a:solidFill>
              </a:rPr>
              <a:t>A.SHEIKISMAIL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au912421104040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723332" y="463017"/>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descr="Screenshot (31).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Screenshot (16).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71650"/>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smtClean="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smtClean="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smtClean="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 name="TextBox 9">
            <a:extLst>
              <a:ext uri="{FF2B5EF4-FFF2-40B4-BE49-F238E27FC236}">
                <a16:creationId xmlns=""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smtClean="0"/>
              <a:t>User Authentication:</a:t>
            </a:r>
          </a:p>
          <a:p>
            <a:r>
              <a:rPr lang="en-US" dirty="0" smtClean="0"/>
              <a:t>Implement user authentication to allow only registered users to vote.</a:t>
            </a:r>
          </a:p>
          <a:p>
            <a:r>
              <a:rPr lang="en-US" dirty="0" smtClean="0"/>
              <a:t>Associate each vote with a user to prevent duplicate voting.</a:t>
            </a:r>
          </a:p>
          <a:p>
            <a:endParaRPr lang="en-US" dirty="0" smtClean="0"/>
          </a:p>
          <a:p>
            <a:r>
              <a:rPr lang="en-US" b="1" dirty="0" smtClean="0"/>
              <a:t>Multiple Choice Options:</a:t>
            </a:r>
            <a:endParaRPr lang="en-US" dirty="0" smtClean="0"/>
          </a:p>
          <a:p>
            <a:r>
              <a:rPr lang="en-US" dirty="0" smtClean="0"/>
              <a:t>Allow users to select multiple choices for a single poll.</a:t>
            </a:r>
          </a:p>
          <a:p>
            <a:r>
              <a:rPr lang="en-US" dirty="0" smtClean="0"/>
              <a:t>Implement validation to ensure users do not exceed the allowed number of choices.</a:t>
            </a:r>
          </a:p>
          <a:p>
            <a:endParaRPr lang="en-US" dirty="0" smtClean="0"/>
          </a:p>
        </p:txBody>
      </p:sp>
    </p:spTree>
    <p:extLst>
      <p:ext uri="{BB962C8B-B14F-4D97-AF65-F5344CB8AC3E}">
        <p14:creationId xmlns=""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rPr>
              <a:t>he </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Security </a:t>
            </a:r>
            <a:r>
              <a:rPr lang="en-US" b="1" i="0" dirty="0">
                <a:solidFill>
                  <a:srgbClr val="0D0D0D"/>
                </a:solidFill>
                <a:effectLst/>
                <a:latin typeface="Söhne"/>
              </a:rPr>
              <a:t>Measures</a:t>
            </a:r>
            <a:r>
              <a:rPr lang="en-US" b="0" i="0" dirty="0">
                <a:solidFill>
                  <a:srgbClr val="0D0D0D"/>
                </a:solidFill>
                <a:effectLst/>
                <a:latin typeface="Söhne"/>
              </a:rPr>
              <a:t>: </a:t>
            </a:r>
            <a:r>
              <a:rPr lang="en-US" b="0" i="0" dirty="0" smtClean="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Times New Roman" pitchFamily="18" charset="0"/>
              <a:cs typeface="Times New Roman" pitchFamily="18" charset="0"/>
            </a:endParaRP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Security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Limited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Need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User-Friendly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306</TotalTime>
  <Words>1184</Words>
  <Application>Microsoft Office PowerPoint</Application>
  <PresentationFormat>On-screen Show (16:9)</PresentationFormat>
  <Paragraphs>127</Paragraphs>
  <Slides>21</Slides>
  <Notes>14</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15</cp:revision>
  <dcterms:modified xsi:type="dcterms:W3CDTF">2024-04-11T16:32:36Z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