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A.SHEIK ISMAIL-NANMUDHALVAN </a:t>
            </a:r>
            <a:r>
              <a:rPr lang="en-US" dirty="0" smtClean="0"/>
              <a:t>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creenshot (1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5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3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2024-04-11T17:20:16Z</dcterms:created>
  <dcterms:modified xsi:type="dcterms:W3CDTF">2024-04-11T17:34:48Z</dcterms:modified>
</cp:coreProperties>
</file>