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 keylogger application capable of recording keyboard inputs in real-time.</a:t>
            </a:r>
            <a:br>
              <a:rPr lang="en-US" sz="2400" b="1" dirty="0">
                <a:solidFill>
                  <a:schemeClr val="accent1"/>
                </a:solidFill>
                <a:latin typeface="Arial" panose="020B0604020202020204" pitchFamily="34" charset="0"/>
                <a:cs typeface="Arial" panose="020B0604020202020204" pitchFamily="34" charset="0"/>
              </a:rPr>
            </a:br>
            <a:endParaRPr lang="en-US" sz="2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13092" y="4500240"/>
            <a:ext cx="7980183" cy="1323439"/>
          </a:xfrm>
          <a:prstGeom prst="rect">
            <a:avLst/>
          </a:prstGeom>
          <a:solidFill>
            <a:schemeClr val="tx1"/>
          </a:solid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Student Name- </a:t>
            </a:r>
            <a:r>
              <a:rPr lang="en-US" sz="2000" b="1" dirty="0">
                <a:solidFill>
                  <a:srgbClr val="00B0F0"/>
                </a:solidFill>
                <a:latin typeface="Arial"/>
                <a:cs typeface="Arial"/>
              </a:rPr>
              <a:t>MOHAMED SHEIK .M</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College Name- </a:t>
            </a:r>
            <a:r>
              <a:rPr lang="en-US" sz="2000" b="1" dirty="0">
                <a:solidFill>
                  <a:schemeClr val="accent1"/>
                </a:solidFill>
                <a:latin typeface="Arial"/>
                <a:cs typeface="Arial"/>
              </a:rPr>
              <a:t>Kings Engineering College</a:t>
            </a:r>
          </a:p>
          <a:p>
            <a:pPr marL="457200" indent="-457200">
              <a:buFont typeface="Arial" panose="020B0604020202020204" pitchFamily="34" charset="0"/>
              <a:buChar char="•"/>
            </a:pPr>
            <a:r>
              <a:rPr lang="en-US" sz="2000" b="1" dirty="0">
                <a:solidFill>
                  <a:schemeClr val="accent1">
                    <a:lumMod val="75000"/>
                  </a:schemeClr>
                </a:solidFill>
                <a:latin typeface="Arial"/>
                <a:cs typeface="Arial"/>
              </a:rPr>
              <a:t>Department- </a:t>
            </a:r>
            <a:r>
              <a:rPr lang="en-US" sz="2000" b="1" dirty="0">
                <a:solidFill>
                  <a:srgbClr val="00B0F0"/>
                </a:solidFill>
                <a:latin typeface="Arial"/>
                <a:cs typeface="Arial"/>
              </a:rPr>
              <a:t>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endParaRPr lang="en-US" sz="1200" b="1" dirty="0">
              <a:latin typeface="Calibri"/>
              <a:cs typeface="Calibri"/>
            </a:endParaRP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endParaRPr lang="en-US" sz="1200" b="1" dirty="0">
              <a:latin typeface="Calibri"/>
              <a:cs typeface="Calibri"/>
            </a:endParaRP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endParaRPr lang="en-US" sz="1200" b="1" dirty="0">
              <a:latin typeface="Calibri"/>
              <a:cs typeface="Calibri"/>
            </a:endParaRPr>
          </a:p>
          <a:p>
            <a:pPr marL="305435" indent="-305435"/>
            <a:r>
              <a:rPr lang="en-US" sz="1200" b="1" dirty="0">
                <a:latin typeface="Calibri"/>
                <a:cs typeface="Calibri"/>
              </a:rPr>
              <a:t>Data Logging: The logged keystrokes will be stored in two formats:</a:t>
            </a:r>
          </a:p>
          <a:p>
            <a:pPr marL="305435" indent="-305435"/>
            <a:endParaRPr lang="en-US" sz="1200" b="1" dirty="0">
              <a:latin typeface="Calibri"/>
              <a:cs typeface="Calibri"/>
            </a:endParaRP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endParaRPr lang="en-US" sz="1200" b="1" dirty="0">
              <a:latin typeface="Calibri"/>
              <a:cs typeface="Calibri"/>
            </a:endParaRPr>
          </a:p>
          <a:p>
            <a:pPr marL="305435" indent="-305435"/>
            <a:r>
              <a:rPr lang="en-US" sz="1200" b="1" dirty="0">
                <a:latin typeface="Calibri"/>
                <a:cs typeface="Calibri"/>
              </a:rPr>
              <a:t>Deployment: Once the application is developed, it can be deployed for usage on various platforms, including Windows, macOS, and Linux.</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sz="1400" b="1" dirty="0">
                <a:ea typeface="+mn-lt"/>
                <a:cs typeface="+mn-lt"/>
              </a:rPr>
              <a:t>Algorithm Selection: </a:t>
            </a:r>
            <a:r>
              <a:rPr lang="en-US" sz="1400" dirty="0">
                <a:ea typeface="+mn-lt"/>
                <a:cs typeface="+mn-lt"/>
              </a:rPr>
              <a:t>For this keylogger application, the primary algorithmic component involves capturing keyboard events in real-time. This is achieved using the </a:t>
            </a:r>
            <a:r>
              <a:rPr lang="en-US" sz="1400" dirty="0" err="1">
                <a:ea typeface="+mn-lt"/>
                <a:cs typeface="+mn-lt"/>
              </a:rPr>
              <a:t>pynput</a:t>
            </a:r>
            <a:r>
              <a:rPr lang="en-US" sz="1400" dirty="0">
                <a:ea typeface="+mn-lt"/>
                <a:cs typeface="+mn-lt"/>
              </a:rPr>
              <a:t> library in Python, which provides functionalities for monitoring and controlling input devices. Specifically, the Listener class from </a:t>
            </a:r>
            <a:r>
              <a:rPr lang="en-US" sz="1400" dirty="0" err="1">
                <a:ea typeface="+mn-lt"/>
                <a:cs typeface="+mn-lt"/>
              </a:rPr>
              <a:t>pynput</a:t>
            </a:r>
            <a:r>
              <a:rPr lang="en-US" sz="1400" dirty="0">
                <a:ea typeface="+mn-lt"/>
                <a:cs typeface="+mn-lt"/>
              </a:rPr>
              <a:t> is utilized to capture key press, hold, and release events. By selecting this library, we ensure efficient and accurate monitoring of keyboard activities without the need for complex algorithms.</a:t>
            </a:r>
          </a:p>
          <a:p>
            <a:pPr marL="305435" indent="-305435"/>
            <a:endParaRPr lang="en-US" sz="1400" dirty="0">
              <a:ea typeface="+mn-lt"/>
              <a:cs typeface="+mn-lt"/>
            </a:endParaRPr>
          </a:p>
          <a:p>
            <a:pPr marL="305435" indent="-305435"/>
            <a:r>
              <a:rPr lang="en-US" sz="1400" b="1" dirty="0">
                <a:ea typeface="+mn-lt"/>
                <a:cs typeface="+mn-lt"/>
              </a:rPr>
              <a:t>Data Input</a:t>
            </a:r>
            <a:r>
              <a:rPr lang="en-US" sz="1400" dirty="0">
                <a:ea typeface="+mn-lt"/>
                <a:cs typeface="+mn-lt"/>
              </a:rPr>
              <a:t>: In the context of a keylogger, the data input is the stream of keyboard events generated by the user. These events include pressing keys, holding them down, and releasing them. The </a:t>
            </a:r>
            <a:r>
              <a:rPr lang="en-US" sz="1400" dirty="0" err="1">
                <a:ea typeface="+mn-lt"/>
                <a:cs typeface="+mn-lt"/>
              </a:rPr>
              <a:t>pynput</a:t>
            </a:r>
            <a:r>
              <a:rPr lang="en-US" sz="1400" dirty="0">
                <a:ea typeface="+mn-lt"/>
                <a:cs typeface="+mn-lt"/>
              </a:rPr>
              <a:t> library captures this input data by listening to the keyboard at the operating system level. Each keyboard event is then processed by the application in real-time.</a:t>
            </a:r>
          </a:p>
          <a:p>
            <a:pPr marL="305435" indent="-305435"/>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Since this keylogger application does not involve machine learning or predictive modeling, there is no explicit training process. Instead, the application directly captures and logs keyboard events as they occur. Therefore, there is no need for training data or a training process in this context.</a:t>
            </a:r>
          </a:p>
          <a:p>
            <a:pPr marL="305435" indent="-305435"/>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Similarly, since there is no predictive modeling involved, there is no prediction process in this keylogger application. The application does not make predictions or decisions based on the captured keyboard events. Instead, it simply records and logs these events in real-time for later review or analysis.</a:t>
            </a:r>
          </a:p>
          <a:p>
            <a:pPr marL="305435" indent="-305435"/>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Once the keylogger application is developed, it can be deployed for usage on various platforms. Deployment involves packaging the application and making it available for installation and execution by end-users. This can be achieved by creating executable files for different operating systems or distributing the source code along with installation instructions. Additionally, considerations for security and privacy should be taken into account during deployment to ensure that the application is used responsibly and ethically.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374833" cy="970731"/>
          </a:xfrm>
        </p:spPr>
        <p:txBody>
          <a:bodyPr>
            <a:noAutofit/>
          </a:bodyPr>
          <a:lstStyle/>
          <a:p>
            <a:pPr>
              <a:buFont typeface="Arial" panose="020B0604020202020204" pitchFamily="34" charset="0"/>
              <a:buChar char="•"/>
            </a:pPr>
            <a:r>
              <a:rPr lang="en-US" sz="1400" dirty="0"/>
              <a:t>The output image showcases the GUI interface with buttons for starting and stopping the keylogger, along with a label indicating the status of the keylogger</a:t>
            </a:r>
            <a:endParaRPr lang="en-IN" sz="1400" dirty="0"/>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tretch>
            <a:fillRect/>
          </a:stretch>
        </p:blipFill>
        <p:spPr>
          <a:xfrm>
            <a:off x="2985358" y="1232452"/>
            <a:ext cx="5981662" cy="352021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pPr marL="0" indent="0">
              <a:buNone/>
            </a:pPr>
            <a:endParaRPr lang="en-US" sz="2000" b="1" dirty="0"/>
          </a:p>
          <a:p>
            <a:pPr marL="305435" indent="-305435"/>
            <a:r>
              <a:rPr lang="en-US" sz="2000" dirty="0"/>
              <a:t>Enhance logging capabilities by capturing additional information such as timestamps and application context.</a:t>
            </a:r>
          </a:p>
          <a:p>
            <a:pPr marL="305435" indent="-305435"/>
            <a:r>
              <a:rPr lang="en-US" sz="2000" dirty="0"/>
              <a:t>Implement encryption for securing the logged data to ensure privacy.</a:t>
            </a:r>
          </a:p>
          <a:p>
            <a:pPr marL="305435" indent="-305435"/>
            <a:r>
              <a:rPr lang="en-US" sz="2000" dirty="0"/>
              <a:t>Integrate remote monitoring and reporting features for surveillance purposes.</a:t>
            </a:r>
          </a:p>
          <a:p>
            <a:pPr marL="305435" indent="-305435"/>
            <a:r>
              <a:rPr lang="en-US" sz="2000" dirty="0"/>
              <a:t>Explore compatibility with multiple operating systems and devices for broader usage.</a:t>
            </a:r>
          </a:p>
          <a:p>
            <a:pPr marL="305435" indent="-305435"/>
            <a:r>
              <a:rPr lang="en-US" sz="2000" dirty="0"/>
              <a:t>Conduct further testing and optimization to improve performance and reliability.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1044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keylogger application capable of recording keyboard inputs in real-time.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25</cp:revision>
  <dcterms:created xsi:type="dcterms:W3CDTF">2021-05-26T16:50:10Z</dcterms:created>
  <dcterms:modified xsi:type="dcterms:W3CDTF">2024-04-05T07:32:36Z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