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323" r:id="rId3"/>
    <p:sldId id="321" r:id="rId4"/>
    <p:sldId id="264" r:id="rId5"/>
    <p:sldId id="325" r:id="rId6"/>
    <p:sldId id="326" r:id="rId7"/>
    <p:sldId id="327" r:id="rId8"/>
    <p:sldId id="328" r:id="rId9"/>
    <p:sldId id="261" r:id="rId10"/>
    <p:sldId id="330" r:id="rId11"/>
    <p:sldId id="313" r:id="rId12"/>
    <p:sldId id="289" r:id="rId13"/>
    <p:sldId id="314" r:id="rId14"/>
    <p:sldId id="294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Lexend Black" pitchFamily="2" charset="77"/>
      <p:bold r:id="rId18"/>
    </p:embeddedFont>
    <p:embeddedFont>
      <p:font typeface="Lexend ExtraBold" pitchFamily="2" charset="77"/>
      <p:bold r:id="rId19"/>
    </p:embeddedFont>
    <p:embeddedFont>
      <p:font typeface="Lexend Light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E01"/>
    <a:srgbClr val="323F48"/>
    <a:srgbClr val="E8E8E8"/>
    <a:srgbClr val="D7D7D7"/>
    <a:srgbClr val="F2F2F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E5F60-7911-4BFC-987D-BEAD0F9F8DB7}">
  <a:tblStyle styleId="{AF7E5F60-7911-4BFC-987D-BEAD0F9F8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97739-6A58-455D-8E2B-F8B0604BF7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8"/>
    <p:restoredTop sz="85258"/>
  </p:normalViewPr>
  <p:slideViewPr>
    <p:cSldViewPr snapToGrid="0">
      <p:cViewPr>
        <p:scale>
          <a:sx n="150" d="100"/>
          <a:sy n="150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dgetdirect.com.sg/make-a-clai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91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Google Shape;7201;g230c19515d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2" name="Google Shape;7202;g230c19515d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85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5" name="Google Shape;865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6" name="Google Shape;865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Global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0" i="0" dirty="0">
              <a:solidFill>
                <a:srgbClr val="333F48"/>
              </a:solidFill>
              <a:effectLst/>
              <a:latin typeface="Museo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This finding is further backed by the increase in </a:t>
            </a:r>
            <a:r>
              <a:rPr lang="en-SG" b="0" i="0" u="none" strike="noStrike" dirty="0">
                <a:solidFill>
                  <a:srgbClr val="DA291C"/>
                </a:solidFill>
                <a:effectLst/>
                <a:latin typeface="MuseoSans"/>
                <a:hlinkClick r:id="rId3"/>
              </a:rPr>
              <a:t>car insurance claims</a:t>
            </a:r>
            <a:r>
              <a:rPr lang="en-SG" b="0" i="0" dirty="0">
                <a:solidFill>
                  <a:srgbClr val="333F48"/>
                </a:solidFill>
                <a:effectLst/>
                <a:latin typeface="MuseoSans"/>
              </a:rPr>
              <a:t>, where despite fewer accidents, car insurance claims increased by 11.8% in 2017, leading insurers to believe accidents have become more severe.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87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8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why we’re looking at number of rainy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Casualties = Death + Injured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0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Meteorological Service Singapore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28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Strong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G</a:t>
            </a:r>
            <a:r>
              <a:rPr lang="en-SG" sz="1100" dirty="0"/>
              <a:t>enerally move in the same direction, exception of:</a:t>
            </a:r>
          </a:p>
          <a:p>
            <a:pPr marL="488950" indent="-190500">
              <a:buFont typeface="Courier New" panose="02070309020205020404" pitchFamily="49" charset="0"/>
              <a:buChar char="o"/>
              <a:tabLst/>
            </a:pPr>
            <a:r>
              <a:rPr lang="en-US" sz="1050" b="1" dirty="0"/>
              <a:t>Jun-Jul</a:t>
            </a:r>
            <a:r>
              <a:rPr lang="en-US" sz="1050" dirty="0"/>
              <a:t>: Accidents caused by other factors</a:t>
            </a:r>
          </a:p>
          <a:p>
            <a:pPr marL="488950" indent="-190500">
              <a:buFont typeface="Courier New" panose="02070309020205020404" pitchFamily="49" charset="0"/>
              <a:buChar char="o"/>
              <a:tabLst/>
            </a:pPr>
            <a:r>
              <a:rPr lang="en-US" sz="1050" b="1" dirty="0"/>
              <a:t>Oct-Nov: </a:t>
            </a:r>
            <a:r>
              <a:rPr lang="en-US" sz="1050" dirty="0"/>
              <a:t>Holiday season</a:t>
            </a:r>
          </a:p>
          <a:p>
            <a:pPr marL="185738" indent="-177800">
              <a:buFont typeface="Arial" panose="020B0604020202020204" pitchFamily="34" charset="0"/>
              <a:buChar char="•"/>
              <a:tabLst/>
            </a:pPr>
            <a:r>
              <a:rPr lang="en-US" sz="1100" b="1" dirty="0"/>
              <a:t>Jan (2011, 2018): </a:t>
            </a:r>
            <a:r>
              <a:rPr lang="en-US" sz="1100" b="0" dirty="0"/>
              <a:t>High rainfall and flooding</a:t>
            </a:r>
            <a:endParaRPr lang="en-US" sz="1100" b="1" dirty="0"/>
          </a:p>
          <a:p>
            <a:pPr marL="185738" indent="-177800">
              <a:buFont typeface="Arial" panose="020B0604020202020204" pitchFamily="34" charset="0"/>
              <a:buChar char="•"/>
              <a:tabLst/>
            </a:pPr>
            <a:r>
              <a:rPr lang="en-US" sz="1100" b="1" dirty="0"/>
              <a:t>Mar-May (La Nina): </a:t>
            </a:r>
            <a:r>
              <a:rPr lang="en-SG" sz="1100" b="0" dirty="0"/>
              <a:t>High no. of casualties with relatively high no. of rainy days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71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Very weak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X Apr to Jul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Jan, Mar and Apr:</a:t>
            </a:r>
            <a:r>
              <a:rPr lang="en-SG" sz="1100" b="0" dirty="0"/>
              <a:t> High fatality rates with relatively high no. of rainy days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SG" sz="1100" b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Death not from rainy days (alcohol consumption, disobeying traffic rules etc.)</a:t>
            </a:r>
            <a:endParaRPr lang="en-SG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40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Moderately strong correlation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1" dirty="0"/>
              <a:t>Jan, Mar, Apr, May, Aug and Oct:</a:t>
            </a:r>
            <a:r>
              <a:rPr lang="en-SG" sz="1100" b="0" dirty="0"/>
              <a:t> High no. of injured with relatively high no. of rainy days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SG" sz="1100" b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No. of injured cases contributed to the high correlation between no. of rainy days and no of casualties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100" b="0" dirty="0"/>
              <a:t>High numbers of injured people in aa handful of months</a:t>
            </a:r>
            <a:endParaRPr lang="en-SG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825" y="283100"/>
            <a:ext cx="47343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92200" y="0"/>
            <a:ext cx="3886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9325" y="2041200"/>
            <a:ext cx="4403700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325" y="4128200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1825" y="283100"/>
            <a:ext cx="47343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2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2"/>
          <p:cNvGrpSpPr/>
          <p:nvPr/>
        </p:nvGrpSpPr>
        <p:grpSpPr>
          <a:xfrm>
            <a:off x="367825" y="3862232"/>
            <a:ext cx="690806" cy="1183135"/>
            <a:chOff x="367825" y="3862232"/>
            <a:chExt cx="690806" cy="1183135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2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967" name="Google Shape;967;p32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977" name="Google Shape;977;p3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052625" y="3862232"/>
            <a:ext cx="690806" cy="1183135"/>
            <a:chOff x="367825" y="3862232"/>
            <a:chExt cx="690806" cy="1183135"/>
          </a:xfrm>
        </p:grpSpPr>
        <p:grpSp>
          <p:nvGrpSpPr>
            <p:cNvPr id="999" name="Google Shape;999;p33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1000" name="Google Shape;1000;p3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3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50768" y="539493"/>
            <a:ext cx="662463" cy="775160"/>
            <a:chOff x="5424136" y="1294946"/>
            <a:chExt cx="1748846" cy="2046356"/>
          </a:xfrm>
        </p:grpSpPr>
        <p:grpSp>
          <p:nvGrpSpPr>
            <p:cNvPr id="1024" name="Google Shape;1024;p33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1025" name="Google Shape;1025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8346068" y="598301"/>
            <a:ext cx="662705" cy="669955"/>
            <a:chOff x="8346068" y="598301"/>
            <a:chExt cx="662705" cy="669955"/>
          </a:xfrm>
        </p:grpSpPr>
        <p:grpSp>
          <p:nvGrpSpPr>
            <p:cNvPr id="573" name="Google Shape;573;p23"/>
            <p:cNvGrpSpPr/>
            <p:nvPr/>
          </p:nvGrpSpPr>
          <p:grpSpPr>
            <a:xfrm>
              <a:off x="8346068" y="598301"/>
              <a:ext cx="448554" cy="419427"/>
              <a:chOff x="5424136" y="2234050"/>
              <a:chExt cx="1184145" cy="1107253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>
              <a:off x="8685502" y="966086"/>
              <a:ext cx="323272" cy="302169"/>
              <a:chOff x="5424136" y="2234050"/>
              <a:chExt cx="1184145" cy="1107253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399074" y="3748082"/>
            <a:ext cx="645240" cy="1329311"/>
            <a:chOff x="399074" y="3748082"/>
            <a:chExt cx="645240" cy="1329311"/>
          </a:xfrm>
        </p:grpSpPr>
        <p:grpSp>
          <p:nvGrpSpPr>
            <p:cNvPr id="592" name="Google Shape;592;p23"/>
            <p:cNvGrpSpPr/>
            <p:nvPr/>
          </p:nvGrpSpPr>
          <p:grpSpPr>
            <a:xfrm>
              <a:off x="399074" y="3748082"/>
              <a:ext cx="314144" cy="1183135"/>
              <a:chOff x="8297005" y="513279"/>
              <a:chExt cx="159084" cy="599177"/>
            </a:xfrm>
          </p:grpSpPr>
          <p:sp>
            <p:nvSpPr>
              <p:cNvPr id="593" name="Google Shape;593;p2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760362" y="4673056"/>
              <a:ext cx="283952" cy="404337"/>
              <a:chOff x="6191950" y="4314625"/>
              <a:chExt cx="330100" cy="47005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3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3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3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2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1"/>
          </p:nvPr>
        </p:nvSpPr>
        <p:spPr>
          <a:xfrm>
            <a:off x="4594081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2"/>
          </p:nvPr>
        </p:nvSpPr>
        <p:spPr>
          <a:xfrm>
            <a:off x="1211050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21"/>
          <p:cNvGrpSpPr/>
          <p:nvPr/>
        </p:nvGrpSpPr>
        <p:grpSpPr>
          <a:xfrm>
            <a:off x="117768" y="419993"/>
            <a:ext cx="662463" cy="775160"/>
            <a:chOff x="5424136" y="1294946"/>
            <a:chExt cx="1748846" cy="2046356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81" name="Google Shape;481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1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90" name="Google Shape;490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21"/>
          <p:cNvGrpSpPr/>
          <p:nvPr/>
        </p:nvGrpSpPr>
        <p:grpSpPr>
          <a:xfrm>
            <a:off x="8055337" y="4636581"/>
            <a:ext cx="283952" cy="404337"/>
            <a:chOff x="6191950" y="4314625"/>
            <a:chExt cx="330100" cy="470050"/>
          </a:xfrm>
        </p:grpSpPr>
        <p:sp>
          <p:nvSpPr>
            <p:cNvPr id="499" name="Google Shape;499;p21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8430774" y="3759607"/>
            <a:ext cx="314144" cy="1183135"/>
            <a:chOff x="8297005" y="513279"/>
            <a:chExt cx="159084" cy="599177"/>
          </a:xfrm>
        </p:grpSpPr>
        <p:sp>
          <p:nvSpPr>
            <p:cNvPr id="509" name="Google Shape;509;p21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8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0"/>
          <p:cNvGrpSpPr/>
          <p:nvPr/>
        </p:nvGrpSpPr>
        <p:grpSpPr>
          <a:xfrm>
            <a:off x="115231" y="539436"/>
            <a:ext cx="604780" cy="775216"/>
            <a:chOff x="170131" y="539436"/>
            <a:chExt cx="604780" cy="775216"/>
          </a:xfrm>
        </p:grpSpPr>
        <p:grpSp>
          <p:nvGrpSpPr>
            <p:cNvPr id="899" name="Google Shape;899;p30"/>
            <p:cNvGrpSpPr/>
            <p:nvPr/>
          </p:nvGrpSpPr>
          <p:grpSpPr>
            <a:xfrm>
              <a:off x="170131" y="895226"/>
              <a:ext cx="448554" cy="419427"/>
              <a:chOff x="5424136" y="2234050"/>
              <a:chExt cx="1184145" cy="1107253"/>
            </a:xfrm>
          </p:grpSpPr>
          <p:sp>
            <p:nvSpPr>
              <p:cNvPr id="900" name="Google Shape;900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451639" y="539436"/>
              <a:ext cx="323272" cy="302169"/>
              <a:chOff x="5424136" y="2234050"/>
              <a:chExt cx="1184145" cy="1107253"/>
            </a:xfrm>
          </p:grpSpPr>
          <p:sp>
            <p:nvSpPr>
              <p:cNvPr id="909" name="Google Shape;909;p3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7" name="Google Shape;917;p30"/>
          <p:cNvGrpSpPr/>
          <p:nvPr/>
        </p:nvGrpSpPr>
        <p:grpSpPr>
          <a:xfrm>
            <a:off x="8493624" y="3862232"/>
            <a:ext cx="314144" cy="1183135"/>
            <a:chOff x="8297005" y="513279"/>
            <a:chExt cx="159084" cy="599177"/>
          </a:xfrm>
        </p:grpSpPr>
        <p:sp>
          <p:nvSpPr>
            <p:cNvPr id="918" name="Google Shape;918;p3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0"/>
          <p:cNvGrpSpPr/>
          <p:nvPr/>
        </p:nvGrpSpPr>
        <p:grpSpPr>
          <a:xfrm>
            <a:off x="8173612" y="4641031"/>
            <a:ext cx="283952" cy="404337"/>
            <a:chOff x="6191950" y="4314625"/>
            <a:chExt cx="330100" cy="470050"/>
          </a:xfrm>
        </p:grpSpPr>
        <p:sp>
          <p:nvSpPr>
            <p:cNvPr id="932" name="Google Shape;932;p30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55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4786603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1578725" y="2854150"/>
            <a:ext cx="27789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1578725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4786608" y="2484025"/>
            <a:ext cx="277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20"/>
          <p:cNvGrpSpPr/>
          <p:nvPr/>
        </p:nvGrpSpPr>
        <p:grpSpPr>
          <a:xfrm>
            <a:off x="57543" y="539493"/>
            <a:ext cx="662463" cy="775160"/>
            <a:chOff x="5424136" y="1294946"/>
            <a:chExt cx="1748846" cy="2046356"/>
          </a:xfrm>
        </p:grpSpPr>
        <p:grpSp>
          <p:nvGrpSpPr>
            <p:cNvPr id="433" name="Google Shape;433;p20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0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43" name="Google Shape;443;p20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8356124" y="3566907"/>
            <a:ext cx="314144" cy="1183135"/>
            <a:chOff x="8297005" y="513279"/>
            <a:chExt cx="159084" cy="599177"/>
          </a:xfrm>
        </p:grpSpPr>
        <p:sp>
          <p:nvSpPr>
            <p:cNvPr id="452" name="Google Shape;452;p20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0"/>
          <p:cNvGrpSpPr/>
          <p:nvPr/>
        </p:nvGrpSpPr>
        <p:grpSpPr>
          <a:xfrm>
            <a:off x="7965485" y="4583681"/>
            <a:ext cx="390638" cy="461685"/>
            <a:chOff x="6819875" y="4319550"/>
            <a:chExt cx="399875" cy="472650"/>
          </a:xfrm>
        </p:grpSpPr>
        <p:sp>
          <p:nvSpPr>
            <p:cNvPr id="466" name="Google Shape;466;p20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47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 txBox="1">
            <a:spLocks noGrp="1"/>
          </p:cNvSpPr>
          <p:nvPr>
            <p:ph type="subTitle" idx="1"/>
          </p:nvPr>
        </p:nvSpPr>
        <p:spPr>
          <a:xfrm>
            <a:off x="4613149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subTitle" idx="2"/>
          </p:nvPr>
        </p:nvSpPr>
        <p:spPr>
          <a:xfrm>
            <a:off x="878650" y="1075375"/>
            <a:ext cx="3652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529" name="Google Shape;529;p2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530" name="Google Shape;530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2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22"/>
          <p:cNvGrpSpPr/>
          <p:nvPr/>
        </p:nvGrpSpPr>
        <p:grpSpPr>
          <a:xfrm>
            <a:off x="399074" y="3862232"/>
            <a:ext cx="314144" cy="1183135"/>
            <a:chOff x="8297005" y="513279"/>
            <a:chExt cx="159084" cy="599177"/>
          </a:xfrm>
        </p:grpSpPr>
        <p:sp>
          <p:nvSpPr>
            <p:cNvPr id="548" name="Google Shape;548;p22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2"/>
          <p:cNvGrpSpPr/>
          <p:nvPr/>
        </p:nvGrpSpPr>
        <p:grpSpPr>
          <a:xfrm>
            <a:off x="878660" y="4583681"/>
            <a:ext cx="390638" cy="461685"/>
            <a:chOff x="6819875" y="4319550"/>
            <a:chExt cx="399875" cy="472650"/>
          </a:xfrm>
        </p:grpSpPr>
        <p:sp>
          <p:nvSpPr>
            <p:cNvPr id="562" name="Google Shape;562;p22"/>
            <p:cNvSpPr/>
            <p:nvPr/>
          </p:nvSpPr>
          <p:spPr>
            <a:xfrm>
              <a:off x="6819875" y="4422200"/>
              <a:ext cx="208525" cy="291425"/>
            </a:xfrm>
            <a:custGeom>
              <a:avLst/>
              <a:gdLst/>
              <a:ahLst/>
              <a:cxnLst/>
              <a:rect l="l" t="t" r="r" b="b"/>
              <a:pathLst>
                <a:path w="8341" h="11657" extrusionOk="0">
                  <a:moveTo>
                    <a:pt x="7890" y="1"/>
                  </a:moveTo>
                  <a:lnTo>
                    <a:pt x="1" y="11412"/>
                  </a:lnTo>
                  <a:lnTo>
                    <a:pt x="409" y="11657"/>
                  </a:lnTo>
                  <a:lnTo>
                    <a:pt x="8340" y="6855"/>
                  </a:lnTo>
                  <a:lnTo>
                    <a:pt x="7753" y="6219"/>
                  </a:lnTo>
                  <a:lnTo>
                    <a:pt x="2530" y="9195"/>
                  </a:lnTo>
                  <a:lnTo>
                    <a:pt x="2530" y="9195"/>
                  </a:lnTo>
                  <a:lnTo>
                    <a:pt x="7782" y="1812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830075" y="4428325"/>
              <a:ext cx="208525" cy="285300"/>
            </a:xfrm>
            <a:custGeom>
              <a:avLst/>
              <a:gdLst/>
              <a:ahLst/>
              <a:cxnLst/>
              <a:rect l="l" t="t" r="r" b="b"/>
              <a:pathLst>
                <a:path w="8341" h="11412" extrusionOk="0">
                  <a:moveTo>
                    <a:pt x="7890" y="1"/>
                  </a:moveTo>
                  <a:lnTo>
                    <a:pt x="1" y="11412"/>
                  </a:lnTo>
                  <a:lnTo>
                    <a:pt x="8340" y="6871"/>
                  </a:lnTo>
                  <a:lnTo>
                    <a:pt x="7753" y="6218"/>
                  </a:lnTo>
                  <a:lnTo>
                    <a:pt x="2530" y="9208"/>
                  </a:lnTo>
                  <a:lnTo>
                    <a:pt x="7782" y="1825"/>
                  </a:lnTo>
                  <a:lnTo>
                    <a:pt x="7890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878375" y="4319550"/>
              <a:ext cx="116975" cy="472650"/>
            </a:xfrm>
            <a:custGeom>
              <a:avLst/>
              <a:gdLst/>
              <a:ahLst/>
              <a:cxnLst/>
              <a:rect l="l" t="t" r="r" b="b"/>
              <a:pathLst>
                <a:path w="4679" h="18906" extrusionOk="0">
                  <a:moveTo>
                    <a:pt x="4678" y="1"/>
                  </a:moveTo>
                  <a:lnTo>
                    <a:pt x="4042" y="190"/>
                  </a:lnTo>
                  <a:lnTo>
                    <a:pt x="1" y="18648"/>
                  </a:lnTo>
                  <a:lnTo>
                    <a:pt x="533" y="18906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891675" y="4319550"/>
              <a:ext cx="328075" cy="472650"/>
            </a:xfrm>
            <a:custGeom>
              <a:avLst/>
              <a:gdLst/>
              <a:ahLst/>
              <a:cxnLst/>
              <a:rect l="l" t="t" r="r" b="b"/>
              <a:pathLst>
                <a:path w="13123" h="18906" extrusionOk="0">
                  <a:moveTo>
                    <a:pt x="4146" y="1"/>
                  </a:moveTo>
                  <a:lnTo>
                    <a:pt x="1" y="18906"/>
                  </a:lnTo>
                  <a:lnTo>
                    <a:pt x="13122" y="11343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908650" y="4339625"/>
              <a:ext cx="298850" cy="432825"/>
            </a:xfrm>
            <a:custGeom>
              <a:avLst/>
              <a:gdLst/>
              <a:ahLst/>
              <a:cxnLst/>
              <a:rect l="l" t="t" r="r" b="b"/>
              <a:pathLst>
                <a:path w="11954" h="17313" extrusionOk="0">
                  <a:moveTo>
                    <a:pt x="3536" y="1"/>
                  </a:moveTo>
                  <a:lnTo>
                    <a:pt x="1" y="17313"/>
                  </a:lnTo>
                  <a:lnTo>
                    <a:pt x="1" y="17313"/>
                  </a:lnTo>
                  <a:lnTo>
                    <a:pt x="11954" y="1041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951175" y="4386875"/>
              <a:ext cx="220025" cy="330825"/>
            </a:xfrm>
            <a:custGeom>
              <a:avLst/>
              <a:gdLst/>
              <a:ahLst/>
              <a:cxnLst/>
              <a:rect l="l" t="t" r="r" b="b"/>
              <a:pathLst>
                <a:path w="8801" h="13233" extrusionOk="0">
                  <a:moveTo>
                    <a:pt x="2272" y="0"/>
                  </a:moveTo>
                  <a:lnTo>
                    <a:pt x="0" y="13233"/>
                  </a:lnTo>
                  <a:lnTo>
                    <a:pt x="8800" y="816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014425" y="4465450"/>
              <a:ext cx="55425" cy="174075"/>
            </a:xfrm>
            <a:custGeom>
              <a:avLst/>
              <a:gdLst/>
              <a:ahLst/>
              <a:cxnLst/>
              <a:rect l="l" t="t" r="r" b="b"/>
              <a:pathLst>
                <a:path w="2217" h="6963" extrusionOk="0">
                  <a:moveTo>
                    <a:pt x="1129" y="1"/>
                  </a:moveTo>
                  <a:lnTo>
                    <a:pt x="0" y="653"/>
                  </a:lnTo>
                  <a:lnTo>
                    <a:pt x="313" y="2351"/>
                  </a:lnTo>
                  <a:lnTo>
                    <a:pt x="966" y="4636"/>
                  </a:lnTo>
                  <a:lnTo>
                    <a:pt x="1671" y="4228"/>
                  </a:lnTo>
                  <a:lnTo>
                    <a:pt x="1440" y="1714"/>
                  </a:lnTo>
                  <a:lnTo>
                    <a:pt x="1129" y="1"/>
                  </a:lnTo>
                  <a:close/>
                  <a:moveTo>
                    <a:pt x="1586" y="4950"/>
                  </a:moveTo>
                  <a:cubicBezTo>
                    <a:pt x="1522" y="4950"/>
                    <a:pt x="1456" y="4967"/>
                    <a:pt x="1387" y="5004"/>
                  </a:cubicBezTo>
                  <a:cubicBezTo>
                    <a:pt x="1074" y="5194"/>
                    <a:pt x="924" y="5713"/>
                    <a:pt x="1031" y="6268"/>
                  </a:cubicBezTo>
                  <a:cubicBezTo>
                    <a:pt x="1109" y="6709"/>
                    <a:pt x="1311" y="6962"/>
                    <a:pt x="1546" y="6962"/>
                  </a:cubicBezTo>
                  <a:cubicBezTo>
                    <a:pt x="1609" y="6962"/>
                    <a:pt x="1674" y="6944"/>
                    <a:pt x="1740" y="6907"/>
                  </a:cubicBezTo>
                  <a:cubicBezTo>
                    <a:pt x="2066" y="6718"/>
                    <a:pt x="2216" y="6215"/>
                    <a:pt x="2109" y="5644"/>
                  </a:cubicBezTo>
                  <a:cubicBezTo>
                    <a:pt x="2021" y="5203"/>
                    <a:pt x="1825" y="4950"/>
                    <a:pt x="1586" y="495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0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8" r:id="rId2"/>
    <p:sldLayoutId id="2147483679" r:id="rId3"/>
    <p:sldLayoutId id="2147483683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 txBox="1">
            <a:spLocks noGrp="1"/>
          </p:cNvSpPr>
          <p:nvPr>
            <p:ph type="ctrTitle"/>
          </p:nvPr>
        </p:nvSpPr>
        <p:spPr>
          <a:xfrm>
            <a:off x="278724" y="2041200"/>
            <a:ext cx="5017877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/>
              <a:t>MINIMIZING</a:t>
            </a:r>
            <a:r>
              <a:rPr lang="en-SG" sz="3800" dirty="0"/>
              <a:t> </a:t>
            </a:r>
            <a:br>
              <a:rPr lang="en-SG" sz="3800" dirty="0"/>
            </a:br>
            <a:r>
              <a:rPr lang="en-SG" sz="3800" dirty="0">
                <a:solidFill>
                  <a:schemeClr val="lt1"/>
                </a:solidFill>
              </a:rPr>
              <a:t>ROAD ACCIDENTS ON RAINY DAYS</a:t>
            </a:r>
          </a:p>
        </p:txBody>
      </p:sp>
      <p:sp>
        <p:nvSpPr>
          <p:cNvPr id="1053" name="Google Shape;1053;p37"/>
          <p:cNvSpPr txBox="1">
            <a:spLocks noGrp="1"/>
          </p:cNvSpPr>
          <p:nvPr>
            <p:ph type="subTitle" idx="1"/>
          </p:nvPr>
        </p:nvSpPr>
        <p:spPr>
          <a:xfrm>
            <a:off x="338894" y="4302218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Sheila Koo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DSI 39</a:t>
            </a:r>
            <a:endParaRPr dirty="0"/>
          </a:p>
        </p:txBody>
      </p:sp>
      <p:cxnSp>
        <p:nvCxnSpPr>
          <p:cNvPr id="1054" name="Google Shape;1054;p37"/>
          <p:cNvCxnSpPr/>
          <p:nvPr/>
        </p:nvCxnSpPr>
        <p:spPr>
          <a:xfrm>
            <a:off x="285100" y="1893675"/>
            <a:ext cx="47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5" name="Google Shape;1055;p37"/>
          <p:cNvGrpSpPr/>
          <p:nvPr/>
        </p:nvGrpSpPr>
        <p:grpSpPr>
          <a:xfrm>
            <a:off x="713235" y="872239"/>
            <a:ext cx="564966" cy="804491"/>
            <a:chOff x="6191950" y="4314625"/>
            <a:chExt cx="330100" cy="470050"/>
          </a:xfrm>
        </p:grpSpPr>
        <p:sp>
          <p:nvSpPr>
            <p:cNvPr id="1056" name="Google Shape;1056;p37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7"/>
          <p:cNvGrpSpPr/>
          <p:nvPr/>
        </p:nvGrpSpPr>
        <p:grpSpPr>
          <a:xfrm>
            <a:off x="4475016" y="327242"/>
            <a:ext cx="4347097" cy="4067885"/>
            <a:chOff x="4475016" y="327242"/>
            <a:chExt cx="4347097" cy="4067885"/>
          </a:xfrm>
        </p:grpSpPr>
        <p:grpSp>
          <p:nvGrpSpPr>
            <p:cNvPr id="1066" name="Google Shape;1066;p37"/>
            <p:cNvGrpSpPr/>
            <p:nvPr/>
          </p:nvGrpSpPr>
          <p:grpSpPr>
            <a:xfrm>
              <a:off x="4475016" y="821237"/>
              <a:ext cx="4347097" cy="3573889"/>
              <a:chOff x="1900997" y="762837"/>
              <a:chExt cx="4274432" cy="3514149"/>
            </a:xfrm>
          </p:grpSpPr>
          <p:sp>
            <p:nvSpPr>
              <p:cNvPr id="1067" name="Google Shape;1067;p37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37"/>
            <p:cNvGrpSpPr/>
            <p:nvPr/>
          </p:nvGrpSpPr>
          <p:grpSpPr>
            <a:xfrm>
              <a:off x="5077958" y="2108194"/>
              <a:ext cx="1440145" cy="1120700"/>
              <a:chOff x="4551775" y="1391800"/>
              <a:chExt cx="565450" cy="440025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4982550" y="1527675"/>
                <a:ext cx="20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44" extrusionOk="0">
                    <a:moveTo>
                      <a:pt x="656" y="0"/>
                    </a:moveTo>
                    <a:cubicBezTo>
                      <a:pt x="646" y="0"/>
                      <a:pt x="636" y="2"/>
                      <a:pt x="624" y="7"/>
                    </a:cubicBezTo>
                    <a:cubicBezTo>
                      <a:pt x="542" y="7"/>
                      <a:pt x="422" y="89"/>
                      <a:pt x="203" y="222"/>
                    </a:cubicBezTo>
                    <a:cubicBezTo>
                      <a:pt x="121" y="291"/>
                      <a:pt x="40" y="386"/>
                      <a:pt x="14" y="480"/>
                    </a:cubicBezTo>
                    <a:lnTo>
                      <a:pt x="14" y="497"/>
                    </a:lnTo>
                    <a:cubicBezTo>
                      <a:pt x="1" y="510"/>
                      <a:pt x="1" y="523"/>
                      <a:pt x="1" y="536"/>
                    </a:cubicBezTo>
                    <a:lnTo>
                      <a:pt x="1" y="604"/>
                    </a:lnTo>
                    <a:lnTo>
                      <a:pt x="1" y="699"/>
                    </a:lnTo>
                    <a:cubicBezTo>
                      <a:pt x="1" y="754"/>
                      <a:pt x="1" y="794"/>
                      <a:pt x="14" y="823"/>
                    </a:cubicBezTo>
                    <a:cubicBezTo>
                      <a:pt x="14" y="836"/>
                      <a:pt x="27" y="849"/>
                      <a:pt x="27" y="849"/>
                    </a:cubicBezTo>
                    <a:cubicBezTo>
                      <a:pt x="40" y="862"/>
                      <a:pt x="40" y="862"/>
                      <a:pt x="53" y="875"/>
                    </a:cubicBezTo>
                    <a:cubicBezTo>
                      <a:pt x="82" y="905"/>
                      <a:pt x="134" y="931"/>
                      <a:pt x="203" y="944"/>
                    </a:cubicBezTo>
                    <a:lnTo>
                      <a:pt x="298" y="944"/>
                    </a:lnTo>
                    <a:cubicBezTo>
                      <a:pt x="327" y="944"/>
                      <a:pt x="366" y="931"/>
                      <a:pt x="396" y="918"/>
                    </a:cubicBezTo>
                    <a:cubicBezTo>
                      <a:pt x="396" y="918"/>
                      <a:pt x="409" y="918"/>
                      <a:pt x="409" y="905"/>
                    </a:cubicBezTo>
                    <a:cubicBezTo>
                      <a:pt x="422" y="905"/>
                      <a:pt x="422" y="905"/>
                      <a:pt x="435" y="888"/>
                    </a:cubicBezTo>
                    <a:cubicBezTo>
                      <a:pt x="559" y="807"/>
                      <a:pt x="722" y="660"/>
                      <a:pt x="774" y="536"/>
                    </a:cubicBezTo>
                    <a:cubicBezTo>
                      <a:pt x="787" y="510"/>
                      <a:pt x="804" y="497"/>
                      <a:pt x="804" y="467"/>
                    </a:cubicBezTo>
                    <a:cubicBezTo>
                      <a:pt x="804" y="441"/>
                      <a:pt x="817" y="415"/>
                      <a:pt x="817" y="399"/>
                    </a:cubicBezTo>
                    <a:lnTo>
                      <a:pt x="817" y="372"/>
                    </a:lnTo>
                    <a:lnTo>
                      <a:pt x="817" y="317"/>
                    </a:lnTo>
                    <a:lnTo>
                      <a:pt x="817" y="278"/>
                    </a:lnTo>
                    <a:lnTo>
                      <a:pt x="817" y="252"/>
                    </a:lnTo>
                    <a:cubicBezTo>
                      <a:pt x="817" y="222"/>
                      <a:pt x="804" y="183"/>
                      <a:pt x="804" y="170"/>
                    </a:cubicBezTo>
                    <a:lnTo>
                      <a:pt x="804" y="154"/>
                    </a:lnTo>
                    <a:cubicBezTo>
                      <a:pt x="787" y="102"/>
                      <a:pt x="761" y="59"/>
                      <a:pt x="735" y="33"/>
                    </a:cubicBezTo>
                    <a:cubicBezTo>
                      <a:pt x="704" y="14"/>
                      <a:pt x="682" y="0"/>
                      <a:pt x="65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4986950" y="1530200"/>
                <a:ext cx="160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6" extrusionOk="0">
                    <a:moveTo>
                      <a:pt x="530" y="1"/>
                    </a:moveTo>
                    <a:cubicBezTo>
                      <a:pt x="464" y="14"/>
                      <a:pt x="340" y="69"/>
                      <a:pt x="259" y="134"/>
                    </a:cubicBezTo>
                    <a:cubicBezTo>
                      <a:pt x="151" y="232"/>
                      <a:pt x="1" y="327"/>
                      <a:pt x="1" y="529"/>
                    </a:cubicBezTo>
                    <a:lnTo>
                      <a:pt x="1" y="559"/>
                    </a:lnTo>
                    <a:cubicBezTo>
                      <a:pt x="1" y="624"/>
                      <a:pt x="1" y="679"/>
                      <a:pt x="27" y="722"/>
                    </a:cubicBezTo>
                    <a:lnTo>
                      <a:pt x="27" y="735"/>
                    </a:lnTo>
                    <a:cubicBezTo>
                      <a:pt x="40" y="774"/>
                      <a:pt x="69" y="804"/>
                      <a:pt x="95" y="817"/>
                    </a:cubicBezTo>
                    <a:cubicBezTo>
                      <a:pt x="113" y="822"/>
                      <a:pt x="130" y="825"/>
                      <a:pt x="148" y="825"/>
                    </a:cubicBezTo>
                    <a:cubicBezTo>
                      <a:pt x="173" y="825"/>
                      <a:pt x="200" y="819"/>
                      <a:pt x="233" y="804"/>
                    </a:cubicBezTo>
                    <a:cubicBezTo>
                      <a:pt x="246" y="804"/>
                      <a:pt x="246" y="804"/>
                      <a:pt x="259" y="787"/>
                    </a:cubicBezTo>
                    <a:cubicBezTo>
                      <a:pt x="409" y="722"/>
                      <a:pt x="546" y="572"/>
                      <a:pt x="598" y="435"/>
                    </a:cubicBezTo>
                    <a:cubicBezTo>
                      <a:pt x="611" y="409"/>
                      <a:pt x="628" y="396"/>
                      <a:pt x="628" y="366"/>
                    </a:cubicBezTo>
                    <a:cubicBezTo>
                      <a:pt x="628" y="340"/>
                      <a:pt x="641" y="327"/>
                      <a:pt x="641" y="298"/>
                    </a:cubicBezTo>
                    <a:lnTo>
                      <a:pt x="641" y="271"/>
                    </a:lnTo>
                    <a:lnTo>
                      <a:pt x="641" y="216"/>
                    </a:lnTo>
                    <a:lnTo>
                      <a:pt x="641" y="177"/>
                    </a:lnTo>
                    <a:lnTo>
                      <a:pt x="641" y="151"/>
                    </a:lnTo>
                    <a:cubicBezTo>
                      <a:pt x="641" y="108"/>
                      <a:pt x="628" y="82"/>
                      <a:pt x="628" y="69"/>
                    </a:cubicBezTo>
                    <a:lnTo>
                      <a:pt x="628" y="53"/>
                    </a:lnTo>
                    <a:cubicBezTo>
                      <a:pt x="611" y="27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4551775" y="1474050"/>
                <a:ext cx="565450" cy="317525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12701" extrusionOk="0">
                    <a:moveTo>
                      <a:pt x="4960" y="0"/>
                    </a:moveTo>
                    <a:cubicBezTo>
                      <a:pt x="3732" y="0"/>
                      <a:pt x="176" y="2999"/>
                      <a:pt x="82" y="3523"/>
                    </a:cubicBezTo>
                    <a:cubicBezTo>
                      <a:pt x="1" y="4029"/>
                      <a:pt x="461" y="4313"/>
                      <a:pt x="1127" y="4708"/>
                    </a:cubicBezTo>
                    <a:lnTo>
                      <a:pt x="13667" y="12039"/>
                    </a:lnTo>
                    <a:cubicBezTo>
                      <a:pt x="13667" y="12039"/>
                      <a:pt x="14810" y="12623"/>
                      <a:pt x="15952" y="12691"/>
                    </a:cubicBezTo>
                    <a:cubicBezTo>
                      <a:pt x="16034" y="12697"/>
                      <a:pt x="16114" y="12700"/>
                      <a:pt x="16194" y="12700"/>
                    </a:cubicBezTo>
                    <a:cubicBezTo>
                      <a:pt x="17233" y="12700"/>
                      <a:pt x="18123" y="12232"/>
                      <a:pt x="18769" y="11944"/>
                    </a:cubicBezTo>
                    <a:cubicBezTo>
                      <a:pt x="19461" y="11631"/>
                      <a:pt x="21054" y="10704"/>
                      <a:pt x="21380" y="10394"/>
                    </a:cubicBezTo>
                    <a:cubicBezTo>
                      <a:pt x="21720" y="10093"/>
                      <a:pt x="22617" y="9440"/>
                      <a:pt x="21720" y="8556"/>
                    </a:cubicBezTo>
                    <a:cubicBezTo>
                      <a:pt x="20822" y="7671"/>
                      <a:pt x="6173" y="43"/>
                      <a:pt x="4991" y="1"/>
                    </a:cubicBezTo>
                    <a:cubicBezTo>
                      <a:pt x="4981" y="0"/>
                      <a:pt x="4971" y="0"/>
                      <a:pt x="496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4604425" y="1497225"/>
                <a:ext cx="35090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090" extrusionOk="0">
                    <a:moveTo>
                      <a:pt x="163" y="1"/>
                    </a:moveTo>
                    <a:lnTo>
                      <a:pt x="0" y="2733"/>
                    </a:lnTo>
                    <a:lnTo>
                      <a:pt x="424" y="3360"/>
                    </a:lnTo>
                    <a:lnTo>
                      <a:pt x="1469" y="2625"/>
                    </a:lnTo>
                    <a:lnTo>
                      <a:pt x="6012" y="5713"/>
                    </a:lnTo>
                    <a:lnTo>
                      <a:pt x="10216" y="9235"/>
                    </a:lnTo>
                    <a:lnTo>
                      <a:pt x="11196" y="8621"/>
                    </a:lnTo>
                    <a:lnTo>
                      <a:pt x="13533" y="10090"/>
                    </a:lnTo>
                    <a:lnTo>
                      <a:pt x="14035" y="49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4909100" y="1719200"/>
                <a:ext cx="3300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8" extrusionOk="0">
                    <a:moveTo>
                      <a:pt x="233" y="0"/>
                    </a:moveTo>
                    <a:lnTo>
                      <a:pt x="1" y="287"/>
                    </a:lnTo>
                    <a:lnTo>
                      <a:pt x="1088" y="1688"/>
                    </a:lnTo>
                    <a:lnTo>
                      <a:pt x="1320" y="140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4906750" y="1720900"/>
                <a:ext cx="326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89" extrusionOk="0">
                    <a:moveTo>
                      <a:pt x="216" y="1"/>
                    </a:moveTo>
                    <a:lnTo>
                      <a:pt x="0" y="288"/>
                    </a:lnTo>
                    <a:lnTo>
                      <a:pt x="1074" y="1688"/>
                    </a:lnTo>
                    <a:lnTo>
                      <a:pt x="1306" y="1401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4871000" y="1681825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27"/>
                    </a:lnTo>
                    <a:lnTo>
                      <a:pt x="1607" y="3414"/>
                    </a:lnTo>
                    <a:lnTo>
                      <a:pt x="2693" y="2788"/>
                    </a:lnTo>
                    <a:lnTo>
                      <a:pt x="2341" y="872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4644550" y="153875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1" y="0"/>
                    </a:moveTo>
                    <a:cubicBezTo>
                      <a:pt x="250" y="0"/>
                      <a:pt x="1" y="293"/>
                      <a:pt x="1" y="801"/>
                    </a:cubicBezTo>
                    <a:cubicBezTo>
                      <a:pt x="1" y="1535"/>
                      <a:pt x="504" y="2420"/>
                      <a:pt x="1143" y="2786"/>
                    </a:cubicBezTo>
                    <a:cubicBezTo>
                      <a:pt x="1325" y="2888"/>
                      <a:pt x="1498" y="2936"/>
                      <a:pt x="1651" y="2936"/>
                    </a:cubicBezTo>
                    <a:cubicBezTo>
                      <a:pt x="2026" y="2936"/>
                      <a:pt x="2286" y="2645"/>
                      <a:pt x="2286" y="2133"/>
                    </a:cubicBezTo>
                    <a:cubicBezTo>
                      <a:pt x="2286" y="1398"/>
                      <a:pt x="1770" y="514"/>
                      <a:pt x="1143" y="161"/>
                    </a:cubicBezTo>
                    <a:cubicBezTo>
                      <a:pt x="954" y="52"/>
                      <a:pt x="777" y="0"/>
                      <a:pt x="621" y="0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7"/>
              <p:cNvSpPr/>
              <p:nvPr/>
            </p:nvSpPr>
            <p:spPr>
              <a:xfrm>
                <a:off x="4626200" y="1540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87" y="1"/>
                    </a:moveTo>
                    <a:lnTo>
                      <a:pt x="1" y="624"/>
                    </a:lnTo>
                    <a:lnTo>
                      <a:pt x="1619" y="3415"/>
                    </a:lnTo>
                    <a:lnTo>
                      <a:pt x="2693" y="2788"/>
                    </a:lnTo>
                    <a:lnTo>
                      <a:pt x="2354" y="869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4696950" y="1391800"/>
                <a:ext cx="40322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6129" h="12362" extrusionOk="0">
                    <a:moveTo>
                      <a:pt x="692" y="1"/>
                    </a:moveTo>
                    <a:lnTo>
                      <a:pt x="542" y="40"/>
                    </a:lnTo>
                    <a:lnTo>
                      <a:pt x="516" y="409"/>
                    </a:lnTo>
                    <a:lnTo>
                      <a:pt x="284" y="627"/>
                    </a:lnTo>
                    <a:lnTo>
                      <a:pt x="379" y="804"/>
                    </a:lnTo>
                    <a:lnTo>
                      <a:pt x="284" y="1483"/>
                    </a:lnTo>
                    <a:lnTo>
                      <a:pt x="95" y="1590"/>
                    </a:lnTo>
                    <a:lnTo>
                      <a:pt x="13" y="2204"/>
                    </a:lnTo>
                    <a:lnTo>
                      <a:pt x="0" y="2243"/>
                    </a:lnTo>
                    <a:cubicBezTo>
                      <a:pt x="0" y="2243"/>
                      <a:pt x="151" y="2814"/>
                      <a:pt x="353" y="3059"/>
                    </a:cubicBezTo>
                    <a:cubicBezTo>
                      <a:pt x="516" y="3252"/>
                      <a:pt x="1632" y="3986"/>
                      <a:pt x="2054" y="4257"/>
                    </a:cubicBezTo>
                    <a:cubicBezTo>
                      <a:pt x="2148" y="4326"/>
                      <a:pt x="2204" y="4365"/>
                      <a:pt x="2204" y="4365"/>
                    </a:cubicBezTo>
                    <a:lnTo>
                      <a:pt x="2230" y="4365"/>
                    </a:lnTo>
                    <a:lnTo>
                      <a:pt x="2230" y="3957"/>
                    </a:lnTo>
                    <a:cubicBezTo>
                      <a:pt x="2230" y="3360"/>
                      <a:pt x="2530" y="3016"/>
                      <a:pt x="2966" y="3016"/>
                    </a:cubicBezTo>
                    <a:cubicBezTo>
                      <a:pt x="3145" y="3016"/>
                      <a:pt x="3348" y="3074"/>
                      <a:pt x="3562" y="3196"/>
                    </a:cubicBezTo>
                    <a:cubicBezTo>
                      <a:pt x="4296" y="3617"/>
                      <a:pt x="4896" y="4652"/>
                      <a:pt x="4896" y="5507"/>
                    </a:cubicBezTo>
                    <a:lnTo>
                      <a:pt x="4896" y="6121"/>
                    </a:lnTo>
                    <a:lnTo>
                      <a:pt x="4923" y="6147"/>
                    </a:lnTo>
                    <a:lnTo>
                      <a:pt x="12009" y="10240"/>
                    </a:lnTo>
                    <a:lnTo>
                      <a:pt x="12009" y="9617"/>
                    </a:lnTo>
                    <a:cubicBezTo>
                      <a:pt x="12009" y="9017"/>
                      <a:pt x="12309" y="8672"/>
                      <a:pt x="12746" y="8672"/>
                    </a:cubicBezTo>
                    <a:cubicBezTo>
                      <a:pt x="12925" y="8672"/>
                      <a:pt x="13127" y="8730"/>
                      <a:pt x="13341" y="8853"/>
                    </a:cubicBezTo>
                    <a:cubicBezTo>
                      <a:pt x="14075" y="9290"/>
                      <a:pt x="14676" y="10322"/>
                      <a:pt x="14676" y="11167"/>
                    </a:cubicBezTo>
                    <a:lnTo>
                      <a:pt x="14676" y="11790"/>
                    </a:lnTo>
                    <a:lnTo>
                      <a:pt x="14796" y="11859"/>
                    </a:lnTo>
                    <a:lnTo>
                      <a:pt x="14852" y="11888"/>
                    </a:lnTo>
                    <a:lnTo>
                      <a:pt x="15694" y="12349"/>
                    </a:lnTo>
                    <a:lnTo>
                      <a:pt x="15707" y="12362"/>
                    </a:lnTo>
                    <a:lnTo>
                      <a:pt x="15913" y="12336"/>
                    </a:lnTo>
                    <a:lnTo>
                      <a:pt x="15952" y="12185"/>
                    </a:lnTo>
                    <a:lnTo>
                      <a:pt x="15857" y="12185"/>
                    </a:lnTo>
                    <a:lnTo>
                      <a:pt x="15913" y="12117"/>
                    </a:lnTo>
                    <a:lnTo>
                      <a:pt x="16089" y="11872"/>
                    </a:lnTo>
                    <a:lnTo>
                      <a:pt x="16128" y="11696"/>
                    </a:lnTo>
                    <a:lnTo>
                      <a:pt x="16076" y="10485"/>
                    </a:lnTo>
                    <a:lnTo>
                      <a:pt x="16076" y="10446"/>
                    </a:lnTo>
                    <a:cubicBezTo>
                      <a:pt x="16076" y="10446"/>
                      <a:pt x="15818" y="10051"/>
                      <a:pt x="15423" y="9669"/>
                    </a:cubicBezTo>
                    <a:cubicBezTo>
                      <a:pt x="15028" y="9303"/>
                      <a:pt x="14607" y="8706"/>
                      <a:pt x="13778" y="8135"/>
                    </a:cubicBezTo>
                    <a:cubicBezTo>
                      <a:pt x="12946" y="7547"/>
                      <a:pt x="12146" y="6937"/>
                      <a:pt x="12146" y="6937"/>
                    </a:cubicBezTo>
                    <a:cubicBezTo>
                      <a:pt x="12146" y="6937"/>
                      <a:pt x="11656" y="6353"/>
                      <a:pt x="11206" y="5821"/>
                    </a:cubicBezTo>
                    <a:cubicBezTo>
                      <a:pt x="10772" y="5292"/>
                      <a:pt x="9887" y="4352"/>
                      <a:pt x="8963" y="3591"/>
                    </a:cubicBezTo>
                    <a:cubicBezTo>
                      <a:pt x="8036" y="2831"/>
                      <a:pt x="7289" y="2436"/>
                      <a:pt x="6773" y="2149"/>
                    </a:cubicBezTo>
                    <a:cubicBezTo>
                      <a:pt x="6271" y="1865"/>
                      <a:pt x="5262" y="1264"/>
                      <a:pt x="4067" y="954"/>
                    </a:cubicBezTo>
                    <a:cubicBezTo>
                      <a:pt x="2870" y="627"/>
                      <a:pt x="1835" y="340"/>
                      <a:pt x="1835" y="34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7"/>
              <p:cNvSpPr/>
              <p:nvPr/>
            </p:nvSpPr>
            <p:spPr>
              <a:xfrm>
                <a:off x="4709850" y="1391800"/>
                <a:ext cx="389000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10485" extrusionOk="0">
                    <a:moveTo>
                      <a:pt x="176" y="1"/>
                    </a:moveTo>
                    <a:lnTo>
                      <a:pt x="26" y="40"/>
                    </a:lnTo>
                    <a:lnTo>
                      <a:pt x="0" y="409"/>
                    </a:lnTo>
                    <a:lnTo>
                      <a:pt x="1306" y="1117"/>
                    </a:lnTo>
                    <a:cubicBezTo>
                      <a:pt x="1306" y="1117"/>
                      <a:pt x="2367" y="1659"/>
                      <a:pt x="3509" y="2325"/>
                    </a:cubicBezTo>
                    <a:cubicBezTo>
                      <a:pt x="4651" y="3007"/>
                      <a:pt x="9916" y="6189"/>
                      <a:pt x="11059" y="6911"/>
                    </a:cubicBezTo>
                    <a:cubicBezTo>
                      <a:pt x="12201" y="7629"/>
                      <a:pt x="13817" y="9045"/>
                      <a:pt x="13817" y="9045"/>
                    </a:cubicBezTo>
                    <a:lnTo>
                      <a:pt x="15410" y="10338"/>
                    </a:lnTo>
                    <a:lnTo>
                      <a:pt x="15560" y="10485"/>
                    </a:lnTo>
                    <a:lnTo>
                      <a:pt x="15560" y="10446"/>
                    </a:lnTo>
                    <a:cubicBezTo>
                      <a:pt x="15560" y="10446"/>
                      <a:pt x="15302" y="10051"/>
                      <a:pt x="14907" y="9669"/>
                    </a:cubicBezTo>
                    <a:cubicBezTo>
                      <a:pt x="14512" y="9303"/>
                      <a:pt x="14091" y="8706"/>
                      <a:pt x="13262" y="8135"/>
                    </a:cubicBezTo>
                    <a:cubicBezTo>
                      <a:pt x="12430" y="7547"/>
                      <a:pt x="11630" y="6937"/>
                      <a:pt x="11630" y="6937"/>
                    </a:cubicBezTo>
                    <a:cubicBezTo>
                      <a:pt x="11630" y="6937"/>
                      <a:pt x="11140" y="6353"/>
                      <a:pt x="10690" y="5821"/>
                    </a:cubicBezTo>
                    <a:cubicBezTo>
                      <a:pt x="10256" y="5292"/>
                      <a:pt x="9371" y="4352"/>
                      <a:pt x="8447" y="3591"/>
                    </a:cubicBezTo>
                    <a:cubicBezTo>
                      <a:pt x="7520" y="2831"/>
                      <a:pt x="6773" y="2436"/>
                      <a:pt x="6257" y="2149"/>
                    </a:cubicBezTo>
                    <a:cubicBezTo>
                      <a:pt x="5918" y="1959"/>
                      <a:pt x="5304" y="1564"/>
                      <a:pt x="4583" y="1264"/>
                    </a:cubicBezTo>
                    <a:cubicBezTo>
                      <a:pt x="4256" y="1130"/>
                      <a:pt x="3930" y="1049"/>
                      <a:pt x="3551" y="954"/>
                    </a:cubicBezTo>
                    <a:cubicBezTo>
                      <a:pt x="2354" y="627"/>
                      <a:pt x="1319" y="340"/>
                      <a:pt x="1319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7"/>
              <p:cNvSpPr/>
              <p:nvPr/>
            </p:nvSpPr>
            <p:spPr>
              <a:xfrm>
                <a:off x="4801000" y="1444200"/>
                <a:ext cx="1869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603" extrusionOk="0">
                    <a:moveTo>
                      <a:pt x="52" y="0"/>
                    </a:moveTo>
                    <a:lnTo>
                      <a:pt x="0" y="340"/>
                    </a:lnTo>
                    <a:lnTo>
                      <a:pt x="284" y="1277"/>
                    </a:lnTo>
                    <a:lnTo>
                      <a:pt x="1495" y="4106"/>
                    </a:lnTo>
                    <a:lnTo>
                      <a:pt x="7315" y="7602"/>
                    </a:lnTo>
                    <a:lnTo>
                      <a:pt x="7383" y="7126"/>
                    </a:lnTo>
                    <a:lnTo>
                      <a:pt x="7383" y="6825"/>
                    </a:lnTo>
                    <a:cubicBezTo>
                      <a:pt x="7396" y="6773"/>
                      <a:pt x="7478" y="6078"/>
                      <a:pt x="7465" y="5562"/>
                    </a:cubicBezTo>
                    <a:cubicBezTo>
                      <a:pt x="7452" y="5043"/>
                      <a:pt x="7452" y="4815"/>
                      <a:pt x="7452" y="4815"/>
                    </a:cubicBezTo>
                    <a:lnTo>
                      <a:pt x="7452" y="4798"/>
                    </a:lnTo>
                    <a:lnTo>
                      <a:pt x="7263" y="4338"/>
                    </a:lnTo>
                    <a:lnTo>
                      <a:pt x="7181" y="4377"/>
                    </a:lnTo>
                    <a:lnTo>
                      <a:pt x="7370" y="4815"/>
                    </a:lnTo>
                    <a:cubicBezTo>
                      <a:pt x="7370" y="4867"/>
                      <a:pt x="7370" y="5099"/>
                      <a:pt x="7383" y="5562"/>
                    </a:cubicBezTo>
                    <a:cubicBezTo>
                      <a:pt x="7413" y="6091"/>
                      <a:pt x="7302" y="6799"/>
                      <a:pt x="7302" y="6812"/>
                    </a:cubicBezTo>
                    <a:lnTo>
                      <a:pt x="7302" y="7113"/>
                    </a:lnTo>
                    <a:lnTo>
                      <a:pt x="7250" y="7478"/>
                    </a:lnTo>
                    <a:lnTo>
                      <a:pt x="1564" y="4051"/>
                    </a:lnTo>
                    <a:lnTo>
                      <a:pt x="353" y="1250"/>
                    </a:lnTo>
                    <a:lnTo>
                      <a:pt x="82" y="340"/>
                    </a:lnTo>
                    <a:lnTo>
                      <a:pt x="121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7"/>
              <p:cNvSpPr/>
              <p:nvPr/>
            </p:nvSpPr>
            <p:spPr>
              <a:xfrm>
                <a:off x="4780600" y="1416275"/>
                <a:ext cx="2114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4" extrusionOk="0">
                    <a:moveTo>
                      <a:pt x="108" y="1"/>
                    </a:moveTo>
                    <a:cubicBezTo>
                      <a:pt x="108" y="1"/>
                      <a:pt x="0" y="285"/>
                      <a:pt x="0" y="301"/>
                    </a:cubicBezTo>
                    <a:cubicBezTo>
                      <a:pt x="0" y="314"/>
                      <a:pt x="395" y="804"/>
                      <a:pt x="395" y="804"/>
                    </a:cubicBezTo>
                    <a:lnTo>
                      <a:pt x="8376" y="5834"/>
                    </a:lnTo>
                    <a:lnTo>
                      <a:pt x="8457" y="5795"/>
                    </a:lnTo>
                    <a:cubicBezTo>
                      <a:pt x="8457" y="5795"/>
                      <a:pt x="7276" y="4381"/>
                      <a:pt x="6433" y="3510"/>
                    </a:cubicBezTo>
                    <a:cubicBezTo>
                      <a:pt x="5588" y="2638"/>
                      <a:pt x="4501" y="1933"/>
                      <a:pt x="3969" y="1620"/>
                    </a:cubicBezTo>
                    <a:cubicBezTo>
                      <a:pt x="3427" y="1320"/>
                      <a:pt x="1998" y="546"/>
                      <a:pt x="1495" y="396"/>
                    </a:cubicBezTo>
                    <a:cubicBezTo>
                      <a:pt x="1005" y="24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4803675" y="1426150"/>
                <a:ext cx="255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33" extrusionOk="0">
                    <a:moveTo>
                      <a:pt x="572" y="1"/>
                    </a:moveTo>
                    <a:lnTo>
                      <a:pt x="1" y="735"/>
                    </a:lnTo>
                    <a:lnTo>
                      <a:pt x="464" y="1032"/>
                    </a:lnTo>
                    <a:lnTo>
                      <a:pt x="1022" y="16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5050525" y="1617925"/>
                <a:ext cx="445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440" extrusionOk="0">
                    <a:moveTo>
                      <a:pt x="190" y="0"/>
                    </a:moveTo>
                    <a:lnTo>
                      <a:pt x="1" y="53"/>
                    </a:lnTo>
                    <a:lnTo>
                      <a:pt x="533" y="679"/>
                    </a:lnTo>
                    <a:lnTo>
                      <a:pt x="1117" y="1130"/>
                    </a:lnTo>
                    <a:lnTo>
                      <a:pt x="1251" y="1130"/>
                    </a:lnTo>
                    <a:lnTo>
                      <a:pt x="1646" y="1440"/>
                    </a:lnTo>
                    <a:lnTo>
                      <a:pt x="1783" y="1293"/>
                    </a:lnTo>
                    <a:lnTo>
                      <a:pt x="954" y="52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7"/>
              <p:cNvSpPr/>
              <p:nvPr/>
            </p:nvSpPr>
            <p:spPr>
              <a:xfrm>
                <a:off x="5095075" y="1655300"/>
                <a:ext cx="5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6" extrusionOk="0">
                    <a:moveTo>
                      <a:pt x="164" y="0"/>
                    </a:moveTo>
                    <a:lnTo>
                      <a:pt x="14" y="232"/>
                    </a:lnTo>
                    <a:lnTo>
                      <a:pt x="1" y="761"/>
                    </a:lnTo>
                    <a:lnTo>
                      <a:pt x="203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7"/>
              <p:cNvSpPr/>
              <p:nvPr/>
            </p:nvSpPr>
            <p:spPr>
              <a:xfrm>
                <a:off x="4704050" y="1398250"/>
                <a:ext cx="384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3" extrusionOk="0">
                    <a:moveTo>
                      <a:pt x="245" y="1"/>
                    </a:moveTo>
                    <a:lnTo>
                      <a:pt x="0" y="369"/>
                    </a:lnTo>
                    <a:lnTo>
                      <a:pt x="111" y="477"/>
                    </a:lnTo>
                    <a:lnTo>
                      <a:pt x="1280" y="1022"/>
                    </a:lnTo>
                    <a:lnTo>
                      <a:pt x="1512" y="993"/>
                    </a:lnTo>
                    <a:lnTo>
                      <a:pt x="1538" y="859"/>
                    </a:lnTo>
                    <a:lnTo>
                      <a:pt x="722" y="108"/>
                    </a:lnTo>
                    <a:lnTo>
                      <a:pt x="382" y="1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7"/>
              <p:cNvSpPr/>
              <p:nvPr/>
            </p:nvSpPr>
            <p:spPr>
              <a:xfrm>
                <a:off x="4696950" y="1446900"/>
                <a:ext cx="551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1" extrusionOk="0">
                    <a:moveTo>
                      <a:pt x="13" y="0"/>
                    </a:moveTo>
                    <a:lnTo>
                      <a:pt x="0" y="39"/>
                    </a:lnTo>
                    <a:cubicBezTo>
                      <a:pt x="0" y="39"/>
                      <a:pt x="151" y="610"/>
                      <a:pt x="353" y="855"/>
                    </a:cubicBezTo>
                    <a:cubicBezTo>
                      <a:pt x="516" y="1048"/>
                      <a:pt x="1632" y="1782"/>
                      <a:pt x="2054" y="2053"/>
                    </a:cubicBezTo>
                    <a:cubicBezTo>
                      <a:pt x="2148" y="2122"/>
                      <a:pt x="2204" y="2161"/>
                      <a:pt x="2204" y="2161"/>
                    </a:cubicBezTo>
                    <a:lnTo>
                      <a:pt x="898" y="1155"/>
                    </a:lnTo>
                    <a:lnTo>
                      <a:pt x="598" y="44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4699325" y="1428850"/>
                <a:ext cx="476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401" extrusionOk="0">
                    <a:moveTo>
                      <a:pt x="189" y="1"/>
                    </a:moveTo>
                    <a:lnTo>
                      <a:pt x="0" y="108"/>
                    </a:lnTo>
                    <a:lnTo>
                      <a:pt x="137" y="259"/>
                    </a:lnTo>
                    <a:lnTo>
                      <a:pt x="1903" y="1401"/>
                    </a:lnTo>
                    <a:lnTo>
                      <a:pt x="1632" y="1061"/>
                    </a:lnTo>
                    <a:lnTo>
                      <a:pt x="735" y="422"/>
                    </a:lnTo>
                    <a:lnTo>
                      <a:pt x="232" y="125"/>
                    </a:lnTo>
                    <a:lnTo>
                      <a:pt x="189" y="6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4824725" y="1518950"/>
                <a:ext cx="16577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4256" extrusionOk="0">
                    <a:moveTo>
                      <a:pt x="1" y="0"/>
                    </a:moveTo>
                    <a:cubicBezTo>
                      <a:pt x="1" y="0"/>
                      <a:pt x="6408" y="4191"/>
                      <a:pt x="6529" y="4243"/>
                    </a:cubicBezTo>
                    <a:cubicBezTo>
                      <a:pt x="6543" y="4251"/>
                      <a:pt x="6555" y="4255"/>
                      <a:pt x="6564" y="4255"/>
                    </a:cubicBezTo>
                    <a:cubicBezTo>
                      <a:pt x="6631" y="4255"/>
                      <a:pt x="6535" y="4039"/>
                      <a:pt x="6258" y="3822"/>
                    </a:cubicBezTo>
                    <a:cubicBezTo>
                      <a:pt x="5945" y="3591"/>
                      <a:pt x="1839" y="1035"/>
                      <a:pt x="1023" y="532"/>
                    </a:cubicBezTo>
                    <a:cubicBezTo>
                      <a:pt x="220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5063825" y="1642400"/>
                <a:ext cx="3022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088" extrusionOk="0">
                    <a:moveTo>
                      <a:pt x="1" y="1"/>
                    </a:moveTo>
                    <a:lnTo>
                      <a:pt x="556" y="407"/>
                    </a:lnTo>
                    <a:lnTo>
                      <a:pt x="529" y="379"/>
                    </a:lnTo>
                    <a:lnTo>
                      <a:pt x="1" y="1"/>
                    </a:lnTo>
                    <a:close/>
                    <a:moveTo>
                      <a:pt x="556" y="407"/>
                    </a:moveTo>
                    <a:lnTo>
                      <a:pt x="1208" y="1088"/>
                    </a:lnTo>
                    <a:lnTo>
                      <a:pt x="817" y="598"/>
                    </a:lnTo>
                    <a:lnTo>
                      <a:pt x="556" y="407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5001900" y="1614925"/>
                <a:ext cx="57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2" extrusionOk="0">
                    <a:moveTo>
                      <a:pt x="629" y="1"/>
                    </a:moveTo>
                    <a:cubicBezTo>
                      <a:pt x="258" y="1"/>
                      <a:pt x="0" y="294"/>
                      <a:pt x="0" y="812"/>
                    </a:cubicBezTo>
                    <a:cubicBezTo>
                      <a:pt x="0" y="1534"/>
                      <a:pt x="519" y="2418"/>
                      <a:pt x="1143" y="2784"/>
                    </a:cubicBezTo>
                    <a:cubicBezTo>
                      <a:pt x="1325" y="2891"/>
                      <a:pt x="1498" y="2942"/>
                      <a:pt x="1652" y="2942"/>
                    </a:cubicBezTo>
                    <a:cubicBezTo>
                      <a:pt x="2026" y="2942"/>
                      <a:pt x="2285" y="2642"/>
                      <a:pt x="2285" y="2131"/>
                    </a:cubicBezTo>
                    <a:cubicBezTo>
                      <a:pt x="2285" y="1413"/>
                      <a:pt x="1769" y="528"/>
                      <a:pt x="1143" y="160"/>
                    </a:cubicBezTo>
                    <a:cubicBezTo>
                      <a:pt x="959" y="52"/>
                      <a:pt x="784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4757425" y="1473200"/>
                <a:ext cx="5712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3" extrusionOk="0">
                    <a:moveTo>
                      <a:pt x="629" y="1"/>
                    </a:moveTo>
                    <a:cubicBezTo>
                      <a:pt x="254" y="1"/>
                      <a:pt x="0" y="301"/>
                      <a:pt x="0" y="812"/>
                    </a:cubicBezTo>
                    <a:cubicBezTo>
                      <a:pt x="0" y="1546"/>
                      <a:pt x="506" y="2431"/>
                      <a:pt x="1143" y="2783"/>
                    </a:cubicBezTo>
                    <a:cubicBezTo>
                      <a:pt x="1327" y="2891"/>
                      <a:pt x="1502" y="2942"/>
                      <a:pt x="1657" y="2942"/>
                    </a:cubicBezTo>
                    <a:cubicBezTo>
                      <a:pt x="2028" y="2942"/>
                      <a:pt x="2285" y="2648"/>
                      <a:pt x="2285" y="2130"/>
                    </a:cubicBezTo>
                    <a:cubicBezTo>
                      <a:pt x="2285" y="1409"/>
                      <a:pt x="1769" y="525"/>
                      <a:pt x="1143" y="159"/>
                    </a:cubicBezTo>
                    <a:cubicBezTo>
                      <a:pt x="957" y="52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4992750" y="1603100"/>
                <a:ext cx="755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7" extrusionOk="0">
                    <a:moveTo>
                      <a:pt x="833" y="1"/>
                    </a:moveTo>
                    <a:cubicBezTo>
                      <a:pt x="340" y="1"/>
                      <a:pt x="1" y="396"/>
                      <a:pt x="1" y="1070"/>
                    </a:cubicBezTo>
                    <a:lnTo>
                      <a:pt x="1" y="1693"/>
                    </a:lnTo>
                    <a:lnTo>
                      <a:pt x="177" y="1788"/>
                    </a:lnTo>
                    <a:lnTo>
                      <a:pt x="177" y="1165"/>
                    </a:lnTo>
                    <a:cubicBezTo>
                      <a:pt x="177" y="565"/>
                      <a:pt x="477" y="220"/>
                      <a:pt x="914" y="220"/>
                    </a:cubicBezTo>
                    <a:cubicBezTo>
                      <a:pt x="1093" y="220"/>
                      <a:pt x="1295" y="278"/>
                      <a:pt x="1509" y="401"/>
                    </a:cubicBezTo>
                    <a:cubicBezTo>
                      <a:pt x="2243" y="838"/>
                      <a:pt x="2844" y="1870"/>
                      <a:pt x="2844" y="2715"/>
                    </a:cubicBezTo>
                    <a:lnTo>
                      <a:pt x="2844" y="3338"/>
                    </a:lnTo>
                    <a:lnTo>
                      <a:pt x="2964" y="3407"/>
                    </a:lnTo>
                    <a:lnTo>
                      <a:pt x="3020" y="3436"/>
                    </a:lnTo>
                    <a:lnTo>
                      <a:pt x="3020" y="2810"/>
                    </a:lnTo>
                    <a:cubicBezTo>
                      <a:pt x="3020" y="1857"/>
                      <a:pt x="2338" y="688"/>
                      <a:pt x="1509" y="212"/>
                    </a:cubicBezTo>
                    <a:cubicBezTo>
                      <a:pt x="1266" y="68"/>
                      <a:pt x="1036" y="1"/>
                      <a:pt x="83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4748275" y="1461500"/>
                <a:ext cx="751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441" extrusionOk="0">
                    <a:moveTo>
                      <a:pt x="834" y="1"/>
                    </a:moveTo>
                    <a:cubicBezTo>
                      <a:pt x="341" y="1"/>
                      <a:pt x="1" y="390"/>
                      <a:pt x="1" y="1074"/>
                    </a:cubicBezTo>
                    <a:lnTo>
                      <a:pt x="1" y="1469"/>
                    </a:lnTo>
                    <a:cubicBezTo>
                      <a:pt x="95" y="1538"/>
                      <a:pt x="151" y="1577"/>
                      <a:pt x="151" y="1577"/>
                    </a:cubicBezTo>
                    <a:lnTo>
                      <a:pt x="177" y="1577"/>
                    </a:lnTo>
                    <a:lnTo>
                      <a:pt x="177" y="1169"/>
                    </a:lnTo>
                    <a:cubicBezTo>
                      <a:pt x="177" y="572"/>
                      <a:pt x="477" y="228"/>
                      <a:pt x="913" y="228"/>
                    </a:cubicBezTo>
                    <a:cubicBezTo>
                      <a:pt x="1092" y="228"/>
                      <a:pt x="1295" y="286"/>
                      <a:pt x="1509" y="408"/>
                    </a:cubicBezTo>
                    <a:cubicBezTo>
                      <a:pt x="2243" y="829"/>
                      <a:pt x="2843" y="1864"/>
                      <a:pt x="2843" y="2719"/>
                    </a:cubicBezTo>
                    <a:lnTo>
                      <a:pt x="2843" y="3333"/>
                    </a:lnTo>
                    <a:lnTo>
                      <a:pt x="2870" y="3359"/>
                    </a:lnTo>
                    <a:lnTo>
                      <a:pt x="3007" y="3441"/>
                    </a:lnTo>
                    <a:lnTo>
                      <a:pt x="3007" y="2817"/>
                    </a:lnTo>
                    <a:cubicBezTo>
                      <a:pt x="3007" y="1864"/>
                      <a:pt x="2341" y="696"/>
                      <a:pt x="1509" y="206"/>
                    </a:cubicBezTo>
                    <a:cubicBezTo>
                      <a:pt x="1266" y="67"/>
                      <a:pt x="1037" y="1"/>
                      <a:pt x="834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4627925" y="1407800"/>
                <a:ext cx="194475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3591" extrusionOk="0">
                    <a:moveTo>
                      <a:pt x="4677" y="1"/>
                    </a:moveTo>
                    <a:lnTo>
                      <a:pt x="3809" y="327"/>
                    </a:lnTo>
                    <a:lnTo>
                      <a:pt x="2856" y="722"/>
                    </a:lnTo>
                    <a:lnTo>
                      <a:pt x="1198" y="1685"/>
                    </a:lnTo>
                    <a:lnTo>
                      <a:pt x="313" y="2354"/>
                    </a:lnTo>
                    <a:lnTo>
                      <a:pt x="0" y="2638"/>
                    </a:lnTo>
                    <a:lnTo>
                      <a:pt x="0" y="2801"/>
                    </a:lnTo>
                    <a:lnTo>
                      <a:pt x="2585" y="3591"/>
                    </a:lnTo>
                    <a:lnTo>
                      <a:pt x="3264" y="3088"/>
                    </a:lnTo>
                    <a:lnTo>
                      <a:pt x="4351" y="2354"/>
                    </a:lnTo>
                    <a:lnTo>
                      <a:pt x="5712" y="1577"/>
                    </a:lnTo>
                    <a:lnTo>
                      <a:pt x="6747" y="1074"/>
                    </a:lnTo>
                    <a:lnTo>
                      <a:pt x="7778" y="666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4629625" y="1409525"/>
                <a:ext cx="18697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454" extrusionOk="0">
                    <a:moveTo>
                      <a:pt x="4622" y="0"/>
                    </a:moveTo>
                    <a:lnTo>
                      <a:pt x="3767" y="326"/>
                    </a:lnTo>
                    <a:lnTo>
                      <a:pt x="2814" y="718"/>
                    </a:lnTo>
                    <a:lnTo>
                      <a:pt x="1169" y="1671"/>
                    </a:lnTo>
                    <a:lnTo>
                      <a:pt x="298" y="2337"/>
                    </a:lnTo>
                    <a:lnTo>
                      <a:pt x="1" y="2611"/>
                    </a:lnTo>
                    <a:lnTo>
                      <a:pt x="1" y="2677"/>
                    </a:lnTo>
                    <a:lnTo>
                      <a:pt x="1672" y="3196"/>
                    </a:lnTo>
                    <a:lnTo>
                      <a:pt x="2501" y="3453"/>
                    </a:lnTo>
                    <a:lnTo>
                      <a:pt x="3154" y="2964"/>
                    </a:lnTo>
                    <a:lnTo>
                      <a:pt x="4244" y="2229"/>
                    </a:lnTo>
                    <a:lnTo>
                      <a:pt x="5602" y="1440"/>
                    </a:lnTo>
                    <a:lnTo>
                      <a:pt x="6418" y="1045"/>
                    </a:lnTo>
                    <a:lnTo>
                      <a:pt x="6649" y="937"/>
                    </a:lnTo>
                    <a:lnTo>
                      <a:pt x="7439" y="624"/>
                    </a:lnTo>
                    <a:lnTo>
                      <a:pt x="7479" y="610"/>
                    </a:lnTo>
                    <a:lnTo>
                      <a:pt x="6813" y="447"/>
                    </a:lnTo>
                    <a:lnTo>
                      <a:pt x="6134" y="284"/>
                    </a:lnTo>
                    <a:lnTo>
                      <a:pt x="5017" y="13"/>
                    </a:lnTo>
                    <a:lnTo>
                      <a:pt x="482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4955300" y="1652925"/>
                <a:ext cx="1435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4816" extrusionOk="0">
                    <a:moveTo>
                      <a:pt x="5742" y="1"/>
                    </a:moveTo>
                    <a:lnTo>
                      <a:pt x="4342" y="817"/>
                    </a:lnTo>
                    <a:lnTo>
                      <a:pt x="653" y="2951"/>
                    </a:lnTo>
                    <a:lnTo>
                      <a:pt x="56" y="4407"/>
                    </a:lnTo>
                    <a:lnTo>
                      <a:pt x="0" y="4570"/>
                    </a:lnTo>
                    <a:lnTo>
                      <a:pt x="356" y="4815"/>
                    </a:lnTo>
                    <a:lnTo>
                      <a:pt x="1430" y="4609"/>
                    </a:lnTo>
                    <a:lnTo>
                      <a:pt x="2804" y="4038"/>
                    </a:lnTo>
                    <a:lnTo>
                      <a:pt x="4475" y="3075"/>
                    </a:lnTo>
                    <a:lnTo>
                      <a:pt x="5197" y="2436"/>
                    </a:lnTo>
                    <a:lnTo>
                      <a:pt x="5579" y="1891"/>
                    </a:lnTo>
                    <a:lnTo>
                      <a:pt x="5579" y="1740"/>
                    </a:lnTo>
                    <a:lnTo>
                      <a:pt x="5579" y="1701"/>
                    </a:lnTo>
                    <a:lnTo>
                      <a:pt x="5579" y="1672"/>
                    </a:lnTo>
                    <a:lnTo>
                      <a:pt x="5566" y="1564"/>
                    </a:lnTo>
                    <a:lnTo>
                      <a:pt x="5647" y="980"/>
                    </a:lnTo>
                    <a:lnTo>
                      <a:pt x="574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5000575" y="1565200"/>
                <a:ext cx="9827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755" extrusionOk="0">
                    <a:moveTo>
                      <a:pt x="1" y="1"/>
                    </a:moveTo>
                    <a:lnTo>
                      <a:pt x="1672" y="2952"/>
                    </a:lnTo>
                    <a:lnTo>
                      <a:pt x="3931" y="3754"/>
                    </a:lnTo>
                    <a:cubicBezTo>
                      <a:pt x="3931" y="3754"/>
                      <a:pt x="3901" y="3428"/>
                      <a:pt x="3794" y="3170"/>
                    </a:cubicBezTo>
                    <a:cubicBezTo>
                      <a:pt x="3686" y="2912"/>
                      <a:pt x="3399" y="2586"/>
                      <a:pt x="2801" y="2109"/>
                    </a:cubicBezTo>
                    <a:cubicBezTo>
                      <a:pt x="2204" y="162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4860800" y="1565200"/>
                <a:ext cx="238050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6461" extrusionOk="0">
                    <a:moveTo>
                      <a:pt x="5592" y="1"/>
                    </a:moveTo>
                    <a:lnTo>
                      <a:pt x="1" y="3239"/>
                    </a:lnTo>
                    <a:lnTo>
                      <a:pt x="1117" y="4038"/>
                    </a:lnTo>
                    <a:lnTo>
                      <a:pt x="4433" y="6460"/>
                    </a:lnTo>
                    <a:lnTo>
                      <a:pt x="5713" y="6052"/>
                    </a:lnTo>
                    <a:lnTo>
                      <a:pt x="6705" y="5605"/>
                    </a:lnTo>
                    <a:lnTo>
                      <a:pt x="8461" y="4584"/>
                    </a:lnTo>
                    <a:lnTo>
                      <a:pt x="8908" y="4202"/>
                    </a:lnTo>
                    <a:lnTo>
                      <a:pt x="9522" y="3510"/>
                    </a:lnTo>
                    <a:cubicBezTo>
                      <a:pt x="9522" y="3510"/>
                      <a:pt x="9385" y="3304"/>
                      <a:pt x="9140" y="3007"/>
                    </a:cubicBezTo>
                    <a:cubicBezTo>
                      <a:pt x="8840" y="2625"/>
                      <a:pt x="8379" y="2109"/>
                      <a:pt x="7847" y="1688"/>
                    </a:cubicBezTo>
                    <a:cubicBezTo>
                      <a:pt x="6898" y="938"/>
                      <a:pt x="5592" y="1"/>
                      <a:pt x="559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4843825" y="1637250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lnTo>
                      <a:pt x="6392" y="3170"/>
                    </a:lnTo>
                    <a:lnTo>
                      <a:pt x="7384" y="2723"/>
                    </a:lnTo>
                    <a:lnTo>
                      <a:pt x="9140" y="1702"/>
                    </a:lnTo>
                    <a:lnTo>
                      <a:pt x="9587" y="1320"/>
                    </a:lnTo>
                    <a:lnTo>
                      <a:pt x="10201" y="628"/>
                    </a:lnTo>
                    <a:cubicBezTo>
                      <a:pt x="10201" y="628"/>
                      <a:pt x="10064" y="422"/>
                      <a:pt x="9819" y="125"/>
                    </a:cubicBezTo>
                    <a:cubicBezTo>
                      <a:pt x="9806" y="194"/>
                      <a:pt x="9793" y="275"/>
                      <a:pt x="9780" y="357"/>
                    </a:cubicBezTo>
                    <a:cubicBezTo>
                      <a:pt x="9698" y="654"/>
                      <a:pt x="9140" y="1320"/>
                      <a:pt x="8947" y="1470"/>
                    </a:cubicBezTo>
                    <a:cubicBezTo>
                      <a:pt x="8758" y="1633"/>
                      <a:pt x="6907" y="2612"/>
                      <a:pt x="6568" y="2655"/>
                    </a:cubicBezTo>
                    <a:cubicBezTo>
                      <a:pt x="6418" y="2679"/>
                      <a:pt x="6133" y="2695"/>
                      <a:pt x="5822" y="2695"/>
                    </a:cubicBezTo>
                    <a:cubicBezTo>
                      <a:pt x="5455" y="2695"/>
                      <a:pt x="5051" y="2672"/>
                      <a:pt x="4786" y="2612"/>
                    </a:cubicBezTo>
                    <a:cubicBezTo>
                      <a:pt x="4489" y="2544"/>
                      <a:pt x="4068" y="2397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4883575" y="1640025"/>
                <a:ext cx="1299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2746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27"/>
                      <a:pt x="5128" y="2514"/>
                      <a:pt x="5184" y="2746"/>
                    </a:cubicBezTo>
                    <a:cubicBezTo>
                      <a:pt x="5197" y="2651"/>
                      <a:pt x="5102" y="2583"/>
                      <a:pt x="4857" y="2433"/>
                    </a:cubicBezTo>
                    <a:cubicBezTo>
                      <a:pt x="4257" y="1972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4988350" y="1581850"/>
                <a:ext cx="829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810" extrusionOk="0">
                    <a:moveTo>
                      <a:pt x="66" y="1"/>
                    </a:moveTo>
                    <a:lnTo>
                      <a:pt x="0" y="27"/>
                    </a:lnTo>
                    <a:lnTo>
                      <a:pt x="3235" y="3604"/>
                    </a:lnTo>
                    <a:lnTo>
                      <a:pt x="3317" y="3810"/>
                    </a:lnTo>
                    <a:lnTo>
                      <a:pt x="3264" y="353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986300" y="1659700"/>
                <a:ext cx="10000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423" extrusionOk="0">
                    <a:moveTo>
                      <a:pt x="3999" y="1"/>
                    </a:moveTo>
                    <a:cubicBezTo>
                      <a:pt x="3999" y="1"/>
                      <a:pt x="3536" y="614"/>
                      <a:pt x="3386" y="735"/>
                    </a:cubicBezTo>
                    <a:cubicBezTo>
                      <a:pt x="3102" y="954"/>
                      <a:pt x="2054" y="1580"/>
                      <a:pt x="1633" y="1757"/>
                    </a:cubicBezTo>
                    <a:cubicBezTo>
                      <a:pt x="1235" y="1934"/>
                      <a:pt x="817" y="2112"/>
                      <a:pt x="140" y="2112"/>
                    </a:cubicBezTo>
                    <a:cubicBezTo>
                      <a:pt x="95" y="2112"/>
                      <a:pt x="48" y="2111"/>
                      <a:pt x="1" y="2109"/>
                    </a:cubicBezTo>
                    <a:lnTo>
                      <a:pt x="1" y="2109"/>
                    </a:lnTo>
                    <a:cubicBezTo>
                      <a:pt x="121" y="2285"/>
                      <a:pt x="706" y="2422"/>
                      <a:pt x="706" y="2422"/>
                    </a:cubicBezTo>
                    <a:lnTo>
                      <a:pt x="2406" y="1538"/>
                    </a:lnTo>
                    <a:lnTo>
                      <a:pt x="3673" y="777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4787025" y="1481575"/>
                <a:ext cx="21357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84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84"/>
                    </a:lnTo>
                    <a:lnTo>
                      <a:pt x="4218" y="6228"/>
                    </a:lnTo>
                    <a:lnTo>
                      <a:pt x="5099" y="5875"/>
                    </a:lnTo>
                    <a:lnTo>
                      <a:pt x="7453" y="4514"/>
                    </a:lnTo>
                    <a:lnTo>
                      <a:pt x="7890" y="4106"/>
                    </a:lnTo>
                    <a:lnTo>
                      <a:pt x="8543" y="3346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4856075" y="1555000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1"/>
                    </a:moveTo>
                    <a:lnTo>
                      <a:pt x="5317" y="138"/>
                    </a:lnTo>
                    <a:cubicBezTo>
                      <a:pt x="5373" y="233"/>
                      <a:pt x="5154" y="709"/>
                      <a:pt x="4720" y="1036"/>
                    </a:cubicBezTo>
                    <a:cubicBezTo>
                      <a:pt x="4283" y="1362"/>
                      <a:pt x="2256" y="2530"/>
                      <a:pt x="1782" y="2733"/>
                    </a:cubicBezTo>
                    <a:cubicBezTo>
                      <a:pt x="1319" y="2933"/>
                      <a:pt x="790" y="3158"/>
                      <a:pt x="299" y="3158"/>
                    </a:cubicBezTo>
                    <a:cubicBezTo>
                      <a:pt x="285" y="3158"/>
                      <a:pt x="272" y="3157"/>
                      <a:pt x="258" y="3157"/>
                    </a:cubicBezTo>
                    <a:cubicBezTo>
                      <a:pt x="251" y="3156"/>
                      <a:pt x="243" y="3156"/>
                      <a:pt x="236" y="3156"/>
                    </a:cubicBezTo>
                    <a:cubicBezTo>
                      <a:pt x="123" y="3156"/>
                      <a:pt x="37" y="3274"/>
                      <a:pt x="0" y="3415"/>
                    </a:cubicBezTo>
                    <a:lnTo>
                      <a:pt x="190" y="3647"/>
                    </a:lnTo>
                    <a:lnTo>
                      <a:pt x="1456" y="3291"/>
                    </a:lnTo>
                    <a:lnTo>
                      <a:pt x="2337" y="2938"/>
                    </a:lnTo>
                    <a:lnTo>
                      <a:pt x="4691" y="1577"/>
                    </a:lnTo>
                    <a:lnTo>
                      <a:pt x="5128" y="1169"/>
                    </a:lnTo>
                    <a:lnTo>
                      <a:pt x="5781" y="409"/>
                    </a:lnTo>
                    <a:lnTo>
                      <a:pt x="5631" y="246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4897200" y="1487025"/>
                <a:ext cx="928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60" extrusionOk="0">
                    <a:moveTo>
                      <a:pt x="803" y="1"/>
                    </a:moveTo>
                    <a:cubicBezTo>
                      <a:pt x="803" y="1"/>
                      <a:pt x="435" y="353"/>
                      <a:pt x="0" y="667"/>
                    </a:cubicBezTo>
                    <a:lnTo>
                      <a:pt x="3557" y="2906"/>
                    </a:lnTo>
                    <a:lnTo>
                      <a:pt x="3557" y="2906"/>
                    </a:lnTo>
                    <a:cubicBezTo>
                      <a:pt x="3228" y="2517"/>
                      <a:pt x="2335" y="1472"/>
                      <a:pt x="1659" y="774"/>
                    </a:cubicBezTo>
                    <a:cubicBezTo>
                      <a:pt x="1388" y="504"/>
                      <a:pt x="1100" y="246"/>
                      <a:pt x="803" y="1"/>
                    </a:cubicBezTo>
                    <a:close/>
                    <a:moveTo>
                      <a:pt x="3557" y="2906"/>
                    </a:moveTo>
                    <a:cubicBezTo>
                      <a:pt x="3638" y="3003"/>
                      <a:pt x="3685" y="3059"/>
                      <a:pt x="3685" y="3059"/>
                    </a:cubicBezTo>
                    <a:lnTo>
                      <a:pt x="3712" y="3004"/>
                    </a:lnTo>
                    <a:lnTo>
                      <a:pt x="3557" y="29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4857050" y="1548225"/>
                <a:ext cx="13230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1" extrusionOk="0">
                    <a:moveTo>
                      <a:pt x="4218" y="1"/>
                    </a:moveTo>
                    <a:lnTo>
                      <a:pt x="2285" y="1225"/>
                    </a:lnTo>
                    <a:lnTo>
                      <a:pt x="1972" y="2025"/>
                    </a:lnTo>
                    <a:lnTo>
                      <a:pt x="0" y="3102"/>
                    </a:lnTo>
                    <a:cubicBezTo>
                      <a:pt x="14" y="3115"/>
                      <a:pt x="30" y="3115"/>
                      <a:pt x="30" y="3128"/>
                    </a:cubicBezTo>
                    <a:cubicBezTo>
                      <a:pt x="69" y="3183"/>
                      <a:pt x="111" y="3223"/>
                      <a:pt x="138" y="3265"/>
                    </a:cubicBezTo>
                    <a:cubicBezTo>
                      <a:pt x="151" y="3278"/>
                      <a:pt x="151" y="3278"/>
                      <a:pt x="164" y="3291"/>
                    </a:cubicBezTo>
                    <a:cubicBezTo>
                      <a:pt x="177" y="3304"/>
                      <a:pt x="177" y="3304"/>
                      <a:pt x="177" y="3317"/>
                    </a:cubicBezTo>
                    <a:lnTo>
                      <a:pt x="193" y="3317"/>
                    </a:lnTo>
                    <a:cubicBezTo>
                      <a:pt x="193" y="3330"/>
                      <a:pt x="206" y="3330"/>
                      <a:pt x="206" y="3330"/>
                    </a:cubicBezTo>
                    <a:lnTo>
                      <a:pt x="219" y="3347"/>
                    </a:lnTo>
                    <a:lnTo>
                      <a:pt x="232" y="3360"/>
                    </a:lnTo>
                    <a:lnTo>
                      <a:pt x="245" y="3373"/>
                    </a:lnTo>
                    <a:lnTo>
                      <a:pt x="245" y="3386"/>
                    </a:lnTo>
                    <a:lnTo>
                      <a:pt x="258" y="3399"/>
                    </a:lnTo>
                    <a:lnTo>
                      <a:pt x="275" y="3399"/>
                    </a:lnTo>
                    <a:lnTo>
                      <a:pt x="288" y="3412"/>
                    </a:lnTo>
                    <a:lnTo>
                      <a:pt x="301" y="3428"/>
                    </a:lnTo>
                    <a:lnTo>
                      <a:pt x="314" y="3441"/>
                    </a:lnTo>
                    <a:lnTo>
                      <a:pt x="327" y="3441"/>
                    </a:lnTo>
                    <a:lnTo>
                      <a:pt x="340" y="3454"/>
                    </a:lnTo>
                    <a:lnTo>
                      <a:pt x="356" y="3454"/>
                    </a:lnTo>
                    <a:lnTo>
                      <a:pt x="422" y="3480"/>
                    </a:lnTo>
                    <a:cubicBezTo>
                      <a:pt x="696" y="3428"/>
                      <a:pt x="941" y="3386"/>
                      <a:pt x="1091" y="3317"/>
                    </a:cubicBezTo>
                    <a:cubicBezTo>
                      <a:pt x="1091" y="3317"/>
                      <a:pt x="1401" y="3236"/>
                      <a:pt x="1796" y="3059"/>
                    </a:cubicBezTo>
                    <a:cubicBezTo>
                      <a:pt x="2259" y="2857"/>
                      <a:pt x="2843" y="2544"/>
                      <a:pt x="3359" y="2230"/>
                    </a:cubicBezTo>
                    <a:cubicBezTo>
                      <a:pt x="4449" y="1590"/>
                      <a:pt x="4733" y="1333"/>
                      <a:pt x="4733" y="1333"/>
                    </a:cubicBezTo>
                    <a:lnTo>
                      <a:pt x="5223" y="801"/>
                    </a:lnTo>
                    <a:cubicBezTo>
                      <a:pt x="5265" y="706"/>
                      <a:pt x="5291" y="611"/>
                      <a:pt x="5291" y="504"/>
                    </a:cubicBezTo>
                    <a:cubicBezTo>
                      <a:pt x="5252" y="435"/>
                      <a:pt x="5197" y="340"/>
                      <a:pt x="5128" y="229"/>
                    </a:cubicBezTo>
                    <a:lnTo>
                      <a:pt x="5102" y="21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4788750" y="1528500"/>
                <a:ext cx="1455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639" extrusionOk="0">
                    <a:moveTo>
                      <a:pt x="2693" y="0"/>
                    </a:moveTo>
                    <a:lnTo>
                      <a:pt x="1264" y="464"/>
                    </a:lnTo>
                    <a:lnTo>
                      <a:pt x="0" y="1198"/>
                    </a:lnTo>
                    <a:cubicBezTo>
                      <a:pt x="190" y="1443"/>
                      <a:pt x="542" y="1890"/>
                      <a:pt x="1114" y="2474"/>
                    </a:cubicBezTo>
                    <a:cubicBezTo>
                      <a:pt x="2041" y="3466"/>
                      <a:pt x="2543" y="4364"/>
                      <a:pt x="3046" y="4596"/>
                    </a:cubicBezTo>
                    <a:cubicBezTo>
                      <a:pt x="3072" y="4609"/>
                      <a:pt x="3088" y="4625"/>
                      <a:pt x="3127" y="4638"/>
                    </a:cubicBezTo>
                    <a:lnTo>
                      <a:pt x="4149" y="4351"/>
                    </a:lnTo>
                    <a:lnTo>
                      <a:pt x="5030" y="3998"/>
                    </a:lnTo>
                    <a:lnTo>
                      <a:pt x="5820" y="3548"/>
                    </a:lnTo>
                    <a:cubicBezTo>
                      <a:pt x="4038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4688450" y="1424450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57" y="0"/>
                    </a:moveTo>
                    <a:lnTo>
                      <a:pt x="4326" y="408"/>
                    </a:lnTo>
                    <a:lnTo>
                      <a:pt x="3291" y="911"/>
                    </a:lnTo>
                    <a:lnTo>
                      <a:pt x="1930" y="1688"/>
                    </a:lnTo>
                    <a:lnTo>
                      <a:pt x="843" y="2422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52"/>
                    </a:lnTo>
                    <a:lnTo>
                      <a:pt x="6310" y="4312"/>
                    </a:lnTo>
                    <a:lnTo>
                      <a:pt x="7982" y="3346"/>
                    </a:lnTo>
                    <a:lnTo>
                      <a:pt x="8540" y="2925"/>
                    </a:lnTo>
                    <a:lnTo>
                      <a:pt x="9303" y="2285"/>
                    </a:lnTo>
                    <a:lnTo>
                      <a:pt x="7629" y="1182"/>
                    </a:lnTo>
                    <a:lnTo>
                      <a:pt x="535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4577250" y="1392775"/>
                <a:ext cx="1761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8" extrusionOk="0">
                    <a:moveTo>
                      <a:pt x="5330" y="1"/>
                    </a:moveTo>
                    <a:lnTo>
                      <a:pt x="4380" y="327"/>
                    </a:lnTo>
                    <a:lnTo>
                      <a:pt x="3440" y="722"/>
                    </a:lnTo>
                    <a:lnTo>
                      <a:pt x="1306" y="1959"/>
                    </a:lnTo>
                    <a:lnTo>
                      <a:pt x="516" y="2560"/>
                    </a:lnTo>
                    <a:lnTo>
                      <a:pt x="0" y="3089"/>
                    </a:lnTo>
                    <a:lnTo>
                      <a:pt x="1619" y="3608"/>
                    </a:lnTo>
                    <a:lnTo>
                      <a:pt x="2340" y="2955"/>
                    </a:lnTo>
                    <a:lnTo>
                      <a:pt x="3225" y="2286"/>
                    </a:lnTo>
                    <a:lnTo>
                      <a:pt x="4883" y="1323"/>
                    </a:lnTo>
                    <a:lnTo>
                      <a:pt x="5836" y="928"/>
                    </a:lnTo>
                    <a:lnTo>
                      <a:pt x="7044" y="478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4566050" y="1469000"/>
                <a:ext cx="4056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12199" extrusionOk="0">
                    <a:moveTo>
                      <a:pt x="611" y="1"/>
                    </a:moveTo>
                    <a:lnTo>
                      <a:pt x="448" y="40"/>
                    </a:lnTo>
                    <a:lnTo>
                      <a:pt x="367" y="435"/>
                    </a:lnTo>
                    <a:lnTo>
                      <a:pt x="272" y="830"/>
                    </a:lnTo>
                    <a:lnTo>
                      <a:pt x="367" y="1019"/>
                    </a:lnTo>
                    <a:lnTo>
                      <a:pt x="272" y="1701"/>
                    </a:lnTo>
                    <a:lnTo>
                      <a:pt x="83" y="1809"/>
                    </a:lnTo>
                    <a:lnTo>
                      <a:pt x="1" y="2419"/>
                    </a:lnTo>
                    <a:lnTo>
                      <a:pt x="1" y="2462"/>
                    </a:lnTo>
                    <a:cubicBezTo>
                      <a:pt x="1" y="2462"/>
                      <a:pt x="203" y="3235"/>
                      <a:pt x="409" y="3480"/>
                    </a:cubicBezTo>
                    <a:cubicBezTo>
                      <a:pt x="572" y="3673"/>
                      <a:pt x="1388" y="4120"/>
                      <a:pt x="1796" y="4378"/>
                    </a:cubicBezTo>
                    <a:cubicBezTo>
                      <a:pt x="1891" y="4446"/>
                      <a:pt x="1959" y="4489"/>
                      <a:pt x="1959" y="4489"/>
                    </a:cubicBezTo>
                    <a:lnTo>
                      <a:pt x="1972" y="4502"/>
                    </a:lnTo>
                    <a:lnTo>
                      <a:pt x="1878" y="4107"/>
                    </a:lnTo>
                    <a:cubicBezTo>
                      <a:pt x="1878" y="3511"/>
                      <a:pt x="2177" y="3158"/>
                      <a:pt x="2612" y="3158"/>
                    </a:cubicBezTo>
                    <a:cubicBezTo>
                      <a:pt x="2792" y="3158"/>
                      <a:pt x="2995" y="3218"/>
                      <a:pt x="3209" y="3346"/>
                    </a:cubicBezTo>
                    <a:cubicBezTo>
                      <a:pt x="3944" y="3767"/>
                      <a:pt x="4541" y="4802"/>
                      <a:pt x="4541" y="5657"/>
                    </a:cubicBezTo>
                    <a:lnTo>
                      <a:pt x="4636" y="6241"/>
                    </a:lnTo>
                    <a:lnTo>
                      <a:pt x="4665" y="6271"/>
                    </a:lnTo>
                    <a:lnTo>
                      <a:pt x="11751" y="10364"/>
                    </a:lnTo>
                    <a:lnTo>
                      <a:pt x="11654" y="9763"/>
                    </a:lnTo>
                    <a:cubicBezTo>
                      <a:pt x="11654" y="9166"/>
                      <a:pt x="11955" y="8822"/>
                      <a:pt x="12393" y="8822"/>
                    </a:cubicBezTo>
                    <a:cubicBezTo>
                      <a:pt x="12572" y="8822"/>
                      <a:pt x="12775" y="8880"/>
                      <a:pt x="12989" y="9003"/>
                    </a:cubicBezTo>
                    <a:cubicBezTo>
                      <a:pt x="13723" y="9437"/>
                      <a:pt x="14320" y="10472"/>
                      <a:pt x="14320" y="11314"/>
                    </a:cubicBezTo>
                    <a:lnTo>
                      <a:pt x="14415" y="11914"/>
                    </a:lnTo>
                    <a:lnTo>
                      <a:pt x="14457" y="11940"/>
                    </a:lnTo>
                    <a:lnTo>
                      <a:pt x="14552" y="11983"/>
                    </a:lnTo>
                    <a:lnTo>
                      <a:pt x="14591" y="12009"/>
                    </a:lnTo>
                    <a:lnTo>
                      <a:pt x="15721" y="12198"/>
                    </a:lnTo>
                    <a:lnTo>
                      <a:pt x="15926" y="12172"/>
                    </a:lnTo>
                    <a:lnTo>
                      <a:pt x="15965" y="12035"/>
                    </a:lnTo>
                    <a:lnTo>
                      <a:pt x="15871" y="12035"/>
                    </a:lnTo>
                    <a:lnTo>
                      <a:pt x="16076" y="11833"/>
                    </a:lnTo>
                    <a:lnTo>
                      <a:pt x="16089" y="11777"/>
                    </a:lnTo>
                    <a:lnTo>
                      <a:pt x="16115" y="11656"/>
                    </a:lnTo>
                    <a:lnTo>
                      <a:pt x="16223" y="10334"/>
                    </a:lnTo>
                    <a:lnTo>
                      <a:pt x="16223" y="10308"/>
                    </a:lnTo>
                    <a:cubicBezTo>
                      <a:pt x="16223" y="10308"/>
                      <a:pt x="15965" y="9913"/>
                      <a:pt x="15570" y="9535"/>
                    </a:cubicBezTo>
                    <a:cubicBezTo>
                      <a:pt x="15179" y="9153"/>
                      <a:pt x="14252" y="8853"/>
                      <a:pt x="13423" y="8281"/>
                    </a:cubicBezTo>
                    <a:cubicBezTo>
                      <a:pt x="12594" y="7697"/>
                      <a:pt x="11791" y="7087"/>
                      <a:pt x="11791" y="7087"/>
                    </a:cubicBezTo>
                    <a:cubicBezTo>
                      <a:pt x="11791" y="7087"/>
                      <a:pt x="11301" y="6499"/>
                      <a:pt x="10854" y="5970"/>
                    </a:cubicBezTo>
                    <a:cubicBezTo>
                      <a:pt x="10416" y="5438"/>
                      <a:pt x="9764" y="4365"/>
                      <a:pt x="8840" y="3604"/>
                    </a:cubicBezTo>
                    <a:cubicBezTo>
                      <a:pt x="7916" y="2844"/>
                      <a:pt x="7165" y="2449"/>
                      <a:pt x="6663" y="2161"/>
                    </a:cubicBezTo>
                    <a:cubicBezTo>
                      <a:pt x="6147" y="1877"/>
                      <a:pt x="5125" y="1264"/>
                      <a:pt x="3931" y="950"/>
                    </a:cubicBezTo>
                    <a:cubicBezTo>
                      <a:pt x="2733" y="624"/>
                      <a:pt x="1646" y="396"/>
                      <a:pt x="1646" y="396"/>
                    </a:cubicBezTo>
                    <a:lnTo>
                      <a:pt x="61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7"/>
              <p:cNvSpPr/>
              <p:nvPr/>
            </p:nvSpPr>
            <p:spPr>
              <a:xfrm>
                <a:off x="4608500" y="1533525"/>
                <a:ext cx="751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077" extrusionOk="0">
                    <a:moveTo>
                      <a:pt x="1037" y="0"/>
                    </a:moveTo>
                    <a:cubicBezTo>
                      <a:pt x="724" y="0"/>
                      <a:pt x="488" y="124"/>
                      <a:pt x="343" y="246"/>
                    </a:cubicBezTo>
                    <a:cubicBezTo>
                      <a:pt x="82" y="465"/>
                      <a:pt x="0" y="968"/>
                      <a:pt x="0" y="1431"/>
                    </a:cubicBezTo>
                    <a:cubicBezTo>
                      <a:pt x="261" y="778"/>
                      <a:pt x="193" y="628"/>
                      <a:pt x="682" y="478"/>
                    </a:cubicBezTo>
                    <a:cubicBezTo>
                      <a:pt x="746" y="460"/>
                      <a:pt x="810" y="452"/>
                      <a:pt x="873" y="452"/>
                    </a:cubicBezTo>
                    <a:cubicBezTo>
                      <a:pt x="1281" y="452"/>
                      <a:pt x="1649" y="778"/>
                      <a:pt x="1649" y="778"/>
                    </a:cubicBezTo>
                    <a:lnTo>
                      <a:pt x="2190" y="1242"/>
                    </a:lnTo>
                    <a:lnTo>
                      <a:pt x="2654" y="1960"/>
                    </a:lnTo>
                    <a:lnTo>
                      <a:pt x="3006" y="3076"/>
                    </a:lnTo>
                    <a:cubicBezTo>
                      <a:pt x="2873" y="1323"/>
                      <a:pt x="2817" y="928"/>
                      <a:pt x="2014" y="357"/>
                    </a:cubicBezTo>
                    <a:cubicBezTo>
                      <a:pt x="1636" y="92"/>
                      <a:pt x="1307" y="0"/>
                      <a:pt x="103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7"/>
              <p:cNvSpPr/>
              <p:nvPr/>
            </p:nvSpPr>
            <p:spPr>
              <a:xfrm>
                <a:off x="4688800" y="1600525"/>
                <a:ext cx="1621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224" extrusionOk="0">
                    <a:moveTo>
                      <a:pt x="23" y="0"/>
                    </a:moveTo>
                    <a:cubicBezTo>
                      <a:pt x="8" y="0"/>
                      <a:pt x="0" y="1"/>
                      <a:pt x="0" y="1"/>
                    </a:cubicBezTo>
                    <a:cubicBezTo>
                      <a:pt x="0" y="1"/>
                      <a:pt x="6254" y="4163"/>
                      <a:pt x="6378" y="4218"/>
                    </a:cubicBezTo>
                    <a:cubicBezTo>
                      <a:pt x="6384" y="4222"/>
                      <a:pt x="6390" y="4224"/>
                      <a:pt x="6395" y="4224"/>
                    </a:cubicBezTo>
                    <a:cubicBezTo>
                      <a:pt x="6487" y="4224"/>
                      <a:pt x="6375" y="3673"/>
                      <a:pt x="6091" y="3441"/>
                    </a:cubicBezTo>
                    <a:cubicBezTo>
                      <a:pt x="5781" y="3213"/>
                      <a:pt x="2040" y="980"/>
                      <a:pt x="1224" y="465"/>
                    </a:cubicBezTo>
                    <a:cubicBezTo>
                      <a:pt x="529" y="30"/>
                      <a:pt x="121" y="0"/>
                      <a:pt x="23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4575200" y="1469000"/>
                <a:ext cx="3964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10335" extrusionOk="0">
                    <a:moveTo>
                      <a:pt x="245" y="1"/>
                    </a:moveTo>
                    <a:lnTo>
                      <a:pt x="82" y="40"/>
                    </a:lnTo>
                    <a:lnTo>
                      <a:pt x="1" y="435"/>
                    </a:lnTo>
                    <a:lnTo>
                      <a:pt x="1104" y="1264"/>
                    </a:lnTo>
                    <a:cubicBezTo>
                      <a:pt x="1104" y="1264"/>
                      <a:pt x="2165" y="1809"/>
                      <a:pt x="3307" y="2475"/>
                    </a:cubicBezTo>
                    <a:cubicBezTo>
                      <a:pt x="4433" y="3141"/>
                      <a:pt x="9656" y="6297"/>
                      <a:pt x="10827" y="7044"/>
                    </a:cubicBezTo>
                    <a:cubicBezTo>
                      <a:pt x="10840" y="7044"/>
                      <a:pt x="10840" y="7044"/>
                      <a:pt x="10853" y="7057"/>
                    </a:cubicBezTo>
                    <a:cubicBezTo>
                      <a:pt x="11996" y="7779"/>
                      <a:pt x="13954" y="8990"/>
                      <a:pt x="13954" y="8990"/>
                    </a:cubicBezTo>
                    <a:lnTo>
                      <a:pt x="15710" y="10188"/>
                    </a:lnTo>
                    <a:lnTo>
                      <a:pt x="15857" y="10334"/>
                    </a:lnTo>
                    <a:lnTo>
                      <a:pt x="15857" y="10308"/>
                    </a:lnTo>
                    <a:cubicBezTo>
                      <a:pt x="15857" y="10308"/>
                      <a:pt x="15599" y="9913"/>
                      <a:pt x="15204" y="9535"/>
                    </a:cubicBezTo>
                    <a:cubicBezTo>
                      <a:pt x="15015" y="9355"/>
                      <a:pt x="14757" y="9179"/>
                      <a:pt x="14444" y="8977"/>
                    </a:cubicBezTo>
                    <a:cubicBezTo>
                      <a:pt x="14078" y="8745"/>
                      <a:pt x="13670" y="8487"/>
                      <a:pt x="13220" y="8174"/>
                    </a:cubicBezTo>
                    <a:cubicBezTo>
                      <a:pt x="12404" y="7616"/>
                      <a:pt x="11451" y="7100"/>
                      <a:pt x="11425" y="7087"/>
                    </a:cubicBezTo>
                    <a:cubicBezTo>
                      <a:pt x="11425" y="7087"/>
                      <a:pt x="11098" y="6405"/>
                      <a:pt x="10664" y="5876"/>
                    </a:cubicBezTo>
                    <a:cubicBezTo>
                      <a:pt x="10214" y="5344"/>
                      <a:pt x="9398" y="4365"/>
                      <a:pt x="8474" y="3604"/>
                    </a:cubicBezTo>
                    <a:cubicBezTo>
                      <a:pt x="7550" y="2844"/>
                      <a:pt x="6799" y="2449"/>
                      <a:pt x="6297" y="2161"/>
                    </a:cubicBezTo>
                    <a:cubicBezTo>
                      <a:pt x="5781" y="1877"/>
                      <a:pt x="4759" y="1264"/>
                      <a:pt x="3565" y="950"/>
                    </a:cubicBezTo>
                    <a:cubicBezTo>
                      <a:pt x="2367" y="624"/>
                      <a:pt x="1280" y="396"/>
                      <a:pt x="1280" y="396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4740125" y="1573700"/>
                <a:ext cx="102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70" extrusionOk="0">
                    <a:moveTo>
                      <a:pt x="327" y="0"/>
                    </a:moveTo>
                    <a:lnTo>
                      <a:pt x="202" y="395"/>
                    </a:lnTo>
                    <a:cubicBezTo>
                      <a:pt x="189" y="434"/>
                      <a:pt x="0" y="1117"/>
                      <a:pt x="0" y="1469"/>
                    </a:cubicBezTo>
                    <a:cubicBezTo>
                      <a:pt x="0" y="1796"/>
                      <a:pt x="69" y="2066"/>
                      <a:pt x="82" y="2122"/>
                    </a:cubicBezTo>
                    <a:lnTo>
                      <a:pt x="0" y="2461"/>
                    </a:lnTo>
                    <a:lnTo>
                      <a:pt x="39" y="3170"/>
                    </a:lnTo>
                    <a:lnTo>
                      <a:pt x="121" y="3170"/>
                    </a:lnTo>
                    <a:lnTo>
                      <a:pt x="69" y="2461"/>
                    </a:lnTo>
                    <a:lnTo>
                      <a:pt x="163" y="2122"/>
                    </a:lnTo>
                    <a:lnTo>
                      <a:pt x="150" y="2109"/>
                    </a:lnTo>
                    <a:cubicBezTo>
                      <a:pt x="150" y="2109"/>
                      <a:pt x="82" y="1809"/>
                      <a:pt x="82" y="1469"/>
                    </a:cubicBezTo>
                    <a:cubicBezTo>
                      <a:pt x="82" y="1117"/>
                      <a:pt x="271" y="434"/>
                      <a:pt x="271" y="421"/>
                    </a:cubicBezTo>
                    <a:lnTo>
                      <a:pt x="408" y="1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4843825" y="1637250"/>
                <a:ext cx="1278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cubicBezTo>
                      <a:pt x="5112" y="3578"/>
                      <a:pt x="4854" y="3183"/>
                      <a:pt x="4459" y="2805"/>
                    </a:cubicBezTo>
                    <a:cubicBezTo>
                      <a:pt x="4270" y="2625"/>
                      <a:pt x="4012" y="2449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4661200" y="1525050"/>
                <a:ext cx="1870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7603" extrusionOk="0">
                    <a:moveTo>
                      <a:pt x="56" y="1"/>
                    </a:moveTo>
                    <a:lnTo>
                      <a:pt x="1" y="340"/>
                    </a:lnTo>
                    <a:lnTo>
                      <a:pt x="43" y="912"/>
                    </a:lnTo>
                    <a:lnTo>
                      <a:pt x="288" y="1293"/>
                    </a:lnTo>
                    <a:cubicBezTo>
                      <a:pt x="314" y="1336"/>
                      <a:pt x="765" y="2165"/>
                      <a:pt x="872" y="2462"/>
                    </a:cubicBezTo>
                    <a:cubicBezTo>
                      <a:pt x="993" y="2818"/>
                      <a:pt x="1199" y="3905"/>
                      <a:pt x="1199" y="3918"/>
                    </a:cubicBezTo>
                    <a:lnTo>
                      <a:pt x="1199" y="3931"/>
                    </a:lnTo>
                    <a:lnTo>
                      <a:pt x="7319" y="7603"/>
                    </a:lnTo>
                    <a:lnTo>
                      <a:pt x="7387" y="7130"/>
                    </a:lnTo>
                    <a:lnTo>
                      <a:pt x="7387" y="6816"/>
                    </a:lnTo>
                    <a:cubicBezTo>
                      <a:pt x="7400" y="6774"/>
                      <a:pt x="7482" y="6082"/>
                      <a:pt x="7469" y="5563"/>
                    </a:cubicBezTo>
                    <a:cubicBezTo>
                      <a:pt x="7456" y="5047"/>
                      <a:pt x="7456" y="4815"/>
                      <a:pt x="7456" y="4815"/>
                    </a:cubicBezTo>
                    <a:lnTo>
                      <a:pt x="7456" y="4802"/>
                    </a:lnTo>
                    <a:lnTo>
                      <a:pt x="7263" y="4339"/>
                    </a:lnTo>
                    <a:lnTo>
                      <a:pt x="7182" y="4381"/>
                    </a:lnTo>
                    <a:lnTo>
                      <a:pt x="7374" y="4815"/>
                    </a:lnTo>
                    <a:cubicBezTo>
                      <a:pt x="7374" y="4871"/>
                      <a:pt x="7374" y="5103"/>
                      <a:pt x="7387" y="5563"/>
                    </a:cubicBezTo>
                    <a:cubicBezTo>
                      <a:pt x="7413" y="6095"/>
                      <a:pt x="7319" y="6803"/>
                      <a:pt x="7306" y="6816"/>
                    </a:cubicBezTo>
                    <a:lnTo>
                      <a:pt x="7306" y="7113"/>
                    </a:lnTo>
                    <a:lnTo>
                      <a:pt x="7250" y="7482"/>
                    </a:lnTo>
                    <a:lnTo>
                      <a:pt x="1280" y="3892"/>
                    </a:lnTo>
                    <a:cubicBezTo>
                      <a:pt x="1254" y="3742"/>
                      <a:pt x="1062" y="2775"/>
                      <a:pt x="941" y="2436"/>
                    </a:cubicBezTo>
                    <a:cubicBezTo>
                      <a:pt x="830" y="2136"/>
                      <a:pt x="383" y="1293"/>
                      <a:pt x="357" y="1254"/>
                    </a:cubicBezTo>
                    <a:lnTo>
                      <a:pt x="112" y="885"/>
                    </a:lnTo>
                    <a:lnTo>
                      <a:pt x="82" y="340"/>
                    </a:lnTo>
                    <a:lnTo>
                      <a:pt x="138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4640800" y="1497225"/>
                <a:ext cx="2115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4" extrusionOk="0">
                    <a:moveTo>
                      <a:pt x="112" y="1"/>
                    </a:moveTo>
                    <a:cubicBezTo>
                      <a:pt x="112" y="1"/>
                      <a:pt x="1" y="285"/>
                      <a:pt x="1" y="298"/>
                    </a:cubicBezTo>
                    <a:cubicBezTo>
                      <a:pt x="1" y="311"/>
                      <a:pt x="396" y="801"/>
                      <a:pt x="396" y="801"/>
                    </a:cubicBezTo>
                    <a:lnTo>
                      <a:pt x="8380" y="5834"/>
                    </a:lnTo>
                    <a:lnTo>
                      <a:pt x="8461" y="5795"/>
                    </a:lnTo>
                    <a:cubicBezTo>
                      <a:pt x="8461" y="5795"/>
                      <a:pt x="7508" y="4244"/>
                      <a:pt x="6666" y="3373"/>
                    </a:cubicBezTo>
                    <a:cubicBezTo>
                      <a:pt x="5824" y="2514"/>
                      <a:pt x="4747" y="1796"/>
                      <a:pt x="4205" y="1483"/>
                    </a:cubicBezTo>
                    <a:cubicBezTo>
                      <a:pt x="3660" y="1182"/>
                      <a:pt x="2233" y="409"/>
                      <a:pt x="1744" y="259"/>
                    </a:cubicBezTo>
                    <a:cubicBezTo>
                      <a:pt x="1238" y="109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4643900" y="1499925"/>
                <a:ext cx="2023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5494" extrusionOk="0">
                    <a:moveTo>
                      <a:pt x="53" y="1"/>
                    </a:moveTo>
                    <a:cubicBezTo>
                      <a:pt x="27" y="69"/>
                      <a:pt x="14" y="121"/>
                      <a:pt x="1" y="164"/>
                    </a:cubicBezTo>
                    <a:cubicBezTo>
                      <a:pt x="53" y="245"/>
                      <a:pt x="203" y="435"/>
                      <a:pt x="340" y="611"/>
                    </a:cubicBezTo>
                    <a:lnTo>
                      <a:pt x="8092" y="5494"/>
                    </a:lnTo>
                    <a:cubicBezTo>
                      <a:pt x="7792" y="5034"/>
                      <a:pt x="7100" y="3986"/>
                      <a:pt x="6473" y="3346"/>
                    </a:cubicBezTo>
                    <a:cubicBezTo>
                      <a:pt x="5700" y="2543"/>
                      <a:pt x="4665" y="1835"/>
                      <a:pt x="4025" y="1469"/>
                    </a:cubicBezTo>
                    <a:cubicBezTo>
                      <a:pt x="3549" y="1199"/>
                      <a:pt x="2080" y="396"/>
                      <a:pt x="1577" y="245"/>
                    </a:cubicBezTo>
                    <a:cubicBezTo>
                      <a:pt x="1182" y="121"/>
                      <a:pt x="327" y="27"/>
                      <a:pt x="5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4663975" y="1503675"/>
                <a:ext cx="31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70" extrusionOk="0">
                    <a:moveTo>
                      <a:pt x="817" y="1"/>
                    </a:moveTo>
                    <a:lnTo>
                      <a:pt x="1" y="869"/>
                    </a:lnTo>
                    <a:lnTo>
                      <a:pt x="461" y="1169"/>
                    </a:lnTo>
                    <a:lnTo>
                      <a:pt x="1251" y="16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4745175" y="1541700"/>
                <a:ext cx="153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13" extrusionOk="0">
                    <a:moveTo>
                      <a:pt x="35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14" y="12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4919300" y="1693725"/>
                <a:ext cx="486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62" extrusionOk="0">
                    <a:moveTo>
                      <a:pt x="190" y="1"/>
                    </a:moveTo>
                    <a:lnTo>
                      <a:pt x="1" y="56"/>
                    </a:lnTo>
                    <a:lnTo>
                      <a:pt x="530" y="693"/>
                    </a:lnTo>
                    <a:lnTo>
                      <a:pt x="1101" y="1143"/>
                    </a:lnTo>
                    <a:lnTo>
                      <a:pt x="1251" y="1143"/>
                    </a:lnTo>
                    <a:lnTo>
                      <a:pt x="1809" y="1362"/>
                    </a:lnTo>
                    <a:lnTo>
                      <a:pt x="1946" y="1199"/>
                    </a:lnTo>
                    <a:lnTo>
                      <a:pt x="951" y="546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4963450" y="1728725"/>
                <a:ext cx="86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8" extrusionOk="0">
                    <a:moveTo>
                      <a:pt x="344" y="1"/>
                    </a:moveTo>
                    <a:lnTo>
                      <a:pt x="193" y="246"/>
                    </a:lnTo>
                    <a:lnTo>
                      <a:pt x="1" y="859"/>
                    </a:lnTo>
                    <a:lnTo>
                      <a:pt x="219" y="126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4572825" y="1476425"/>
                <a:ext cx="259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83"/>
                    </a:lnTo>
                    <a:lnTo>
                      <a:pt x="791" y="1104"/>
                    </a:lnTo>
                    <a:lnTo>
                      <a:pt x="1019" y="1078"/>
                    </a:lnTo>
                    <a:lnTo>
                      <a:pt x="1036" y="996"/>
                    </a:lnTo>
                    <a:lnTo>
                      <a:pt x="1036" y="941"/>
                    </a:lnTo>
                    <a:lnTo>
                      <a:pt x="383" y="219"/>
                    </a:lnTo>
                    <a:lnTo>
                      <a:pt x="233" y="99"/>
                    </a:lnTo>
                    <a:lnTo>
                      <a:pt x="177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4566050" y="1529475"/>
                <a:ext cx="490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70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03" y="816"/>
                      <a:pt x="409" y="1061"/>
                    </a:cubicBezTo>
                    <a:cubicBezTo>
                      <a:pt x="572" y="1254"/>
                      <a:pt x="1388" y="1701"/>
                      <a:pt x="1796" y="1959"/>
                    </a:cubicBezTo>
                    <a:cubicBezTo>
                      <a:pt x="1891" y="2027"/>
                      <a:pt x="1959" y="2070"/>
                      <a:pt x="1959" y="2070"/>
                    </a:cubicBezTo>
                    <a:lnTo>
                      <a:pt x="637" y="1061"/>
                    </a:lnTo>
                    <a:lnTo>
                      <a:pt x="246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4564350" y="1497225"/>
                <a:ext cx="428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04" extrusionOk="0">
                    <a:moveTo>
                      <a:pt x="421" y="1"/>
                    </a:moveTo>
                    <a:cubicBezTo>
                      <a:pt x="421" y="1"/>
                      <a:pt x="40" y="259"/>
                      <a:pt x="151" y="680"/>
                    </a:cubicBezTo>
                    <a:cubicBezTo>
                      <a:pt x="151" y="680"/>
                      <a:pt x="148" y="680"/>
                      <a:pt x="145" y="680"/>
                    </a:cubicBezTo>
                    <a:cubicBezTo>
                      <a:pt x="117" y="680"/>
                      <a:pt x="1" y="690"/>
                      <a:pt x="245" y="882"/>
                    </a:cubicBezTo>
                    <a:cubicBezTo>
                      <a:pt x="516" y="1101"/>
                      <a:pt x="1714" y="1904"/>
                      <a:pt x="1714" y="1904"/>
                    </a:cubicBezTo>
                    <a:cubicBezTo>
                      <a:pt x="1714" y="1904"/>
                      <a:pt x="1577" y="1809"/>
                      <a:pt x="1440" y="1604"/>
                    </a:cubicBezTo>
                    <a:cubicBezTo>
                      <a:pt x="774" y="1169"/>
                      <a:pt x="421" y="654"/>
                      <a:pt x="340" y="572"/>
                    </a:cubicBezTo>
                    <a:cubicBezTo>
                      <a:pt x="340" y="504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4608500" y="1542375"/>
                <a:ext cx="77950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418" extrusionOk="0">
                    <a:moveTo>
                      <a:pt x="838" y="1"/>
                    </a:moveTo>
                    <a:cubicBezTo>
                      <a:pt x="343" y="1"/>
                      <a:pt x="0" y="392"/>
                      <a:pt x="0" y="1077"/>
                    </a:cubicBezTo>
                    <a:lnTo>
                      <a:pt x="98" y="1443"/>
                    </a:lnTo>
                    <a:cubicBezTo>
                      <a:pt x="193" y="1511"/>
                      <a:pt x="261" y="1554"/>
                      <a:pt x="261" y="1554"/>
                    </a:cubicBezTo>
                    <a:lnTo>
                      <a:pt x="274" y="1567"/>
                    </a:lnTo>
                    <a:lnTo>
                      <a:pt x="180" y="1172"/>
                    </a:lnTo>
                    <a:cubicBezTo>
                      <a:pt x="180" y="576"/>
                      <a:pt x="479" y="223"/>
                      <a:pt x="914" y="223"/>
                    </a:cubicBezTo>
                    <a:cubicBezTo>
                      <a:pt x="1094" y="223"/>
                      <a:pt x="1297" y="283"/>
                      <a:pt x="1511" y="411"/>
                    </a:cubicBezTo>
                    <a:cubicBezTo>
                      <a:pt x="2246" y="832"/>
                      <a:pt x="2843" y="1867"/>
                      <a:pt x="2843" y="2722"/>
                    </a:cubicBezTo>
                    <a:lnTo>
                      <a:pt x="2938" y="3306"/>
                    </a:lnTo>
                    <a:lnTo>
                      <a:pt x="2967" y="3336"/>
                    </a:lnTo>
                    <a:lnTo>
                      <a:pt x="3117" y="3417"/>
                    </a:lnTo>
                    <a:lnTo>
                      <a:pt x="3019" y="2817"/>
                    </a:lnTo>
                    <a:cubicBezTo>
                      <a:pt x="3019" y="1867"/>
                      <a:pt x="2341" y="695"/>
                      <a:pt x="1511" y="206"/>
                    </a:cubicBezTo>
                    <a:cubicBezTo>
                      <a:pt x="1270" y="67"/>
                      <a:pt x="1041" y="1"/>
                      <a:pt x="838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4916200" y="1481575"/>
                <a:ext cx="844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4094" extrusionOk="0">
                    <a:moveTo>
                      <a:pt x="193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51"/>
                    </a:cubicBezTo>
                    <a:cubicBezTo>
                      <a:pt x="2380" y="2406"/>
                      <a:pt x="2707" y="2801"/>
                      <a:pt x="2912" y="3075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76" y="3359"/>
                    </a:lnTo>
                    <a:lnTo>
                      <a:pt x="2041" y="178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4617050" y="1473725"/>
                <a:ext cx="925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18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7"/>
                    </a:lnTo>
                    <a:lnTo>
                      <a:pt x="3699" y="451"/>
                    </a:lnTo>
                    <a:lnTo>
                      <a:pt x="3699" y="451"/>
                    </a:lnTo>
                    <a:lnTo>
                      <a:pt x="3020" y="954"/>
                    </a:lnTo>
                    <a:lnTo>
                      <a:pt x="435" y="164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4744200" y="1404050"/>
                <a:ext cx="789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56" extrusionOk="0">
                    <a:moveTo>
                      <a:pt x="366" y="0"/>
                    </a:moveTo>
                    <a:lnTo>
                      <a:pt x="0" y="151"/>
                    </a:lnTo>
                    <a:lnTo>
                      <a:pt x="434" y="151"/>
                    </a:lnTo>
                    <a:lnTo>
                      <a:pt x="3059" y="816"/>
                    </a:lnTo>
                    <a:lnTo>
                      <a:pt x="3046" y="856"/>
                    </a:lnTo>
                    <a:lnTo>
                      <a:pt x="3046" y="856"/>
                    </a:lnTo>
                    <a:lnTo>
                      <a:pt x="3157" y="816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4862525" y="1697550"/>
                <a:ext cx="5510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9" extrusionOk="0">
                    <a:moveTo>
                      <a:pt x="606" y="1"/>
                    </a:moveTo>
                    <a:cubicBezTo>
                      <a:pt x="246" y="1"/>
                      <a:pt x="0" y="281"/>
                      <a:pt x="0" y="771"/>
                    </a:cubicBezTo>
                    <a:cubicBezTo>
                      <a:pt x="0" y="1480"/>
                      <a:pt x="490" y="2322"/>
                      <a:pt x="1100" y="2678"/>
                    </a:cubicBezTo>
                    <a:cubicBezTo>
                      <a:pt x="1279" y="2780"/>
                      <a:pt x="1447" y="2829"/>
                      <a:pt x="1595" y="2829"/>
                    </a:cubicBezTo>
                    <a:cubicBezTo>
                      <a:pt x="1957" y="2829"/>
                      <a:pt x="2203" y="2541"/>
                      <a:pt x="2203" y="2051"/>
                    </a:cubicBezTo>
                    <a:cubicBezTo>
                      <a:pt x="2203" y="1356"/>
                      <a:pt x="1714" y="500"/>
                      <a:pt x="1100" y="148"/>
                    </a:cubicBezTo>
                    <a:cubicBezTo>
                      <a:pt x="922" y="48"/>
                      <a:pt x="755" y="1"/>
                      <a:pt x="6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4866925" y="1703025"/>
                <a:ext cx="466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8" extrusionOk="0">
                    <a:moveTo>
                      <a:pt x="514" y="0"/>
                    </a:moveTo>
                    <a:cubicBezTo>
                      <a:pt x="209" y="0"/>
                      <a:pt x="0" y="240"/>
                      <a:pt x="0" y="663"/>
                    </a:cubicBezTo>
                    <a:cubicBezTo>
                      <a:pt x="0" y="1261"/>
                      <a:pt x="421" y="1982"/>
                      <a:pt x="940" y="2279"/>
                    </a:cubicBezTo>
                    <a:cubicBezTo>
                      <a:pt x="1087" y="2367"/>
                      <a:pt x="1227" y="2408"/>
                      <a:pt x="1351" y="2408"/>
                    </a:cubicBezTo>
                    <a:cubicBezTo>
                      <a:pt x="1653" y="2408"/>
                      <a:pt x="1864" y="2164"/>
                      <a:pt x="1864" y="1750"/>
                    </a:cubicBezTo>
                    <a:cubicBezTo>
                      <a:pt x="1864" y="1153"/>
                      <a:pt x="1443" y="432"/>
                      <a:pt x="940" y="131"/>
                    </a:cubicBezTo>
                    <a:cubicBezTo>
                      <a:pt x="787" y="43"/>
                      <a:pt x="642" y="0"/>
                      <a:pt x="514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4868625" y="1703725"/>
                <a:ext cx="4427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1" extrusionOk="0">
                    <a:moveTo>
                      <a:pt x="493" y="1"/>
                    </a:moveTo>
                    <a:cubicBezTo>
                      <a:pt x="201" y="1"/>
                      <a:pt x="1" y="229"/>
                      <a:pt x="1" y="635"/>
                    </a:cubicBezTo>
                    <a:cubicBezTo>
                      <a:pt x="1" y="1190"/>
                      <a:pt x="396" y="1872"/>
                      <a:pt x="886" y="2156"/>
                    </a:cubicBezTo>
                    <a:cubicBezTo>
                      <a:pt x="1029" y="2240"/>
                      <a:pt x="1164" y="2280"/>
                      <a:pt x="1283" y="2280"/>
                    </a:cubicBezTo>
                    <a:cubicBezTo>
                      <a:pt x="1572" y="2280"/>
                      <a:pt x="1770" y="2049"/>
                      <a:pt x="1770" y="1654"/>
                    </a:cubicBezTo>
                    <a:cubicBezTo>
                      <a:pt x="1770" y="1096"/>
                      <a:pt x="1375" y="404"/>
                      <a:pt x="886" y="116"/>
                    </a:cubicBezTo>
                    <a:cubicBezTo>
                      <a:pt x="744" y="38"/>
                      <a:pt x="611" y="1"/>
                      <a:pt x="49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4869625" y="170557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2" y="1"/>
                    </a:moveTo>
                    <a:cubicBezTo>
                      <a:pt x="323" y="1"/>
                      <a:pt x="198" y="65"/>
                      <a:pt x="111" y="193"/>
                    </a:cubicBezTo>
                    <a:cubicBezTo>
                      <a:pt x="111" y="206"/>
                      <a:pt x="111" y="206"/>
                      <a:pt x="98" y="206"/>
                    </a:cubicBezTo>
                    <a:cubicBezTo>
                      <a:pt x="82" y="248"/>
                      <a:pt x="56" y="287"/>
                      <a:pt x="43" y="330"/>
                    </a:cubicBezTo>
                    <a:cubicBezTo>
                      <a:pt x="16" y="450"/>
                      <a:pt x="0" y="587"/>
                      <a:pt x="30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89"/>
                      <a:pt x="999" y="2139"/>
                      <a:pt x="1225" y="2139"/>
                    </a:cubicBezTo>
                    <a:cubicBezTo>
                      <a:pt x="1235" y="2139"/>
                      <a:pt x="1244" y="2138"/>
                      <a:pt x="1254" y="2138"/>
                    </a:cubicBezTo>
                    <a:cubicBezTo>
                      <a:pt x="1348" y="2125"/>
                      <a:pt x="1443" y="2095"/>
                      <a:pt x="1511" y="2014"/>
                    </a:cubicBezTo>
                    <a:cubicBezTo>
                      <a:pt x="1538" y="2001"/>
                      <a:pt x="1567" y="1975"/>
                      <a:pt x="1580" y="1932"/>
                    </a:cubicBezTo>
                    <a:lnTo>
                      <a:pt x="1593" y="1919"/>
                    </a:lnTo>
                    <a:cubicBezTo>
                      <a:pt x="1606" y="1893"/>
                      <a:pt x="1606" y="1880"/>
                      <a:pt x="1619" y="1851"/>
                    </a:cubicBezTo>
                    <a:cubicBezTo>
                      <a:pt x="1632" y="1825"/>
                      <a:pt x="1648" y="1785"/>
                      <a:pt x="1648" y="1756"/>
                    </a:cubicBezTo>
                    <a:cubicBezTo>
                      <a:pt x="1662" y="1687"/>
                      <a:pt x="1675" y="1622"/>
                      <a:pt x="1675" y="1554"/>
                    </a:cubicBezTo>
                    <a:lnTo>
                      <a:pt x="1675" y="1443"/>
                    </a:lnTo>
                    <a:cubicBezTo>
                      <a:pt x="1675" y="1430"/>
                      <a:pt x="1662" y="1417"/>
                      <a:pt x="1662" y="1403"/>
                    </a:cubicBezTo>
                    <a:lnTo>
                      <a:pt x="1662" y="1361"/>
                    </a:lnTo>
                    <a:lnTo>
                      <a:pt x="1662" y="1335"/>
                    </a:lnTo>
                    <a:cubicBezTo>
                      <a:pt x="1648" y="1296"/>
                      <a:pt x="1648" y="1266"/>
                      <a:pt x="1632" y="1240"/>
                    </a:cubicBezTo>
                    <a:cubicBezTo>
                      <a:pt x="1632" y="1214"/>
                      <a:pt x="1632" y="1198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03"/>
                      <a:pt x="1593" y="1090"/>
                    </a:cubicBezTo>
                    <a:cubicBezTo>
                      <a:pt x="1593" y="1077"/>
                      <a:pt x="1580" y="1064"/>
                      <a:pt x="1580" y="1051"/>
                    </a:cubicBezTo>
                    <a:cubicBezTo>
                      <a:pt x="1551" y="982"/>
                      <a:pt x="1524" y="927"/>
                      <a:pt x="1498" y="858"/>
                    </a:cubicBezTo>
                    <a:cubicBezTo>
                      <a:pt x="1498" y="845"/>
                      <a:pt x="1485" y="845"/>
                      <a:pt x="1485" y="832"/>
                    </a:cubicBezTo>
                    <a:cubicBezTo>
                      <a:pt x="1456" y="790"/>
                      <a:pt x="1443" y="751"/>
                      <a:pt x="1417" y="708"/>
                    </a:cubicBezTo>
                    <a:cubicBezTo>
                      <a:pt x="1417" y="695"/>
                      <a:pt x="1404" y="682"/>
                      <a:pt x="1404" y="669"/>
                    </a:cubicBezTo>
                    <a:cubicBezTo>
                      <a:pt x="1387" y="656"/>
                      <a:pt x="1374" y="643"/>
                      <a:pt x="1361" y="627"/>
                    </a:cubicBezTo>
                    <a:cubicBezTo>
                      <a:pt x="1322" y="545"/>
                      <a:pt x="1267" y="493"/>
                      <a:pt x="1211" y="424"/>
                    </a:cubicBezTo>
                    <a:cubicBezTo>
                      <a:pt x="1185" y="398"/>
                      <a:pt x="1159" y="369"/>
                      <a:pt x="1129" y="343"/>
                    </a:cubicBezTo>
                    <a:cubicBezTo>
                      <a:pt x="1116" y="330"/>
                      <a:pt x="1103" y="317"/>
                      <a:pt x="1090" y="300"/>
                    </a:cubicBezTo>
                    <a:lnTo>
                      <a:pt x="1077" y="287"/>
                    </a:lnTo>
                    <a:cubicBezTo>
                      <a:pt x="1061" y="274"/>
                      <a:pt x="1061" y="261"/>
                      <a:pt x="1048" y="261"/>
                    </a:cubicBezTo>
                    <a:cubicBezTo>
                      <a:pt x="914" y="137"/>
                      <a:pt x="777" y="72"/>
                      <a:pt x="653" y="29"/>
                    </a:cubicBezTo>
                    <a:cubicBezTo>
                      <a:pt x="590" y="10"/>
                      <a:pt x="529" y="1"/>
                      <a:pt x="4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4872400" y="1705575"/>
                <a:ext cx="32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09" extrusionOk="0">
                    <a:moveTo>
                      <a:pt x="361" y="1"/>
                    </a:moveTo>
                    <a:cubicBezTo>
                      <a:pt x="212" y="1"/>
                      <a:pt x="87" y="65"/>
                      <a:pt x="0" y="193"/>
                    </a:cubicBezTo>
                    <a:cubicBezTo>
                      <a:pt x="120" y="152"/>
                      <a:pt x="229" y="135"/>
                      <a:pt x="329" y="135"/>
                    </a:cubicBezTo>
                    <a:cubicBezTo>
                      <a:pt x="764" y="135"/>
                      <a:pt x="1005" y="450"/>
                      <a:pt x="1005" y="450"/>
                    </a:cubicBezTo>
                    <a:lnTo>
                      <a:pt x="1018" y="708"/>
                    </a:lnTo>
                    <a:cubicBezTo>
                      <a:pt x="1100" y="695"/>
                      <a:pt x="1195" y="682"/>
                      <a:pt x="1293" y="669"/>
                    </a:cubicBezTo>
                    <a:cubicBezTo>
                      <a:pt x="1276" y="656"/>
                      <a:pt x="1263" y="643"/>
                      <a:pt x="1250" y="627"/>
                    </a:cubicBezTo>
                    <a:cubicBezTo>
                      <a:pt x="1211" y="545"/>
                      <a:pt x="1156" y="493"/>
                      <a:pt x="1100" y="424"/>
                    </a:cubicBezTo>
                    <a:cubicBezTo>
                      <a:pt x="1074" y="398"/>
                      <a:pt x="1048" y="369"/>
                      <a:pt x="1018" y="343"/>
                    </a:cubicBezTo>
                    <a:cubicBezTo>
                      <a:pt x="1005" y="330"/>
                      <a:pt x="992" y="317"/>
                      <a:pt x="979" y="300"/>
                    </a:cubicBezTo>
                    <a:lnTo>
                      <a:pt x="966" y="287"/>
                    </a:lnTo>
                    <a:cubicBezTo>
                      <a:pt x="950" y="274"/>
                      <a:pt x="950" y="261"/>
                      <a:pt x="937" y="261"/>
                    </a:cubicBezTo>
                    <a:cubicBezTo>
                      <a:pt x="803" y="137"/>
                      <a:pt x="666" y="72"/>
                      <a:pt x="542" y="29"/>
                    </a:cubicBezTo>
                    <a:cubicBezTo>
                      <a:pt x="479" y="10"/>
                      <a:pt x="418" y="1"/>
                      <a:pt x="36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871325" y="172327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61" y="0"/>
                    </a:moveTo>
                    <a:cubicBezTo>
                      <a:pt x="795" y="16"/>
                      <a:pt x="514" y="19"/>
                      <a:pt x="308" y="19"/>
                    </a:cubicBezTo>
                    <a:cubicBezTo>
                      <a:pt x="124" y="19"/>
                      <a:pt x="1" y="17"/>
                      <a:pt x="1" y="17"/>
                    </a:cubicBezTo>
                    <a:lnTo>
                      <a:pt x="1" y="17"/>
                    </a:lnTo>
                    <a:cubicBezTo>
                      <a:pt x="1" y="17"/>
                      <a:pt x="219" y="301"/>
                      <a:pt x="438" y="369"/>
                    </a:cubicBezTo>
                    <a:cubicBezTo>
                      <a:pt x="667" y="451"/>
                      <a:pt x="1091" y="966"/>
                      <a:pt x="1091" y="966"/>
                    </a:cubicBez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882275" y="170630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47" y="0"/>
                    </a:moveTo>
                    <a:cubicBezTo>
                      <a:pt x="121" y="26"/>
                      <a:pt x="95" y="56"/>
                      <a:pt x="82" y="82"/>
                    </a:cubicBezTo>
                    <a:cubicBezTo>
                      <a:pt x="65" y="124"/>
                      <a:pt x="39" y="150"/>
                      <a:pt x="39" y="190"/>
                    </a:cubicBezTo>
                    <a:cubicBezTo>
                      <a:pt x="13" y="245"/>
                      <a:pt x="13" y="301"/>
                      <a:pt x="0" y="369"/>
                    </a:cubicBezTo>
                    <a:cubicBezTo>
                      <a:pt x="0" y="421"/>
                      <a:pt x="0" y="464"/>
                      <a:pt x="13" y="516"/>
                    </a:cubicBezTo>
                    <a:cubicBezTo>
                      <a:pt x="39" y="803"/>
                      <a:pt x="176" y="1117"/>
                      <a:pt x="408" y="1374"/>
                    </a:cubicBezTo>
                    <a:cubicBezTo>
                      <a:pt x="516" y="1512"/>
                      <a:pt x="653" y="1606"/>
                      <a:pt x="774" y="1675"/>
                    </a:cubicBezTo>
                    <a:cubicBezTo>
                      <a:pt x="881" y="1714"/>
                      <a:pt x="979" y="1740"/>
                      <a:pt x="1061" y="1740"/>
                    </a:cubicBezTo>
                    <a:cubicBezTo>
                      <a:pt x="1074" y="1740"/>
                      <a:pt x="1074" y="1740"/>
                      <a:pt x="1087" y="1727"/>
                    </a:cubicBezTo>
                    <a:lnTo>
                      <a:pt x="1142" y="1727"/>
                    </a:lnTo>
                    <a:cubicBezTo>
                      <a:pt x="1156" y="1658"/>
                      <a:pt x="1169" y="1593"/>
                      <a:pt x="1169" y="1525"/>
                    </a:cubicBezTo>
                    <a:lnTo>
                      <a:pt x="1169" y="1414"/>
                    </a:lnTo>
                    <a:cubicBezTo>
                      <a:pt x="1169" y="1401"/>
                      <a:pt x="1156" y="1388"/>
                      <a:pt x="1156" y="1374"/>
                    </a:cubicBezTo>
                    <a:lnTo>
                      <a:pt x="1156" y="1332"/>
                    </a:lnTo>
                    <a:lnTo>
                      <a:pt x="1156" y="1306"/>
                    </a:lnTo>
                    <a:cubicBezTo>
                      <a:pt x="1142" y="1267"/>
                      <a:pt x="1142" y="1237"/>
                      <a:pt x="1126" y="1211"/>
                    </a:cubicBezTo>
                    <a:cubicBezTo>
                      <a:pt x="1126" y="1185"/>
                      <a:pt x="1126" y="1169"/>
                      <a:pt x="1113" y="1156"/>
                    </a:cubicBezTo>
                    <a:cubicBezTo>
                      <a:pt x="1113" y="1143"/>
                      <a:pt x="1113" y="1130"/>
                      <a:pt x="1100" y="1117"/>
                    </a:cubicBezTo>
                    <a:cubicBezTo>
                      <a:pt x="1100" y="1104"/>
                      <a:pt x="1100" y="1074"/>
                      <a:pt x="1087" y="1061"/>
                    </a:cubicBezTo>
                    <a:cubicBezTo>
                      <a:pt x="1087" y="1048"/>
                      <a:pt x="1074" y="1035"/>
                      <a:pt x="1074" y="1022"/>
                    </a:cubicBezTo>
                    <a:cubicBezTo>
                      <a:pt x="1045" y="953"/>
                      <a:pt x="1018" y="898"/>
                      <a:pt x="992" y="829"/>
                    </a:cubicBezTo>
                    <a:cubicBezTo>
                      <a:pt x="992" y="816"/>
                      <a:pt x="979" y="816"/>
                      <a:pt x="979" y="803"/>
                    </a:cubicBezTo>
                    <a:cubicBezTo>
                      <a:pt x="950" y="761"/>
                      <a:pt x="937" y="722"/>
                      <a:pt x="911" y="679"/>
                    </a:cubicBezTo>
                    <a:cubicBezTo>
                      <a:pt x="898" y="653"/>
                      <a:pt x="868" y="627"/>
                      <a:pt x="855" y="598"/>
                    </a:cubicBezTo>
                    <a:cubicBezTo>
                      <a:pt x="816" y="516"/>
                      <a:pt x="761" y="464"/>
                      <a:pt x="705" y="395"/>
                    </a:cubicBezTo>
                    <a:cubicBezTo>
                      <a:pt x="679" y="369"/>
                      <a:pt x="653" y="340"/>
                      <a:pt x="623" y="314"/>
                    </a:cubicBezTo>
                    <a:cubicBezTo>
                      <a:pt x="610" y="301"/>
                      <a:pt x="597" y="288"/>
                      <a:pt x="584" y="271"/>
                    </a:cubicBezTo>
                    <a:lnTo>
                      <a:pt x="571" y="258"/>
                    </a:lnTo>
                    <a:cubicBezTo>
                      <a:pt x="555" y="245"/>
                      <a:pt x="555" y="232"/>
                      <a:pt x="542" y="232"/>
                    </a:cubicBezTo>
                    <a:cubicBezTo>
                      <a:pt x="408" y="108"/>
                      <a:pt x="271" y="43"/>
                      <a:pt x="1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895150" y="171275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0"/>
                    </a:moveTo>
                    <a:cubicBezTo>
                      <a:pt x="27" y="13"/>
                      <a:pt x="1" y="30"/>
                      <a:pt x="1" y="30"/>
                    </a:cubicBezTo>
                    <a:lnTo>
                      <a:pt x="190" y="245"/>
                    </a:lnTo>
                    <a:lnTo>
                      <a:pt x="138" y="735"/>
                    </a:lnTo>
                    <a:lnTo>
                      <a:pt x="285" y="640"/>
                    </a:lnTo>
                    <a:lnTo>
                      <a:pt x="396" y="421"/>
                    </a:lnTo>
                    <a:cubicBezTo>
                      <a:pt x="383" y="395"/>
                      <a:pt x="353" y="369"/>
                      <a:pt x="340" y="340"/>
                    </a:cubicBezTo>
                    <a:cubicBezTo>
                      <a:pt x="301" y="258"/>
                      <a:pt x="246" y="206"/>
                      <a:pt x="190" y="137"/>
                    </a:cubicBezTo>
                    <a:cubicBezTo>
                      <a:pt x="164" y="111"/>
                      <a:pt x="138" y="82"/>
                      <a:pt x="108" y="56"/>
                    </a:cubicBezTo>
                    <a:cubicBezTo>
                      <a:pt x="95" y="43"/>
                      <a:pt x="82" y="30"/>
                      <a:pt x="69" y="1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897850" y="1728725"/>
                <a:ext cx="122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44" extrusionOk="0">
                    <a:moveTo>
                      <a:pt x="177" y="1"/>
                    </a:moveTo>
                    <a:lnTo>
                      <a:pt x="30" y="96"/>
                    </a:lnTo>
                    <a:lnTo>
                      <a:pt x="0" y="288"/>
                    </a:lnTo>
                    <a:lnTo>
                      <a:pt x="151" y="778"/>
                    </a:lnTo>
                    <a:lnTo>
                      <a:pt x="219" y="993"/>
                    </a:lnTo>
                    <a:cubicBezTo>
                      <a:pt x="245" y="1036"/>
                      <a:pt x="177" y="1143"/>
                      <a:pt x="206" y="1143"/>
                    </a:cubicBezTo>
                    <a:cubicBezTo>
                      <a:pt x="258" y="1130"/>
                      <a:pt x="382" y="1062"/>
                      <a:pt x="451" y="1006"/>
                    </a:cubicBezTo>
                    <a:lnTo>
                      <a:pt x="464" y="993"/>
                    </a:lnTo>
                    <a:cubicBezTo>
                      <a:pt x="477" y="967"/>
                      <a:pt x="477" y="954"/>
                      <a:pt x="490" y="925"/>
                    </a:cubicBezTo>
                    <a:cubicBezTo>
                      <a:pt x="490" y="912"/>
                      <a:pt x="490" y="899"/>
                      <a:pt x="477" y="885"/>
                    </a:cubicBezTo>
                    <a:lnTo>
                      <a:pt x="464" y="830"/>
                    </a:lnTo>
                    <a:lnTo>
                      <a:pt x="193" y="27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4871325" y="1712825"/>
                <a:ext cx="241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9" extrusionOk="0">
                    <a:moveTo>
                      <a:pt x="199" y="0"/>
                    </a:moveTo>
                    <a:cubicBezTo>
                      <a:pt x="192" y="0"/>
                      <a:pt x="185" y="4"/>
                      <a:pt x="177" y="10"/>
                    </a:cubicBezTo>
                    <a:cubicBezTo>
                      <a:pt x="164" y="10"/>
                      <a:pt x="14" y="79"/>
                      <a:pt x="14" y="92"/>
                    </a:cubicBezTo>
                    <a:cubicBezTo>
                      <a:pt x="1" y="173"/>
                      <a:pt x="138" y="190"/>
                      <a:pt x="138" y="271"/>
                    </a:cubicBezTo>
                    <a:cubicBezTo>
                      <a:pt x="138" y="324"/>
                      <a:pt x="164" y="366"/>
                      <a:pt x="206" y="392"/>
                    </a:cubicBezTo>
                    <a:lnTo>
                      <a:pt x="804" y="624"/>
                    </a:lnTo>
                    <a:lnTo>
                      <a:pt x="967" y="719"/>
                    </a:lnTo>
                    <a:lnTo>
                      <a:pt x="967" y="324"/>
                    </a:lnTo>
                    <a:lnTo>
                      <a:pt x="954" y="324"/>
                    </a:lnTo>
                    <a:lnTo>
                      <a:pt x="219" y="10"/>
                    </a:lnTo>
                    <a:cubicBezTo>
                      <a:pt x="213" y="4"/>
                      <a:pt x="206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4887000" y="1713275"/>
                <a:ext cx="16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4" extrusionOk="0">
                    <a:moveTo>
                      <a:pt x="353" y="1"/>
                    </a:moveTo>
                    <a:cubicBezTo>
                      <a:pt x="341" y="1"/>
                      <a:pt x="333" y="8"/>
                      <a:pt x="327" y="22"/>
                    </a:cubicBezTo>
                    <a:lnTo>
                      <a:pt x="0" y="674"/>
                    </a:lnTo>
                    <a:lnTo>
                      <a:pt x="314" y="1014"/>
                    </a:lnTo>
                    <a:lnTo>
                      <a:pt x="627" y="374"/>
                    </a:lnTo>
                    <a:cubicBezTo>
                      <a:pt x="640" y="348"/>
                      <a:pt x="627" y="293"/>
                      <a:pt x="598" y="253"/>
                    </a:cubicBezTo>
                    <a:cubicBezTo>
                      <a:pt x="572" y="211"/>
                      <a:pt x="545" y="172"/>
                      <a:pt x="503" y="142"/>
                    </a:cubicBezTo>
                    <a:cubicBezTo>
                      <a:pt x="477" y="103"/>
                      <a:pt x="434" y="61"/>
                      <a:pt x="408" y="35"/>
                    </a:cubicBezTo>
                    <a:cubicBezTo>
                      <a:pt x="385" y="1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4870675" y="1714975"/>
                <a:ext cx="210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8" extrusionOk="0">
                    <a:moveTo>
                      <a:pt x="74" y="1"/>
                    </a:moveTo>
                    <a:cubicBezTo>
                      <a:pt x="55" y="1"/>
                      <a:pt x="36" y="14"/>
                      <a:pt x="27" y="35"/>
                    </a:cubicBezTo>
                    <a:cubicBezTo>
                      <a:pt x="14" y="117"/>
                      <a:pt x="1" y="185"/>
                      <a:pt x="14" y="280"/>
                    </a:cubicBezTo>
                    <a:cubicBezTo>
                      <a:pt x="14" y="319"/>
                      <a:pt x="40" y="375"/>
                      <a:pt x="82" y="388"/>
                    </a:cubicBezTo>
                    <a:lnTo>
                      <a:pt x="679" y="633"/>
                    </a:lnTo>
                    <a:lnTo>
                      <a:pt x="843" y="727"/>
                    </a:lnTo>
                    <a:lnTo>
                      <a:pt x="843" y="332"/>
                    </a:lnTo>
                    <a:lnTo>
                      <a:pt x="817" y="319"/>
                    </a:lnTo>
                    <a:lnTo>
                      <a:pt x="95" y="6"/>
                    </a:ln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4891725" y="1731100"/>
                <a:ext cx="150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62" extrusionOk="0">
                    <a:moveTo>
                      <a:pt x="275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1"/>
                      <a:pt x="409" y="1061"/>
                    </a:cubicBezTo>
                    <a:cubicBezTo>
                      <a:pt x="464" y="1048"/>
                      <a:pt x="520" y="1022"/>
                      <a:pt x="572" y="980"/>
                    </a:cubicBezTo>
                    <a:cubicBezTo>
                      <a:pt x="585" y="967"/>
                      <a:pt x="601" y="928"/>
                      <a:pt x="572" y="885"/>
                    </a:cubicBezTo>
                    <a:lnTo>
                      <a:pt x="288" y="30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4873050" y="1716500"/>
                <a:ext cx="30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1" extrusionOk="0">
                    <a:moveTo>
                      <a:pt x="924" y="0"/>
                    </a:moveTo>
                    <a:lnTo>
                      <a:pt x="761" y="382"/>
                    </a:lnTo>
                    <a:lnTo>
                      <a:pt x="13" y="69"/>
                    </a:lnTo>
                    <a:cubicBezTo>
                      <a:pt x="13" y="108"/>
                      <a:pt x="0" y="164"/>
                      <a:pt x="13" y="206"/>
                    </a:cubicBezTo>
                    <a:cubicBezTo>
                      <a:pt x="13" y="219"/>
                      <a:pt x="26" y="245"/>
                      <a:pt x="26" y="245"/>
                    </a:cubicBezTo>
                    <a:lnTo>
                      <a:pt x="653" y="490"/>
                    </a:lnTo>
                    <a:lnTo>
                      <a:pt x="924" y="816"/>
                    </a:lnTo>
                    <a:lnTo>
                      <a:pt x="1143" y="1525"/>
                    </a:lnTo>
                    <a:cubicBezTo>
                      <a:pt x="1143" y="1538"/>
                      <a:pt x="1156" y="1538"/>
                      <a:pt x="1156" y="1551"/>
                    </a:cubicBezTo>
                    <a:cubicBezTo>
                      <a:pt x="1185" y="1538"/>
                      <a:pt x="1211" y="1525"/>
                      <a:pt x="1237" y="1512"/>
                    </a:cubicBezTo>
                    <a:lnTo>
                      <a:pt x="924" y="598"/>
                    </a:lnTo>
                    <a:lnTo>
                      <a:pt x="1087" y="206"/>
                    </a:lnTo>
                    <a:lnTo>
                      <a:pt x="1087" y="177"/>
                    </a:lnTo>
                    <a:cubicBezTo>
                      <a:pt x="1061" y="137"/>
                      <a:pt x="1022" y="108"/>
                      <a:pt x="992" y="69"/>
                    </a:cubicBezTo>
                    <a:cubicBezTo>
                      <a:pt x="966" y="43"/>
                      <a:pt x="953" y="13"/>
                      <a:pt x="92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4618050" y="1555950"/>
                <a:ext cx="547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23" extrusionOk="0">
                    <a:moveTo>
                      <a:pt x="607" y="1"/>
                    </a:moveTo>
                    <a:cubicBezTo>
                      <a:pt x="246" y="1"/>
                      <a:pt x="0" y="287"/>
                      <a:pt x="0" y="779"/>
                    </a:cubicBezTo>
                    <a:cubicBezTo>
                      <a:pt x="0" y="1471"/>
                      <a:pt x="490" y="2329"/>
                      <a:pt x="1103" y="2669"/>
                    </a:cubicBezTo>
                    <a:cubicBezTo>
                      <a:pt x="1280" y="2773"/>
                      <a:pt x="1447" y="2823"/>
                      <a:pt x="1595" y="2823"/>
                    </a:cubicBezTo>
                    <a:cubicBezTo>
                      <a:pt x="1947" y="2823"/>
                      <a:pt x="2190" y="2541"/>
                      <a:pt x="2190" y="2042"/>
                    </a:cubicBezTo>
                    <a:cubicBezTo>
                      <a:pt x="2190" y="1350"/>
                      <a:pt x="1701" y="508"/>
                      <a:pt x="1103" y="152"/>
                    </a:cubicBezTo>
                    <a:cubicBezTo>
                      <a:pt x="924" y="49"/>
                      <a:pt x="756" y="1"/>
                      <a:pt x="60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4622450" y="1561325"/>
                <a:ext cx="46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9" extrusionOk="0">
                    <a:moveTo>
                      <a:pt x="509" y="1"/>
                    </a:moveTo>
                    <a:cubicBezTo>
                      <a:pt x="205" y="1"/>
                      <a:pt x="0" y="245"/>
                      <a:pt x="0" y="658"/>
                    </a:cubicBezTo>
                    <a:cubicBezTo>
                      <a:pt x="0" y="1256"/>
                      <a:pt x="408" y="1977"/>
                      <a:pt x="927" y="2277"/>
                    </a:cubicBezTo>
                    <a:cubicBezTo>
                      <a:pt x="1080" y="2366"/>
                      <a:pt x="1224" y="2408"/>
                      <a:pt x="1351" y="2408"/>
                    </a:cubicBezTo>
                    <a:cubicBezTo>
                      <a:pt x="1655" y="2408"/>
                      <a:pt x="1864" y="2168"/>
                      <a:pt x="1864" y="1745"/>
                    </a:cubicBezTo>
                    <a:cubicBezTo>
                      <a:pt x="1864" y="1148"/>
                      <a:pt x="1443" y="427"/>
                      <a:pt x="927" y="130"/>
                    </a:cubicBezTo>
                    <a:cubicBezTo>
                      <a:pt x="776" y="42"/>
                      <a:pt x="634" y="1"/>
                      <a:pt x="509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4624150" y="1562125"/>
                <a:ext cx="442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6" extrusionOk="0">
                    <a:moveTo>
                      <a:pt x="488" y="0"/>
                    </a:moveTo>
                    <a:cubicBezTo>
                      <a:pt x="199" y="0"/>
                      <a:pt x="1" y="232"/>
                      <a:pt x="1" y="626"/>
                    </a:cubicBezTo>
                    <a:cubicBezTo>
                      <a:pt x="1" y="1185"/>
                      <a:pt x="396" y="1877"/>
                      <a:pt x="885" y="2164"/>
                    </a:cubicBezTo>
                    <a:cubicBezTo>
                      <a:pt x="1028" y="2247"/>
                      <a:pt x="1163" y="2286"/>
                      <a:pt x="1282" y="2286"/>
                    </a:cubicBezTo>
                    <a:cubicBezTo>
                      <a:pt x="1572" y="2286"/>
                      <a:pt x="1770" y="2053"/>
                      <a:pt x="1770" y="1648"/>
                    </a:cubicBezTo>
                    <a:cubicBezTo>
                      <a:pt x="1770" y="1090"/>
                      <a:pt x="1375" y="408"/>
                      <a:pt x="885" y="124"/>
                    </a:cubicBezTo>
                    <a:cubicBezTo>
                      <a:pt x="742" y="40"/>
                      <a:pt x="607" y="0"/>
                      <a:pt x="48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4625225" y="1563825"/>
                <a:ext cx="418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37" extrusionOk="0">
                    <a:moveTo>
                      <a:pt x="468" y="1"/>
                    </a:moveTo>
                    <a:cubicBezTo>
                      <a:pt x="315" y="1"/>
                      <a:pt x="186" y="67"/>
                      <a:pt x="108" y="206"/>
                    </a:cubicBezTo>
                    <a:cubicBezTo>
                      <a:pt x="108" y="206"/>
                      <a:pt x="95" y="206"/>
                      <a:pt x="95" y="219"/>
                    </a:cubicBezTo>
                    <a:cubicBezTo>
                      <a:pt x="66" y="258"/>
                      <a:pt x="53" y="301"/>
                      <a:pt x="40" y="340"/>
                    </a:cubicBezTo>
                    <a:cubicBezTo>
                      <a:pt x="13" y="451"/>
                      <a:pt x="0" y="585"/>
                      <a:pt x="13" y="735"/>
                    </a:cubicBezTo>
                    <a:cubicBezTo>
                      <a:pt x="53" y="1048"/>
                      <a:pt x="216" y="1417"/>
                      <a:pt x="474" y="1714"/>
                    </a:cubicBezTo>
                    <a:cubicBezTo>
                      <a:pt x="705" y="1998"/>
                      <a:pt x="987" y="2136"/>
                      <a:pt x="1213" y="2136"/>
                    </a:cubicBezTo>
                    <a:cubicBezTo>
                      <a:pt x="1226" y="2136"/>
                      <a:pt x="1238" y="2136"/>
                      <a:pt x="1250" y="2135"/>
                    </a:cubicBezTo>
                    <a:cubicBezTo>
                      <a:pt x="1345" y="2135"/>
                      <a:pt x="1440" y="2096"/>
                      <a:pt x="1508" y="2027"/>
                    </a:cubicBezTo>
                    <a:cubicBezTo>
                      <a:pt x="1534" y="2001"/>
                      <a:pt x="1551" y="1972"/>
                      <a:pt x="1577" y="1946"/>
                    </a:cubicBezTo>
                    <a:lnTo>
                      <a:pt x="1577" y="1933"/>
                    </a:lnTo>
                    <a:cubicBezTo>
                      <a:pt x="1590" y="1907"/>
                      <a:pt x="1603" y="1877"/>
                      <a:pt x="1616" y="1864"/>
                    </a:cubicBezTo>
                    <a:cubicBezTo>
                      <a:pt x="1632" y="1825"/>
                      <a:pt x="1645" y="1796"/>
                      <a:pt x="1645" y="1756"/>
                    </a:cubicBezTo>
                    <a:cubicBezTo>
                      <a:pt x="1658" y="1688"/>
                      <a:pt x="1672" y="1619"/>
                      <a:pt x="1672" y="1551"/>
                    </a:cubicBezTo>
                    <a:cubicBezTo>
                      <a:pt x="1672" y="1525"/>
                      <a:pt x="1672" y="1482"/>
                      <a:pt x="1658" y="1456"/>
                    </a:cubicBezTo>
                    <a:lnTo>
                      <a:pt x="1658" y="1401"/>
                    </a:lnTo>
                    <a:lnTo>
                      <a:pt x="1658" y="1375"/>
                    </a:lnTo>
                    <a:cubicBezTo>
                      <a:pt x="1658" y="1361"/>
                      <a:pt x="1645" y="1348"/>
                      <a:pt x="1645" y="1335"/>
                    </a:cubicBezTo>
                    <a:cubicBezTo>
                      <a:pt x="1645" y="1306"/>
                      <a:pt x="1632" y="1267"/>
                      <a:pt x="1632" y="1237"/>
                    </a:cubicBezTo>
                    <a:cubicBezTo>
                      <a:pt x="1632" y="1224"/>
                      <a:pt x="1616" y="1211"/>
                      <a:pt x="1616" y="1198"/>
                    </a:cubicBezTo>
                    <a:cubicBezTo>
                      <a:pt x="1616" y="1185"/>
                      <a:pt x="1603" y="1172"/>
                      <a:pt x="1603" y="1156"/>
                    </a:cubicBezTo>
                    <a:cubicBezTo>
                      <a:pt x="1603" y="1130"/>
                      <a:pt x="1590" y="1117"/>
                      <a:pt x="1590" y="1091"/>
                    </a:cubicBezTo>
                    <a:cubicBezTo>
                      <a:pt x="1577" y="1074"/>
                      <a:pt x="1577" y="1061"/>
                      <a:pt x="1577" y="1048"/>
                    </a:cubicBezTo>
                    <a:cubicBezTo>
                      <a:pt x="1551" y="993"/>
                      <a:pt x="1521" y="927"/>
                      <a:pt x="1495" y="872"/>
                    </a:cubicBezTo>
                    <a:cubicBezTo>
                      <a:pt x="1495" y="859"/>
                      <a:pt x="1482" y="846"/>
                      <a:pt x="1482" y="829"/>
                    </a:cubicBezTo>
                    <a:cubicBezTo>
                      <a:pt x="1453" y="790"/>
                      <a:pt x="1440" y="748"/>
                      <a:pt x="1414" y="709"/>
                    </a:cubicBezTo>
                    <a:lnTo>
                      <a:pt x="1388" y="683"/>
                    </a:lnTo>
                    <a:cubicBezTo>
                      <a:pt x="1388" y="666"/>
                      <a:pt x="1371" y="640"/>
                      <a:pt x="1358" y="627"/>
                    </a:cubicBezTo>
                    <a:cubicBezTo>
                      <a:pt x="1319" y="558"/>
                      <a:pt x="1264" y="490"/>
                      <a:pt x="1208" y="438"/>
                    </a:cubicBezTo>
                    <a:cubicBezTo>
                      <a:pt x="1182" y="395"/>
                      <a:pt x="1156" y="369"/>
                      <a:pt x="1126" y="340"/>
                    </a:cubicBezTo>
                    <a:lnTo>
                      <a:pt x="1087" y="301"/>
                    </a:lnTo>
                    <a:lnTo>
                      <a:pt x="1074" y="288"/>
                    </a:lnTo>
                    <a:cubicBezTo>
                      <a:pt x="1061" y="288"/>
                      <a:pt x="1045" y="275"/>
                      <a:pt x="1045" y="258"/>
                    </a:cubicBezTo>
                    <a:cubicBezTo>
                      <a:pt x="911" y="150"/>
                      <a:pt x="774" y="69"/>
                      <a:pt x="653" y="30"/>
                    </a:cubicBezTo>
                    <a:cubicBezTo>
                      <a:pt x="589" y="11"/>
                      <a:pt x="527" y="1"/>
                      <a:pt x="4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4627925" y="1563825"/>
                <a:ext cx="32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09" extrusionOk="0">
                    <a:moveTo>
                      <a:pt x="360" y="1"/>
                    </a:moveTo>
                    <a:cubicBezTo>
                      <a:pt x="207" y="1"/>
                      <a:pt x="78" y="67"/>
                      <a:pt x="0" y="206"/>
                    </a:cubicBezTo>
                    <a:cubicBezTo>
                      <a:pt x="123" y="162"/>
                      <a:pt x="235" y="144"/>
                      <a:pt x="337" y="144"/>
                    </a:cubicBezTo>
                    <a:cubicBezTo>
                      <a:pt x="766" y="144"/>
                      <a:pt x="1005" y="464"/>
                      <a:pt x="1005" y="464"/>
                    </a:cubicBezTo>
                    <a:lnTo>
                      <a:pt x="1005" y="709"/>
                    </a:lnTo>
                    <a:cubicBezTo>
                      <a:pt x="1100" y="696"/>
                      <a:pt x="1198" y="696"/>
                      <a:pt x="1280" y="683"/>
                    </a:cubicBezTo>
                    <a:cubicBezTo>
                      <a:pt x="1280" y="666"/>
                      <a:pt x="1263" y="640"/>
                      <a:pt x="1250" y="627"/>
                    </a:cubicBezTo>
                    <a:cubicBezTo>
                      <a:pt x="1211" y="558"/>
                      <a:pt x="1156" y="490"/>
                      <a:pt x="1100" y="438"/>
                    </a:cubicBezTo>
                    <a:cubicBezTo>
                      <a:pt x="1074" y="395"/>
                      <a:pt x="1048" y="369"/>
                      <a:pt x="1018" y="340"/>
                    </a:cubicBezTo>
                    <a:lnTo>
                      <a:pt x="979" y="301"/>
                    </a:lnTo>
                    <a:lnTo>
                      <a:pt x="966" y="288"/>
                    </a:lnTo>
                    <a:cubicBezTo>
                      <a:pt x="953" y="288"/>
                      <a:pt x="937" y="275"/>
                      <a:pt x="937" y="258"/>
                    </a:cubicBezTo>
                    <a:cubicBezTo>
                      <a:pt x="803" y="150"/>
                      <a:pt x="666" y="69"/>
                      <a:pt x="545" y="30"/>
                    </a:cubicBezTo>
                    <a:cubicBezTo>
                      <a:pt x="481" y="11"/>
                      <a:pt x="419" y="1"/>
                      <a:pt x="36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4626850" y="158152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19" y="301"/>
                      <a:pt x="438" y="383"/>
                    </a:cubicBezTo>
                    <a:cubicBezTo>
                      <a:pt x="653" y="448"/>
                      <a:pt x="1091" y="967"/>
                      <a:pt x="1091" y="967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4637800" y="156455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50" y="1"/>
                    </a:moveTo>
                    <a:cubicBezTo>
                      <a:pt x="121" y="27"/>
                      <a:pt x="95" y="53"/>
                      <a:pt x="82" y="95"/>
                    </a:cubicBezTo>
                    <a:cubicBezTo>
                      <a:pt x="52" y="121"/>
                      <a:pt x="39" y="164"/>
                      <a:pt x="26" y="190"/>
                    </a:cubicBezTo>
                    <a:cubicBezTo>
                      <a:pt x="13" y="246"/>
                      <a:pt x="0" y="311"/>
                      <a:pt x="0" y="366"/>
                    </a:cubicBezTo>
                    <a:cubicBezTo>
                      <a:pt x="0" y="422"/>
                      <a:pt x="0" y="474"/>
                      <a:pt x="13" y="529"/>
                    </a:cubicBezTo>
                    <a:cubicBezTo>
                      <a:pt x="39" y="800"/>
                      <a:pt x="176" y="1127"/>
                      <a:pt x="395" y="1372"/>
                    </a:cubicBezTo>
                    <a:cubicBezTo>
                      <a:pt x="516" y="1509"/>
                      <a:pt x="653" y="1616"/>
                      <a:pt x="774" y="1672"/>
                    </a:cubicBezTo>
                    <a:cubicBezTo>
                      <a:pt x="868" y="1727"/>
                      <a:pt x="979" y="1740"/>
                      <a:pt x="1061" y="1740"/>
                    </a:cubicBezTo>
                    <a:lnTo>
                      <a:pt x="1087" y="1740"/>
                    </a:lnTo>
                    <a:cubicBezTo>
                      <a:pt x="1100" y="1740"/>
                      <a:pt x="1129" y="1740"/>
                      <a:pt x="1142" y="1727"/>
                    </a:cubicBezTo>
                    <a:cubicBezTo>
                      <a:pt x="1155" y="1659"/>
                      <a:pt x="1169" y="1590"/>
                      <a:pt x="1169" y="1522"/>
                    </a:cubicBezTo>
                    <a:cubicBezTo>
                      <a:pt x="1169" y="1496"/>
                      <a:pt x="1169" y="1453"/>
                      <a:pt x="1155" y="1427"/>
                    </a:cubicBezTo>
                    <a:lnTo>
                      <a:pt x="1155" y="1372"/>
                    </a:lnTo>
                    <a:lnTo>
                      <a:pt x="1155" y="1346"/>
                    </a:lnTo>
                    <a:cubicBezTo>
                      <a:pt x="1155" y="1332"/>
                      <a:pt x="1142" y="1319"/>
                      <a:pt x="1142" y="1306"/>
                    </a:cubicBezTo>
                    <a:cubicBezTo>
                      <a:pt x="1142" y="1277"/>
                      <a:pt x="1129" y="1238"/>
                      <a:pt x="1129" y="1208"/>
                    </a:cubicBezTo>
                    <a:cubicBezTo>
                      <a:pt x="1129" y="1195"/>
                      <a:pt x="1113" y="1182"/>
                      <a:pt x="1113" y="1169"/>
                    </a:cubicBezTo>
                    <a:cubicBezTo>
                      <a:pt x="1113" y="1156"/>
                      <a:pt x="1100" y="1143"/>
                      <a:pt x="1100" y="1127"/>
                    </a:cubicBezTo>
                    <a:cubicBezTo>
                      <a:pt x="1100" y="1101"/>
                      <a:pt x="1087" y="1088"/>
                      <a:pt x="1087" y="1062"/>
                    </a:cubicBezTo>
                    <a:cubicBezTo>
                      <a:pt x="1074" y="1045"/>
                      <a:pt x="1074" y="1032"/>
                      <a:pt x="1074" y="1019"/>
                    </a:cubicBezTo>
                    <a:cubicBezTo>
                      <a:pt x="1048" y="964"/>
                      <a:pt x="1018" y="898"/>
                      <a:pt x="992" y="843"/>
                    </a:cubicBezTo>
                    <a:cubicBezTo>
                      <a:pt x="992" y="830"/>
                      <a:pt x="979" y="817"/>
                      <a:pt x="979" y="800"/>
                    </a:cubicBezTo>
                    <a:cubicBezTo>
                      <a:pt x="950" y="761"/>
                      <a:pt x="937" y="719"/>
                      <a:pt x="911" y="680"/>
                    </a:cubicBezTo>
                    <a:cubicBezTo>
                      <a:pt x="898" y="654"/>
                      <a:pt x="868" y="624"/>
                      <a:pt x="855" y="598"/>
                    </a:cubicBezTo>
                    <a:cubicBezTo>
                      <a:pt x="816" y="529"/>
                      <a:pt x="761" y="461"/>
                      <a:pt x="705" y="409"/>
                    </a:cubicBezTo>
                    <a:cubicBezTo>
                      <a:pt x="679" y="366"/>
                      <a:pt x="653" y="340"/>
                      <a:pt x="623" y="311"/>
                    </a:cubicBezTo>
                    <a:lnTo>
                      <a:pt x="584" y="272"/>
                    </a:lnTo>
                    <a:lnTo>
                      <a:pt x="571" y="259"/>
                    </a:lnTo>
                    <a:cubicBezTo>
                      <a:pt x="558" y="259"/>
                      <a:pt x="542" y="246"/>
                      <a:pt x="542" y="229"/>
                    </a:cubicBezTo>
                    <a:cubicBezTo>
                      <a:pt x="408" y="121"/>
                      <a:pt x="271" y="40"/>
                      <a:pt x="1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4650675" y="157100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1"/>
                    </a:moveTo>
                    <a:cubicBezTo>
                      <a:pt x="27" y="27"/>
                      <a:pt x="1" y="40"/>
                      <a:pt x="1" y="40"/>
                    </a:cubicBezTo>
                    <a:lnTo>
                      <a:pt x="190" y="258"/>
                    </a:lnTo>
                    <a:lnTo>
                      <a:pt x="138" y="735"/>
                    </a:lnTo>
                    <a:lnTo>
                      <a:pt x="288" y="653"/>
                    </a:lnTo>
                    <a:lnTo>
                      <a:pt x="396" y="422"/>
                    </a:lnTo>
                    <a:cubicBezTo>
                      <a:pt x="383" y="396"/>
                      <a:pt x="353" y="366"/>
                      <a:pt x="340" y="340"/>
                    </a:cubicBezTo>
                    <a:cubicBezTo>
                      <a:pt x="301" y="271"/>
                      <a:pt x="246" y="203"/>
                      <a:pt x="190" y="151"/>
                    </a:cubicBezTo>
                    <a:cubicBezTo>
                      <a:pt x="164" y="108"/>
                      <a:pt x="138" y="82"/>
                      <a:pt x="108" y="53"/>
                    </a:cubicBezTo>
                    <a:lnTo>
                      <a:pt x="69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4653375" y="1587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80" y="0"/>
                    </a:moveTo>
                    <a:lnTo>
                      <a:pt x="30" y="82"/>
                    </a:lnTo>
                    <a:lnTo>
                      <a:pt x="0" y="284"/>
                    </a:lnTo>
                    <a:lnTo>
                      <a:pt x="151" y="761"/>
                    </a:lnTo>
                    <a:lnTo>
                      <a:pt x="219" y="980"/>
                    </a:lnTo>
                    <a:cubicBezTo>
                      <a:pt x="244" y="1029"/>
                      <a:pt x="187" y="1131"/>
                      <a:pt x="203" y="1131"/>
                    </a:cubicBezTo>
                    <a:cubicBezTo>
                      <a:pt x="203" y="1131"/>
                      <a:pt x="205" y="1130"/>
                      <a:pt x="206" y="1130"/>
                    </a:cubicBezTo>
                    <a:cubicBezTo>
                      <a:pt x="262" y="1130"/>
                      <a:pt x="382" y="1048"/>
                      <a:pt x="451" y="1006"/>
                    </a:cubicBezTo>
                    <a:lnTo>
                      <a:pt x="451" y="993"/>
                    </a:lnTo>
                    <a:cubicBezTo>
                      <a:pt x="464" y="967"/>
                      <a:pt x="477" y="937"/>
                      <a:pt x="490" y="924"/>
                    </a:cubicBezTo>
                    <a:cubicBezTo>
                      <a:pt x="490" y="911"/>
                      <a:pt x="477" y="898"/>
                      <a:pt x="477" y="885"/>
                    </a:cubicBezTo>
                    <a:lnTo>
                      <a:pt x="464" y="829"/>
                    </a:lnTo>
                    <a:lnTo>
                      <a:pt x="193" y="2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4626850" y="15713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64" y="1"/>
                    </a:moveTo>
                    <a:cubicBezTo>
                      <a:pt x="164" y="1"/>
                      <a:pt x="17" y="82"/>
                      <a:pt x="17" y="95"/>
                    </a:cubicBezTo>
                    <a:cubicBezTo>
                      <a:pt x="1" y="164"/>
                      <a:pt x="125" y="177"/>
                      <a:pt x="138" y="272"/>
                    </a:cubicBezTo>
                    <a:cubicBezTo>
                      <a:pt x="138" y="314"/>
                      <a:pt x="164" y="366"/>
                      <a:pt x="206" y="383"/>
                    </a:cubicBezTo>
                    <a:lnTo>
                      <a:pt x="804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41" y="314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4642525" y="1571825"/>
                <a:ext cx="160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6" extrusionOk="0">
                    <a:moveTo>
                      <a:pt x="351" y="0"/>
                    </a:moveTo>
                    <a:cubicBezTo>
                      <a:pt x="334" y="0"/>
                      <a:pt x="320" y="7"/>
                      <a:pt x="314" y="20"/>
                    </a:cubicBezTo>
                    <a:lnTo>
                      <a:pt x="0" y="660"/>
                    </a:lnTo>
                    <a:lnTo>
                      <a:pt x="314" y="1015"/>
                    </a:lnTo>
                    <a:lnTo>
                      <a:pt x="627" y="363"/>
                    </a:lnTo>
                    <a:cubicBezTo>
                      <a:pt x="640" y="333"/>
                      <a:pt x="627" y="294"/>
                      <a:pt x="598" y="252"/>
                    </a:cubicBezTo>
                    <a:cubicBezTo>
                      <a:pt x="572" y="212"/>
                      <a:pt x="532" y="170"/>
                      <a:pt x="503" y="131"/>
                    </a:cubicBezTo>
                    <a:cubicBezTo>
                      <a:pt x="477" y="88"/>
                      <a:pt x="434" y="62"/>
                      <a:pt x="408" y="20"/>
                    </a:cubicBezTo>
                    <a:cubicBezTo>
                      <a:pt x="389" y="7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4626200" y="1573350"/>
                <a:ext cx="2107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3" extrusionOk="0">
                    <a:moveTo>
                      <a:pt x="58" y="1"/>
                    </a:moveTo>
                    <a:cubicBezTo>
                      <a:pt x="39" y="1"/>
                      <a:pt x="27" y="15"/>
                      <a:pt x="27" y="40"/>
                    </a:cubicBezTo>
                    <a:cubicBezTo>
                      <a:pt x="14" y="109"/>
                      <a:pt x="1" y="191"/>
                      <a:pt x="14" y="272"/>
                    </a:cubicBezTo>
                    <a:cubicBezTo>
                      <a:pt x="14" y="315"/>
                      <a:pt x="43" y="367"/>
                      <a:pt x="82" y="396"/>
                    </a:cubicBezTo>
                    <a:lnTo>
                      <a:pt x="679" y="628"/>
                    </a:lnTo>
                    <a:lnTo>
                      <a:pt x="843" y="723"/>
                    </a:lnTo>
                    <a:lnTo>
                      <a:pt x="843" y="328"/>
                    </a:lnTo>
                    <a:lnTo>
                      <a:pt x="817" y="315"/>
                    </a:lnTo>
                    <a:lnTo>
                      <a:pt x="95" y="14"/>
                    </a:lnTo>
                    <a:cubicBezTo>
                      <a:pt x="81" y="5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4647250" y="1589350"/>
                <a:ext cx="14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065" extrusionOk="0">
                    <a:moveTo>
                      <a:pt x="275" y="1"/>
                    </a:moveTo>
                    <a:lnTo>
                      <a:pt x="1" y="83"/>
                    </a:lnTo>
                    <a:lnTo>
                      <a:pt x="99" y="285"/>
                    </a:lnTo>
                    <a:lnTo>
                      <a:pt x="314" y="993"/>
                    </a:lnTo>
                    <a:cubicBezTo>
                      <a:pt x="325" y="1027"/>
                      <a:pt x="369" y="1064"/>
                      <a:pt x="398" y="1064"/>
                    </a:cubicBezTo>
                    <a:cubicBezTo>
                      <a:pt x="402" y="1064"/>
                      <a:pt x="405" y="1063"/>
                      <a:pt x="409" y="1062"/>
                    </a:cubicBezTo>
                    <a:cubicBezTo>
                      <a:pt x="464" y="1049"/>
                      <a:pt x="520" y="1019"/>
                      <a:pt x="572" y="993"/>
                    </a:cubicBezTo>
                    <a:cubicBezTo>
                      <a:pt x="588" y="967"/>
                      <a:pt x="588" y="925"/>
                      <a:pt x="572" y="886"/>
                    </a:cubicBezTo>
                    <a:lnTo>
                      <a:pt x="275" y="27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4628575" y="1574750"/>
                <a:ext cx="30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2" extrusionOk="0">
                    <a:moveTo>
                      <a:pt x="927" y="1"/>
                    </a:moveTo>
                    <a:lnTo>
                      <a:pt x="764" y="392"/>
                    </a:lnTo>
                    <a:lnTo>
                      <a:pt x="13" y="66"/>
                    </a:lnTo>
                    <a:cubicBezTo>
                      <a:pt x="0" y="121"/>
                      <a:pt x="0" y="164"/>
                      <a:pt x="0" y="216"/>
                    </a:cubicBezTo>
                    <a:cubicBezTo>
                      <a:pt x="0" y="229"/>
                      <a:pt x="13" y="246"/>
                      <a:pt x="30" y="259"/>
                    </a:cubicBezTo>
                    <a:lnTo>
                      <a:pt x="640" y="503"/>
                    </a:lnTo>
                    <a:lnTo>
                      <a:pt x="927" y="817"/>
                    </a:lnTo>
                    <a:lnTo>
                      <a:pt x="1143" y="1535"/>
                    </a:lnTo>
                    <a:lnTo>
                      <a:pt x="1156" y="1551"/>
                    </a:lnTo>
                    <a:cubicBezTo>
                      <a:pt x="1185" y="1535"/>
                      <a:pt x="1211" y="1535"/>
                      <a:pt x="1237" y="1522"/>
                    </a:cubicBezTo>
                    <a:lnTo>
                      <a:pt x="927" y="611"/>
                    </a:lnTo>
                    <a:lnTo>
                      <a:pt x="1090" y="216"/>
                    </a:lnTo>
                    <a:cubicBezTo>
                      <a:pt x="1090" y="203"/>
                      <a:pt x="1090" y="190"/>
                      <a:pt x="1074" y="190"/>
                    </a:cubicBezTo>
                    <a:cubicBezTo>
                      <a:pt x="1048" y="148"/>
                      <a:pt x="1022" y="108"/>
                      <a:pt x="992" y="82"/>
                    </a:cubicBezTo>
                    <a:cubicBezTo>
                      <a:pt x="966" y="53"/>
                      <a:pt x="953" y="27"/>
                      <a:pt x="9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4968925" y="1669575"/>
                <a:ext cx="1282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34" extrusionOk="0">
                    <a:moveTo>
                      <a:pt x="5128" y="1"/>
                    </a:moveTo>
                    <a:lnTo>
                      <a:pt x="3973" y="830"/>
                    </a:lnTo>
                    <a:lnTo>
                      <a:pt x="2817" y="1593"/>
                    </a:lnTo>
                    <a:lnTo>
                      <a:pt x="1319" y="2354"/>
                    </a:lnTo>
                    <a:lnTo>
                      <a:pt x="125" y="2367"/>
                    </a:lnTo>
                    <a:lnTo>
                      <a:pt x="0" y="3633"/>
                    </a:lnTo>
                    <a:lnTo>
                      <a:pt x="1619" y="3428"/>
                    </a:lnTo>
                    <a:lnTo>
                      <a:pt x="4515" y="1757"/>
                    </a:lnTo>
                    <a:lnTo>
                      <a:pt x="5102" y="314"/>
                    </a:lnTo>
                    <a:lnTo>
                      <a:pt x="512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4994475" y="1686225"/>
                <a:ext cx="941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233" extrusionOk="0">
                    <a:moveTo>
                      <a:pt x="3767" y="0"/>
                    </a:moveTo>
                    <a:lnTo>
                      <a:pt x="3140" y="95"/>
                    </a:lnTo>
                    <a:cubicBezTo>
                      <a:pt x="3140" y="95"/>
                      <a:pt x="2758" y="382"/>
                      <a:pt x="2229" y="683"/>
                    </a:cubicBezTo>
                    <a:cubicBezTo>
                      <a:pt x="1684" y="993"/>
                      <a:pt x="1018" y="1306"/>
                      <a:pt x="1018" y="1306"/>
                    </a:cubicBezTo>
                    <a:lnTo>
                      <a:pt x="0" y="2233"/>
                    </a:lnTo>
                    <a:cubicBezTo>
                      <a:pt x="0" y="2233"/>
                      <a:pt x="434" y="2096"/>
                      <a:pt x="610" y="2083"/>
                    </a:cubicBezTo>
                    <a:cubicBezTo>
                      <a:pt x="898" y="2070"/>
                      <a:pt x="2775" y="1074"/>
                      <a:pt x="2951" y="872"/>
                    </a:cubicBezTo>
                    <a:cubicBezTo>
                      <a:pt x="3153" y="640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4924050" y="1693725"/>
                <a:ext cx="90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62" extrusionOk="0">
                    <a:moveTo>
                      <a:pt x="0" y="1"/>
                    </a:moveTo>
                    <a:lnTo>
                      <a:pt x="859" y="856"/>
                    </a:lnTo>
                    <a:lnTo>
                      <a:pt x="1619" y="1362"/>
                    </a:lnTo>
                    <a:lnTo>
                      <a:pt x="3062" y="1362"/>
                    </a:lnTo>
                    <a:lnTo>
                      <a:pt x="3509" y="967"/>
                    </a:lnTo>
                    <a:lnTo>
                      <a:pt x="3604" y="722"/>
                    </a:lnTo>
                    <a:lnTo>
                      <a:pt x="2667" y="911"/>
                    </a:lnTo>
                    <a:lnTo>
                      <a:pt x="1525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61" y="1006"/>
                      <a:pt x="2204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638" y="504"/>
                      <a:pt x="2582" y="491"/>
                      <a:pt x="2543" y="491"/>
                    </a:cubicBezTo>
                    <a:cubicBezTo>
                      <a:pt x="2191" y="435"/>
                      <a:pt x="1685" y="422"/>
                      <a:pt x="1345" y="353"/>
                    </a:cubicBezTo>
                    <a:cubicBezTo>
                      <a:pt x="1061" y="298"/>
                      <a:pt x="774" y="190"/>
                      <a:pt x="585" y="122"/>
                    </a:cubicBezTo>
                    <a:cubicBezTo>
                      <a:pt x="490" y="83"/>
                      <a:pt x="409" y="53"/>
                      <a:pt x="366" y="40"/>
                    </a:cubicBezTo>
                    <a:cubicBezTo>
                      <a:pt x="298" y="14"/>
                      <a:pt x="232" y="14"/>
                      <a:pt x="190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48" y="1006"/>
                      <a:pt x="2191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569" y="598"/>
                      <a:pt x="2243" y="830"/>
                      <a:pt x="2080" y="856"/>
                    </a:cubicBezTo>
                    <a:cubicBezTo>
                      <a:pt x="2017" y="870"/>
                      <a:pt x="1906" y="875"/>
                      <a:pt x="1787" y="875"/>
                    </a:cubicBezTo>
                    <a:cubicBezTo>
                      <a:pt x="1550" y="875"/>
                      <a:pt x="1277" y="856"/>
                      <a:pt x="1277" y="856"/>
                    </a:cubicBezTo>
                    <a:cubicBezTo>
                      <a:pt x="1277" y="856"/>
                      <a:pt x="559" y="624"/>
                      <a:pt x="422" y="530"/>
                    </a:cubicBezTo>
                    <a:cubicBezTo>
                      <a:pt x="271" y="435"/>
                      <a:pt x="82" y="135"/>
                      <a:pt x="82" y="135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5075325" y="1634900"/>
                <a:ext cx="232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728" extrusionOk="0">
                    <a:moveTo>
                      <a:pt x="559" y="0"/>
                    </a:moveTo>
                    <a:cubicBezTo>
                      <a:pt x="559" y="1"/>
                      <a:pt x="748" y="288"/>
                      <a:pt x="765" y="382"/>
                    </a:cubicBezTo>
                    <a:cubicBezTo>
                      <a:pt x="765" y="421"/>
                      <a:pt x="748" y="653"/>
                      <a:pt x="696" y="735"/>
                    </a:cubicBezTo>
                    <a:cubicBezTo>
                      <a:pt x="572" y="911"/>
                      <a:pt x="340" y="1293"/>
                      <a:pt x="125" y="1538"/>
                    </a:cubicBezTo>
                    <a:lnTo>
                      <a:pt x="1" y="1727"/>
                    </a:lnTo>
                    <a:cubicBezTo>
                      <a:pt x="6" y="1727"/>
                      <a:pt x="12" y="1727"/>
                      <a:pt x="18" y="1727"/>
                    </a:cubicBezTo>
                    <a:cubicBezTo>
                      <a:pt x="278" y="1727"/>
                      <a:pt x="723" y="1442"/>
                      <a:pt x="765" y="1388"/>
                    </a:cubicBezTo>
                    <a:cubicBezTo>
                      <a:pt x="791" y="1348"/>
                      <a:pt x="817" y="1319"/>
                      <a:pt x="830" y="1280"/>
                    </a:cubicBezTo>
                    <a:cubicBezTo>
                      <a:pt x="885" y="1061"/>
                      <a:pt x="911" y="872"/>
                      <a:pt x="928" y="872"/>
                    </a:cubicBezTo>
                    <a:cubicBezTo>
                      <a:pt x="928" y="872"/>
                      <a:pt x="911" y="653"/>
                      <a:pt x="817" y="421"/>
                    </a:cubicBezTo>
                    <a:cubicBezTo>
                      <a:pt x="722" y="206"/>
                      <a:pt x="559" y="1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131" y="69"/>
                    </a:lnTo>
                    <a:cubicBezTo>
                      <a:pt x="3131" y="69"/>
                      <a:pt x="2762" y="353"/>
                      <a:pt x="2220" y="653"/>
                    </a:cubicBezTo>
                    <a:cubicBezTo>
                      <a:pt x="1675" y="954"/>
                      <a:pt x="1009" y="1306"/>
                      <a:pt x="1009" y="1306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376" y="40"/>
                    </a:lnTo>
                    <a:cubicBezTo>
                      <a:pt x="3183" y="245"/>
                      <a:pt x="2886" y="559"/>
                      <a:pt x="2749" y="709"/>
                    </a:cubicBezTo>
                    <a:cubicBezTo>
                      <a:pt x="2573" y="911"/>
                      <a:pt x="696" y="1904"/>
                      <a:pt x="409" y="1917"/>
                    </a:cubicBezTo>
                    <a:cubicBezTo>
                      <a:pt x="383" y="1917"/>
                      <a:pt x="357" y="1917"/>
                      <a:pt x="314" y="1933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5078425" y="1640000"/>
                <a:ext cx="176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34" extrusionOk="0">
                    <a:moveTo>
                      <a:pt x="569" y="0"/>
                    </a:moveTo>
                    <a:cubicBezTo>
                      <a:pt x="567" y="0"/>
                      <a:pt x="571" y="13"/>
                      <a:pt x="585" y="41"/>
                    </a:cubicBezTo>
                    <a:cubicBezTo>
                      <a:pt x="611" y="110"/>
                      <a:pt x="611" y="178"/>
                      <a:pt x="598" y="247"/>
                    </a:cubicBezTo>
                    <a:cubicBezTo>
                      <a:pt x="598" y="299"/>
                      <a:pt x="585" y="354"/>
                      <a:pt x="559" y="410"/>
                    </a:cubicBezTo>
                    <a:cubicBezTo>
                      <a:pt x="543" y="449"/>
                      <a:pt x="530" y="475"/>
                      <a:pt x="503" y="505"/>
                    </a:cubicBezTo>
                    <a:cubicBezTo>
                      <a:pt x="435" y="625"/>
                      <a:pt x="177" y="1063"/>
                      <a:pt x="53" y="1265"/>
                    </a:cubicBezTo>
                    <a:cubicBezTo>
                      <a:pt x="40" y="1278"/>
                      <a:pt x="27" y="1291"/>
                      <a:pt x="27" y="1308"/>
                    </a:cubicBezTo>
                    <a:cubicBezTo>
                      <a:pt x="14" y="1321"/>
                      <a:pt x="14" y="1334"/>
                      <a:pt x="1" y="1334"/>
                    </a:cubicBezTo>
                    <a:cubicBezTo>
                      <a:pt x="53" y="1334"/>
                      <a:pt x="95" y="1321"/>
                      <a:pt x="135" y="1308"/>
                    </a:cubicBezTo>
                    <a:cubicBezTo>
                      <a:pt x="327" y="1226"/>
                      <a:pt x="503" y="1007"/>
                      <a:pt x="598" y="789"/>
                    </a:cubicBezTo>
                    <a:cubicBezTo>
                      <a:pt x="680" y="638"/>
                      <a:pt x="706" y="492"/>
                      <a:pt x="706" y="394"/>
                    </a:cubicBezTo>
                    <a:cubicBezTo>
                      <a:pt x="685" y="189"/>
                      <a:pt x="578" y="0"/>
                      <a:pt x="56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4869300" y="1679750"/>
                <a:ext cx="62400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514" extrusionOk="0">
                    <a:moveTo>
                      <a:pt x="635" y="0"/>
                    </a:moveTo>
                    <a:cubicBezTo>
                      <a:pt x="421" y="0"/>
                      <a:pt x="283" y="115"/>
                      <a:pt x="0" y="191"/>
                    </a:cubicBezTo>
                    <a:cubicBezTo>
                      <a:pt x="1237" y="534"/>
                      <a:pt x="1701" y="1186"/>
                      <a:pt x="1932" y="1620"/>
                    </a:cubicBezTo>
                    <a:cubicBezTo>
                      <a:pt x="2151" y="2055"/>
                      <a:pt x="2314" y="2505"/>
                      <a:pt x="2314" y="2505"/>
                    </a:cubicBezTo>
                    <a:cubicBezTo>
                      <a:pt x="2317" y="2511"/>
                      <a:pt x="2320" y="2514"/>
                      <a:pt x="2324" y="2514"/>
                    </a:cubicBezTo>
                    <a:cubicBezTo>
                      <a:pt x="2392" y="2514"/>
                      <a:pt x="2496" y="1190"/>
                      <a:pt x="1142" y="152"/>
                    </a:cubicBezTo>
                    <a:cubicBezTo>
                      <a:pt x="916" y="4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4850925" y="1675075"/>
                <a:ext cx="554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4" extrusionOk="0">
                    <a:moveTo>
                      <a:pt x="1034" y="0"/>
                    </a:moveTo>
                    <a:cubicBezTo>
                      <a:pt x="887" y="0"/>
                      <a:pt x="786" y="51"/>
                      <a:pt x="683" y="94"/>
                    </a:cubicBezTo>
                    <a:cubicBezTo>
                      <a:pt x="219" y="296"/>
                      <a:pt x="1" y="978"/>
                      <a:pt x="56" y="1386"/>
                    </a:cubicBezTo>
                    <a:cubicBezTo>
                      <a:pt x="112" y="1794"/>
                      <a:pt x="206" y="1984"/>
                      <a:pt x="206" y="1984"/>
                    </a:cubicBezTo>
                    <a:cubicBezTo>
                      <a:pt x="206" y="1984"/>
                      <a:pt x="125" y="1318"/>
                      <a:pt x="232" y="1099"/>
                    </a:cubicBezTo>
                    <a:cubicBezTo>
                      <a:pt x="340" y="867"/>
                      <a:pt x="370" y="704"/>
                      <a:pt x="667" y="502"/>
                    </a:cubicBezTo>
                    <a:cubicBezTo>
                      <a:pt x="743" y="443"/>
                      <a:pt x="843" y="422"/>
                      <a:pt x="948" y="422"/>
                    </a:cubicBezTo>
                    <a:cubicBezTo>
                      <a:pt x="1236" y="422"/>
                      <a:pt x="1564" y="583"/>
                      <a:pt x="1564" y="583"/>
                    </a:cubicBezTo>
                    <a:lnTo>
                      <a:pt x="2217" y="910"/>
                    </a:lnTo>
                    <a:lnTo>
                      <a:pt x="1877" y="339"/>
                    </a:lnTo>
                    <a:cubicBezTo>
                      <a:pt x="1466" y="77"/>
                      <a:pt x="1215" y="0"/>
                      <a:pt x="1034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4852975" y="1684050"/>
                <a:ext cx="7787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07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95" y="1667"/>
                    </a:lnTo>
                    <a:lnTo>
                      <a:pt x="274" y="1762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938" y="3312"/>
                    </a:lnTo>
                    <a:lnTo>
                      <a:pt x="3075" y="3381"/>
                    </a:lnTo>
                    <a:lnTo>
                      <a:pt x="3114" y="3407"/>
                    </a:lnTo>
                    <a:lnTo>
                      <a:pt x="3020" y="2810"/>
                    </a:lnTo>
                    <a:cubicBezTo>
                      <a:pt x="3020" y="1856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4938000" y="1684175"/>
                <a:ext cx="1621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5" extrusionOk="0">
                    <a:moveTo>
                      <a:pt x="6486" y="1"/>
                    </a:moveTo>
                    <a:lnTo>
                      <a:pt x="6486" y="1"/>
                    </a:lnTo>
                    <a:cubicBezTo>
                      <a:pt x="6160" y="409"/>
                      <a:pt x="5915" y="572"/>
                      <a:pt x="5481" y="928"/>
                    </a:cubicBezTo>
                    <a:cubicBezTo>
                      <a:pt x="5060" y="1267"/>
                      <a:pt x="3454" y="2233"/>
                      <a:pt x="2925" y="2367"/>
                    </a:cubicBezTo>
                    <a:cubicBezTo>
                      <a:pt x="2539" y="2467"/>
                      <a:pt x="2162" y="2593"/>
                      <a:pt x="1704" y="2593"/>
                    </a:cubicBezTo>
                    <a:cubicBezTo>
                      <a:pt x="1530" y="2593"/>
                      <a:pt x="1345" y="2575"/>
                      <a:pt x="1143" y="2530"/>
                    </a:cubicBezTo>
                    <a:cubicBezTo>
                      <a:pt x="395" y="2354"/>
                      <a:pt x="1" y="2233"/>
                      <a:pt x="0" y="2233"/>
                    </a:cubicBezTo>
                    <a:lnTo>
                      <a:pt x="0" y="2233"/>
                    </a:lnTo>
                    <a:lnTo>
                      <a:pt x="121" y="2530"/>
                    </a:lnTo>
                    <a:cubicBezTo>
                      <a:pt x="121" y="2530"/>
                      <a:pt x="190" y="3278"/>
                      <a:pt x="598" y="3320"/>
                    </a:cubicBezTo>
                    <a:cubicBezTo>
                      <a:pt x="668" y="3330"/>
                      <a:pt x="749" y="3335"/>
                      <a:pt x="838" y="3335"/>
                    </a:cubicBezTo>
                    <a:cubicBezTo>
                      <a:pt x="1263" y="3335"/>
                      <a:pt x="1879" y="3230"/>
                      <a:pt x="2543" y="3062"/>
                    </a:cubicBezTo>
                    <a:cubicBezTo>
                      <a:pt x="3333" y="2857"/>
                      <a:pt x="5141" y="1701"/>
                      <a:pt x="5141" y="1701"/>
                    </a:cubicBezTo>
                    <a:lnTo>
                      <a:pt x="5820" y="1156"/>
                    </a:lnTo>
                    <a:lnTo>
                      <a:pt x="6271" y="477"/>
                    </a:lnTo>
                    <a:lnTo>
                      <a:pt x="6447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4927475" y="1695450"/>
                <a:ext cx="1682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3141" extrusionOk="0">
                    <a:moveTo>
                      <a:pt x="6692" y="0"/>
                    </a:moveTo>
                    <a:lnTo>
                      <a:pt x="6636" y="39"/>
                    </a:lnTo>
                    <a:lnTo>
                      <a:pt x="6473" y="203"/>
                    </a:lnTo>
                    <a:lnTo>
                      <a:pt x="6284" y="408"/>
                    </a:lnTo>
                    <a:lnTo>
                      <a:pt x="5712" y="911"/>
                    </a:lnTo>
                    <a:lnTo>
                      <a:pt x="3806" y="2027"/>
                    </a:lnTo>
                    <a:lnTo>
                      <a:pt x="2337" y="2611"/>
                    </a:lnTo>
                    <a:cubicBezTo>
                      <a:pt x="2337" y="2611"/>
                      <a:pt x="1985" y="2693"/>
                      <a:pt x="1632" y="2719"/>
                    </a:cubicBezTo>
                    <a:cubicBezTo>
                      <a:pt x="1570" y="2725"/>
                      <a:pt x="1508" y="2728"/>
                      <a:pt x="1448" y="2728"/>
                    </a:cubicBezTo>
                    <a:cubicBezTo>
                      <a:pt x="1363" y="2728"/>
                      <a:pt x="1282" y="2721"/>
                      <a:pt x="1211" y="2706"/>
                    </a:cubicBezTo>
                    <a:lnTo>
                      <a:pt x="1169" y="2706"/>
                    </a:lnTo>
                    <a:cubicBezTo>
                      <a:pt x="816" y="2611"/>
                      <a:pt x="542" y="2079"/>
                      <a:pt x="542" y="2079"/>
                    </a:cubicBezTo>
                    <a:cubicBezTo>
                      <a:pt x="542" y="2079"/>
                      <a:pt x="177" y="2474"/>
                      <a:pt x="134" y="2598"/>
                    </a:cubicBezTo>
                    <a:cubicBezTo>
                      <a:pt x="108" y="2651"/>
                      <a:pt x="13" y="2762"/>
                      <a:pt x="0" y="2882"/>
                    </a:cubicBezTo>
                    <a:lnTo>
                      <a:pt x="95" y="2925"/>
                    </a:lnTo>
                    <a:lnTo>
                      <a:pt x="134" y="2951"/>
                    </a:lnTo>
                    <a:lnTo>
                      <a:pt x="1264" y="3140"/>
                    </a:lnTo>
                    <a:lnTo>
                      <a:pt x="1469" y="3114"/>
                    </a:lnTo>
                    <a:lnTo>
                      <a:pt x="2543" y="2908"/>
                    </a:lnTo>
                    <a:lnTo>
                      <a:pt x="3917" y="2337"/>
                    </a:lnTo>
                    <a:lnTo>
                      <a:pt x="5588" y="1374"/>
                    </a:lnTo>
                    <a:lnTo>
                      <a:pt x="6310" y="735"/>
                    </a:lnTo>
                    <a:lnTo>
                      <a:pt x="6692" y="190"/>
                    </a:lnTo>
                    <a:lnTo>
                      <a:pt x="6731" y="39"/>
                    </a:lnTo>
                    <a:lnTo>
                      <a:pt x="6692" y="39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4985900" y="1705500"/>
                <a:ext cx="986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210" extrusionOk="0">
                    <a:moveTo>
                      <a:pt x="3929" y="0"/>
                    </a:moveTo>
                    <a:cubicBezTo>
                      <a:pt x="3856" y="0"/>
                      <a:pt x="3637" y="168"/>
                      <a:pt x="3552" y="277"/>
                    </a:cubicBezTo>
                    <a:cubicBezTo>
                      <a:pt x="3457" y="385"/>
                      <a:pt x="2873" y="728"/>
                      <a:pt x="2383" y="1012"/>
                    </a:cubicBezTo>
                    <a:cubicBezTo>
                      <a:pt x="1894" y="1299"/>
                      <a:pt x="1091" y="1707"/>
                      <a:pt x="777" y="1772"/>
                    </a:cubicBezTo>
                    <a:cubicBezTo>
                      <a:pt x="464" y="1828"/>
                      <a:pt x="245" y="1922"/>
                      <a:pt x="0" y="2209"/>
                    </a:cubicBezTo>
                    <a:cubicBezTo>
                      <a:pt x="722" y="1991"/>
                      <a:pt x="1198" y="1870"/>
                      <a:pt x="2109" y="1364"/>
                    </a:cubicBezTo>
                    <a:cubicBezTo>
                      <a:pt x="3036" y="848"/>
                      <a:pt x="3470" y="522"/>
                      <a:pt x="3470" y="522"/>
                    </a:cubicBezTo>
                    <a:cubicBezTo>
                      <a:pt x="3470" y="522"/>
                      <a:pt x="3878" y="169"/>
                      <a:pt x="3947" y="6"/>
                    </a:cubicBezTo>
                    <a:cubicBezTo>
                      <a:pt x="3943" y="2"/>
                      <a:pt x="3936" y="0"/>
                      <a:pt x="392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4572825" y="1456750"/>
                <a:ext cx="17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0" extrusionOk="0">
                    <a:moveTo>
                      <a:pt x="693" y="1"/>
                    </a:moveTo>
                    <a:lnTo>
                      <a:pt x="177" y="530"/>
                    </a:lnTo>
                    <a:lnTo>
                      <a:pt x="96" y="788"/>
                    </a:lnTo>
                    <a:lnTo>
                      <a:pt x="1" y="1320"/>
                    </a:lnTo>
                    <a:lnTo>
                      <a:pt x="314" y="980"/>
                    </a:lnTo>
                    <a:lnTo>
                      <a:pt x="314" y="693"/>
                    </a:lnTo>
                    <a:lnTo>
                      <a:pt x="220" y="530"/>
                    </a:lnTo>
                    <a:lnTo>
                      <a:pt x="641" y="83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4577250" y="1472350"/>
                <a:ext cx="210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3" extrusionOk="0">
                    <a:moveTo>
                      <a:pt x="95" y="0"/>
                    </a:moveTo>
                    <a:cubicBezTo>
                      <a:pt x="82" y="43"/>
                      <a:pt x="43" y="219"/>
                      <a:pt x="43" y="219"/>
                    </a:cubicBezTo>
                    <a:lnTo>
                      <a:pt x="0" y="559"/>
                    </a:lnTo>
                    <a:lnTo>
                      <a:pt x="108" y="735"/>
                    </a:lnTo>
                    <a:lnTo>
                      <a:pt x="640" y="1143"/>
                    </a:lnTo>
                    <a:lnTo>
                      <a:pt x="829" y="1130"/>
                    </a:lnTo>
                    <a:lnTo>
                      <a:pt x="842" y="1061"/>
                    </a:lnTo>
                    <a:lnTo>
                      <a:pt x="627" y="722"/>
                    </a:lnTo>
                    <a:lnTo>
                      <a:pt x="232" y="219"/>
                    </a:lnTo>
                    <a:cubicBezTo>
                      <a:pt x="232" y="219"/>
                      <a:pt x="150" y="98"/>
                      <a:pt x="9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4787025" y="1481575"/>
                <a:ext cx="134025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6597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97"/>
                    </a:lnTo>
                    <a:lnTo>
                      <a:pt x="3755" y="6352"/>
                    </a:lnTo>
                    <a:cubicBezTo>
                      <a:pt x="3755" y="6352"/>
                      <a:pt x="3347" y="6202"/>
                      <a:pt x="3170" y="6133"/>
                    </a:cubicBezTo>
                    <a:cubicBezTo>
                      <a:pt x="2978" y="6065"/>
                      <a:pt x="2651" y="5523"/>
                      <a:pt x="2015" y="4759"/>
                    </a:cubicBezTo>
                    <a:cubicBezTo>
                      <a:pt x="1375" y="3999"/>
                      <a:pt x="367" y="3075"/>
                      <a:pt x="367" y="3075"/>
                    </a:cubicBezTo>
                    <a:cubicBezTo>
                      <a:pt x="367" y="3075"/>
                      <a:pt x="1049" y="2788"/>
                      <a:pt x="1457" y="2585"/>
                    </a:cubicBezTo>
                    <a:cubicBezTo>
                      <a:pt x="1878" y="2380"/>
                      <a:pt x="3742" y="1332"/>
                      <a:pt x="4218" y="1019"/>
                    </a:cubicBezTo>
                    <a:cubicBezTo>
                      <a:pt x="4678" y="722"/>
                      <a:pt x="5318" y="121"/>
                      <a:pt x="5318" y="121"/>
                    </a:cubicBezTo>
                    <a:lnTo>
                      <a:pt x="5360" y="13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4834600" y="1635125"/>
                <a:ext cx="5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3" y="0"/>
                    </a:moveTo>
                    <a:cubicBezTo>
                      <a:pt x="122" y="0"/>
                      <a:pt x="101" y="4"/>
                      <a:pt x="82" y="17"/>
                    </a:cubicBezTo>
                    <a:cubicBezTo>
                      <a:pt x="56" y="34"/>
                      <a:pt x="43" y="73"/>
                      <a:pt x="56" y="141"/>
                    </a:cubicBezTo>
                    <a:cubicBezTo>
                      <a:pt x="82" y="305"/>
                      <a:pt x="14" y="386"/>
                      <a:pt x="1" y="386"/>
                    </a:cubicBezTo>
                    <a:lnTo>
                      <a:pt x="43" y="425"/>
                    </a:lnTo>
                    <a:cubicBezTo>
                      <a:pt x="43" y="412"/>
                      <a:pt x="138" y="318"/>
                      <a:pt x="96" y="128"/>
                    </a:cubicBezTo>
                    <a:cubicBezTo>
                      <a:pt x="96" y="99"/>
                      <a:pt x="96" y="73"/>
                      <a:pt x="112" y="60"/>
                    </a:cubicBezTo>
                    <a:cubicBezTo>
                      <a:pt x="121" y="51"/>
                      <a:pt x="133" y="48"/>
                      <a:pt x="146" y="48"/>
                    </a:cubicBezTo>
                    <a:cubicBezTo>
                      <a:pt x="172" y="48"/>
                      <a:pt x="202" y="60"/>
                      <a:pt x="220" y="60"/>
                    </a:cubicBezTo>
                    <a:lnTo>
                      <a:pt x="233" y="17"/>
                    </a:lnTo>
                    <a:cubicBezTo>
                      <a:pt x="224" y="17"/>
                      <a:pt x="185" y="0"/>
                      <a:pt x="143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4837375" y="1633575"/>
                <a:ext cx="9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59" extrusionOk="0">
                    <a:moveTo>
                      <a:pt x="216" y="0"/>
                    </a:moveTo>
                    <a:cubicBezTo>
                      <a:pt x="126" y="0"/>
                      <a:pt x="1" y="40"/>
                      <a:pt x="1" y="40"/>
                    </a:cubicBezTo>
                    <a:lnTo>
                      <a:pt x="96" y="135"/>
                    </a:lnTo>
                    <a:lnTo>
                      <a:pt x="53" y="259"/>
                    </a:lnTo>
                    <a:lnTo>
                      <a:pt x="203" y="259"/>
                    </a:lnTo>
                    <a:cubicBezTo>
                      <a:pt x="203" y="259"/>
                      <a:pt x="298" y="243"/>
                      <a:pt x="340" y="203"/>
                    </a:cubicBezTo>
                    <a:cubicBezTo>
                      <a:pt x="379" y="177"/>
                      <a:pt x="353" y="53"/>
                      <a:pt x="285" y="14"/>
                    </a:cubicBezTo>
                    <a:cubicBezTo>
                      <a:pt x="269" y="4"/>
                      <a:pt x="244" y="0"/>
                      <a:pt x="21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4836000" y="1634900"/>
                <a:ext cx="55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25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9" y="124"/>
                    </a:lnTo>
                    <a:lnTo>
                      <a:pt x="219" y="124"/>
                    </a:lnTo>
                    <a:lnTo>
                      <a:pt x="137" y="5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4813875" y="1641800"/>
                <a:ext cx="241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69" extrusionOk="0">
                    <a:moveTo>
                      <a:pt x="614" y="0"/>
                    </a:moveTo>
                    <a:cubicBezTo>
                      <a:pt x="506" y="0"/>
                      <a:pt x="408" y="79"/>
                      <a:pt x="353" y="188"/>
                    </a:cubicBezTo>
                    <a:cubicBezTo>
                      <a:pt x="353" y="188"/>
                      <a:pt x="177" y="420"/>
                      <a:pt x="69" y="635"/>
                    </a:cubicBezTo>
                    <a:cubicBezTo>
                      <a:pt x="14" y="730"/>
                      <a:pt x="1" y="854"/>
                      <a:pt x="109" y="961"/>
                    </a:cubicBezTo>
                    <a:cubicBezTo>
                      <a:pt x="125" y="974"/>
                      <a:pt x="125" y="974"/>
                      <a:pt x="138" y="991"/>
                    </a:cubicBezTo>
                    <a:cubicBezTo>
                      <a:pt x="181" y="1025"/>
                      <a:pt x="238" y="1068"/>
                      <a:pt x="314" y="1068"/>
                    </a:cubicBezTo>
                    <a:cubicBezTo>
                      <a:pt x="383" y="1068"/>
                      <a:pt x="468" y="1033"/>
                      <a:pt x="572" y="922"/>
                    </a:cubicBezTo>
                    <a:cubicBezTo>
                      <a:pt x="778" y="704"/>
                      <a:pt x="872" y="446"/>
                      <a:pt x="898" y="377"/>
                    </a:cubicBezTo>
                    <a:cubicBezTo>
                      <a:pt x="925" y="309"/>
                      <a:pt x="967" y="214"/>
                      <a:pt x="778" y="64"/>
                    </a:cubicBezTo>
                    <a:cubicBezTo>
                      <a:pt x="724" y="19"/>
                      <a:pt x="668" y="0"/>
                      <a:pt x="614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4816250" y="1642225"/>
                <a:ext cx="211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996" extrusionOk="0">
                    <a:moveTo>
                      <a:pt x="579" y="1"/>
                    </a:moveTo>
                    <a:cubicBezTo>
                      <a:pt x="568" y="1"/>
                      <a:pt x="556" y="3"/>
                      <a:pt x="546" y="8"/>
                    </a:cubicBezTo>
                    <a:cubicBezTo>
                      <a:pt x="451" y="60"/>
                      <a:pt x="327" y="252"/>
                      <a:pt x="219" y="429"/>
                    </a:cubicBezTo>
                    <a:cubicBezTo>
                      <a:pt x="111" y="605"/>
                      <a:pt x="0" y="713"/>
                      <a:pt x="138" y="876"/>
                    </a:cubicBezTo>
                    <a:cubicBezTo>
                      <a:pt x="218" y="964"/>
                      <a:pt x="274" y="996"/>
                      <a:pt x="323" y="996"/>
                    </a:cubicBezTo>
                    <a:cubicBezTo>
                      <a:pt x="357" y="996"/>
                      <a:pt x="388" y="980"/>
                      <a:pt x="422" y="957"/>
                    </a:cubicBezTo>
                    <a:cubicBezTo>
                      <a:pt x="490" y="905"/>
                      <a:pt x="601" y="781"/>
                      <a:pt x="722" y="566"/>
                    </a:cubicBezTo>
                    <a:cubicBezTo>
                      <a:pt x="846" y="334"/>
                      <a:pt x="830" y="279"/>
                      <a:pt x="816" y="197"/>
                    </a:cubicBezTo>
                    <a:cubicBezTo>
                      <a:pt x="793" y="136"/>
                      <a:pt x="672" y="1"/>
                      <a:pt x="579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4953250" y="1657000"/>
                <a:ext cx="1350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2206" extrusionOk="0">
                    <a:moveTo>
                      <a:pt x="5403" y="1"/>
                    </a:moveTo>
                    <a:lnTo>
                      <a:pt x="4450" y="598"/>
                    </a:lnTo>
                    <a:lnTo>
                      <a:pt x="3836" y="774"/>
                    </a:lnTo>
                    <a:cubicBezTo>
                      <a:pt x="3836" y="774"/>
                      <a:pt x="3526" y="1169"/>
                      <a:pt x="3213" y="1293"/>
                    </a:cubicBezTo>
                    <a:cubicBezTo>
                      <a:pt x="2886" y="1401"/>
                      <a:pt x="2410" y="1754"/>
                      <a:pt x="2410" y="1754"/>
                    </a:cubicBezTo>
                    <a:cubicBezTo>
                      <a:pt x="2410" y="1754"/>
                      <a:pt x="2436" y="1728"/>
                      <a:pt x="2057" y="1728"/>
                    </a:cubicBezTo>
                    <a:cubicBezTo>
                      <a:pt x="1696" y="1728"/>
                      <a:pt x="1415" y="2041"/>
                      <a:pt x="1275" y="2041"/>
                    </a:cubicBezTo>
                    <a:cubicBezTo>
                      <a:pt x="1273" y="2041"/>
                      <a:pt x="1270" y="2041"/>
                      <a:pt x="1267" y="2041"/>
                    </a:cubicBezTo>
                    <a:cubicBezTo>
                      <a:pt x="1130" y="2041"/>
                      <a:pt x="1" y="1946"/>
                      <a:pt x="1" y="1946"/>
                    </a:cubicBezTo>
                    <a:lnTo>
                      <a:pt x="1" y="1946"/>
                    </a:lnTo>
                    <a:cubicBezTo>
                      <a:pt x="1" y="1946"/>
                      <a:pt x="370" y="2096"/>
                      <a:pt x="1049" y="2178"/>
                    </a:cubicBezTo>
                    <a:cubicBezTo>
                      <a:pt x="1089" y="2178"/>
                      <a:pt x="1409" y="2206"/>
                      <a:pt x="1691" y="2206"/>
                    </a:cubicBezTo>
                    <a:cubicBezTo>
                      <a:pt x="1797" y="2206"/>
                      <a:pt x="1897" y="2202"/>
                      <a:pt x="1976" y="2191"/>
                    </a:cubicBezTo>
                    <a:cubicBezTo>
                      <a:pt x="2259" y="2149"/>
                      <a:pt x="2641" y="1998"/>
                      <a:pt x="2641" y="1998"/>
                    </a:cubicBezTo>
                    <a:lnTo>
                      <a:pt x="4694" y="856"/>
                    </a:lnTo>
                    <a:lnTo>
                      <a:pt x="540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4878825" y="1656675"/>
                <a:ext cx="819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986" extrusionOk="0">
                    <a:moveTo>
                      <a:pt x="1" y="1"/>
                    </a:moveTo>
                    <a:lnTo>
                      <a:pt x="1333" y="898"/>
                    </a:lnTo>
                    <a:lnTo>
                      <a:pt x="2978" y="1959"/>
                    </a:lnTo>
                    <a:lnTo>
                      <a:pt x="3278" y="1985"/>
                    </a:lnTo>
                    <a:lnTo>
                      <a:pt x="2178" y="530"/>
                    </a:lnTo>
                    <a:lnTo>
                      <a:pt x="1401" y="543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4933275" y="1596125"/>
                <a:ext cx="1519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08" extrusionOk="0">
                    <a:moveTo>
                      <a:pt x="5059" y="1"/>
                    </a:moveTo>
                    <a:lnTo>
                      <a:pt x="3153" y="1169"/>
                    </a:lnTo>
                    <a:lnTo>
                      <a:pt x="1426" y="1865"/>
                    </a:lnTo>
                    <a:lnTo>
                      <a:pt x="0" y="2952"/>
                    </a:lnTo>
                    <a:lnTo>
                      <a:pt x="1100" y="4407"/>
                    </a:lnTo>
                    <a:lnTo>
                      <a:pt x="2461" y="3278"/>
                    </a:lnTo>
                    <a:lnTo>
                      <a:pt x="4351" y="2544"/>
                    </a:lnTo>
                    <a:lnTo>
                      <a:pt x="6078" y="1564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4913850" y="1596125"/>
                <a:ext cx="145925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965" extrusionOk="0">
                    <a:moveTo>
                      <a:pt x="5046" y="1"/>
                    </a:moveTo>
                    <a:lnTo>
                      <a:pt x="3741" y="980"/>
                    </a:lnTo>
                    <a:lnTo>
                      <a:pt x="1838" y="1715"/>
                    </a:lnTo>
                    <a:lnTo>
                      <a:pt x="0" y="2965"/>
                    </a:lnTo>
                    <a:lnTo>
                      <a:pt x="777" y="2952"/>
                    </a:lnTo>
                    <a:lnTo>
                      <a:pt x="2203" y="1865"/>
                    </a:lnTo>
                    <a:lnTo>
                      <a:pt x="3930" y="1169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4908375" y="1582500"/>
                <a:ext cx="1316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510" extrusionOk="0">
                    <a:moveTo>
                      <a:pt x="5047" y="1"/>
                    </a:moveTo>
                    <a:lnTo>
                      <a:pt x="3552" y="941"/>
                    </a:lnTo>
                    <a:lnTo>
                      <a:pt x="1499" y="1688"/>
                    </a:lnTo>
                    <a:lnTo>
                      <a:pt x="1" y="2968"/>
                    </a:lnTo>
                    <a:lnTo>
                      <a:pt x="219" y="3510"/>
                    </a:lnTo>
                    <a:lnTo>
                      <a:pt x="2057" y="2260"/>
                    </a:lnTo>
                    <a:lnTo>
                      <a:pt x="3960" y="1525"/>
                    </a:lnTo>
                    <a:lnTo>
                      <a:pt x="5265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4878825" y="1578425"/>
                <a:ext cx="15572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3131" extrusionOk="0">
                    <a:moveTo>
                      <a:pt x="5263" y="1"/>
                    </a:moveTo>
                    <a:lnTo>
                      <a:pt x="4150" y="941"/>
                    </a:lnTo>
                    <a:lnTo>
                      <a:pt x="1822" y="1851"/>
                    </a:lnTo>
                    <a:lnTo>
                      <a:pt x="1" y="3131"/>
                    </a:lnTo>
                    <a:lnTo>
                      <a:pt x="1183" y="3131"/>
                    </a:lnTo>
                    <a:lnTo>
                      <a:pt x="2681" y="1851"/>
                    </a:lnTo>
                    <a:lnTo>
                      <a:pt x="4734" y="1104"/>
                    </a:lnTo>
                    <a:lnTo>
                      <a:pt x="6229" y="164"/>
                    </a:lnTo>
                    <a:lnTo>
                      <a:pt x="5263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4918575" y="1515600"/>
                <a:ext cx="150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657" extrusionOk="0">
                    <a:moveTo>
                      <a:pt x="125" y="0"/>
                    </a:moveTo>
                    <a:cubicBezTo>
                      <a:pt x="151" y="66"/>
                      <a:pt x="138" y="190"/>
                      <a:pt x="151" y="271"/>
                    </a:cubicBezTo>
                    <a:cubicBezTo>
                      <a:pt x="164" y="366"/>
                      <a:pt x="219" y="490"/>
                      <a:pt x="301" y="529"/>
                    </a:cubicBezTo>
                    <a:cubicBezTo>
                      <a:pt x="343" y="666"/>
                      <a:pt x="301" y="816"/>
                      <a:pt x="301" y="963"/>
                    </a:cubicBezTo>
                    <a:cubicBezTo>
                      <a:pt x="288" y="963"/>
                      <a:pt x="288" y="980"/>
                      <a:pt x="301" y="993"/>
                    </a:cubicBezTo>
                    <a:lnTo>
                      <a:pt x="301" y="1019"/>
                    </a:lnTo>
                    <a:cubicBezTo>
                      <a:pt x="327" y="1074"/>
                      <a:pt x="327" y="1156"/>
                      <a:pt x="301" y="1208"/>
                    </a:cubicBezTo>
                    <a:cubicBezTo>
                      <a:pt x="288" y="1250"/>
                      <a:pt x="275" y="1277"/>
                      <a:pt x="262" y="1306"/>
                    </a:cubicBezTo>
                    <a:cubicBezTo>
                      <a:pt x="245" y="1332"/>
                      <a:pt x="245" y="1358"/>
                      <a:pt x="232" y="1388"/>
                    </a:cubicBezTo>
                    <a:cubicBezTo>
                      <a:pt x="151" y="1534"/>
                      <a:pt x="82" y="1685"/>
                      <a:pt x="1" y="1848"/>
                    </a:cubicBezTo>
                    <a:cubicBezTo>
                      <a:pt x="41" y="1822"/>
                      <a:pt x="90" y="1818"/>
                      <a:pt x="138" y="1818"/>
                    </a:cubicBezTo>
                    <a:cubicBezTo>
                      <a:pt x="154" y="1818"/>
                      <a:pt x="170" y="1819"/>
                      <a:pt x="186" y="1819"/>
                    </a:cubicBezTo>
                    <a:cubicBezTo>
                      <a:pt x="217" y="1819"/>
                      <a:pt x="248" y="1817"/>
                      <a:pt x="275" y="1809"/>
                    </a:cubicBezTo>
                    <a:lnTo>
                      <a:pt x="275" y="1809"/>
                    </a:lnTo>
                    <a:cubicBezTo>
                      <a:pt x="245" y="1998"/>
                      <a:pt x="219" y="2174"/>
                      <a:pt x="193" y="2367"/>
                    </a:cubicBezTo>
                    <a:lnTo>
                      <a:pt x="193" y="2393"/>
                    </a:lnTo>
                    <a:cubicBezTo>
                      <a:pt x="193" y="2406"/>
                      <a:pt x="206" y="2406"/>
                      <a:pt x="219" y="2419"/>
                    </a:cubicBezTo>
                    <a:cubicBezTo>
                      <a:pt x="261" y="2448"/>
                      <a:pt x="287" y="2474"/>
                      <a:pt x="313" y="2512"/>
                    </a:cubicBezTo>
                    <a:lnTo>
                      <a:pt x="313" y="2512"/>
                    </a:lnTo>
                    <a:cubicBezTo>
                      <a:pt x="312" y="2511"/>
                      <a:pt x="311" y="2511"/>
                      <a:pt x="310" y="2511"/>
                    </a:cubicBezTo>
                    <a:cubicBezTo>
                      <a:pt x="287" y="2511"/>
                      <a:pt x="206" y="2651"/>
                      <a:pt x="206" y="2651"/>
                    </a:cubicBezTo>
                    <a:cubicBezTo>
                      <a:pt x="180" y="2719"/>
                      <a:pt x="151" y="2788"/>
                      <a:pt x="112" y="2856"/>
                    </a:cubicBezTo>
                    <a:lnTo>
                      <a:pt x="112" y="2882"/>
                    </a:lnTo>
                    <a:lnTo>
                      <a:pt x="125" y="2882"/>
                    </a:lnTo>
                    <a:cubicBezTo>
                      <a:pt x="219" y="2964"/>
                      <a:pt x="206" y="3085"/>
                      <a:pt x="232" y="3196"/>
                    </a:cubicBezTo>
                    <a:cubicBezTo>
                      <a:pt x="262" y="3264"/>
                      <a:pt x="288" y="3317"/>
                      <a:pt x="314" y="3385"/>
                    </a:cubicBezTo>
                    <a:cubicBezTo>
                      <a:pt x="343" y="3480"/>
                      <a:pt x="369" y="3574"/>
                      <a:pt x="369" y="3656"/>
                    </a:cubicBezTo>
                    <a:cubicBezTo>
                      <a:pt x="409" y="3643"/>
                      <a:pt x="438" y="3617"/>
                      <a:pt x="477" y="3604"/>
                    </a:cubicBezTo>
                    <a:cubicBezTo>
                      <a:pt x="464" y="3574"/>
                      <a:pt x="451" y="3535"/>
                      <a:pt x="451" y="3493"/>
                    </a:cubicBezTo>
                    <a:lnTo>
                      <a:pt x="451" y="3493"/>
                    </a:lnTo>
                    <a:cubicBezTo>
                      <a:pt x="490" y="3509"/>
                      <a:pt x="546" y="3509"/>
                      <a:pt x="601" y="3509"/>
                    </a:cubicBezTo>
                    <a:lnTo>
                      <a:pt x="572" y="3441"/>
                    </a:lnTo>
                    <a:cubicBezTo>
                      <a:pt x="559" y="3398"/>
                      <a:pt x="559" y="3398"/>
                      <a:pt x="520" y="3398"/>
                    </a:cubicBezTo>
                    <a:cubicBezTo>
                      <a:pt x="438" y="3398"/>
                      <a:pt x="396" y="3346"/>
                      <a:pt x="369" y="3290"/>
                    </a:cubicBezTo>
                    <a:cubicBezTo>
                      <a:pt x="343" y="3196"/>
                      <a:pt x="301" y="3114"/>
                      <a:pt x="275" y="3033"/>
                    </a:cubicBezTo>
                    <a:cubicBezTo>
                      <a:pt x="262" y="3003"/>
                      <a:pt x="245" y="2977"/>
                      <a:pt x="245" y="2964"/>
                    </a:cubicBezTo>
                    <a:cubicBezTo>
                      <a:pt x="262" y="2909"/>
                      <a:pt x="245" y="2856"/>
                      <a:pt x="232" y="2814"/>
                    </a:cubicBezTo>
                    <a:cubicBezTo>
                      <a:pt x="219" y="2801"/>
                      <a:pt x="219" y="2788"/>
                      <a:pt x="219" y="2788"/>
                    </a:cubicBezTo>
                    <a:cubicBezTo>
                      <a:pt x="219" y="2775"/>
                      <a:pt x="232" y="2775"/>
                      <a:pt x="232" y="2758"/>
                    </a:cubicBezTo>
                    <a:cubicBezTo>
                      <a:pt x="262" y="2745"/>
                      <a:pt x="275" y="2732"/>
                      <a:pt x="301" y="2706"/>
                    </a:cubicBezTo>
                    <a:cubicBezTo>
                      <a:pt x="343" y="2664"/>
                      <a:pt x="396" y="2612"/>
                      <a:pt x="464" y="2595"/>
                    </a:cubicBezTo>
                    <a:cubicBezTo>
                      <a:pt x="425" y="2582"/>
                      <a:pt x="382" y="2582"/>
                      <a:pt x="369" y="2556"/>
                    </a:cubicBezTo>
                    <a:cubicBezTo>
                      <a:pt x="356" y="2514"/>
                      <a:pt x="356" y="2461"/>
                      <a:pt x="327" y="2419"/>
                    </a:cubicBezTo>
                    <a:cubicBezTo>
                      <a:pt x="314" y="2380"/>
                      <a:pt x="288" y="2337"/>
                      <a:pt x="262" y="2298"/>
                    </a:cubicBezTo>
                    <a:lnTo>
                      <a:pt x="262" y="2285"/>
                    </a:lnTo>
                    <a:lnTo>
                      <a:pt x="262" y="2256"/>
                    </a:lnTo>
                    <a:cubicBezTo>
                      <a:pt x="275" y="2187"/>
                      <a:pt x="301" y="2122"/>
                      <a:pt x="327" y="2053"/>
                    </a:cubicBezTo>
                    <a:lnTo>
                      <a:pt x="327" y="2040"/>
                    </a:lnTo>
                    <a:lnTo>
                      <a:pt x="343" y="2040"/>
                    </a:lnTo>
                    <a:cubicBezTo>
                      <a:pt x="382" y="2053"/>
                      <a:pt x="425" y="2066"/>
                      <a:pt x="451" y="2079"/>
                    </a:cubicBezTo>
                    <a:cubicBezTo>
                      <a:pt x="438" y="2066"/>
                      <a:pt x="425" y="1985"/>
                      <a:pt x="409" y="1972"/>
                    </a:cubicBezTo>
                    <a:cubicBezTo>
                      <a:pt x="371" y="1972"/>
                      <a:pt x="330" y="1984"/>
                      <a:pt x="292" y="1996"/>
                    </a:cubicBezTo>
                    <a:lnTo>
                      <a:pt x="292" y="1996"/>
                    </a:lnTo>
                    <a:cubicBezTo>
                      <a:pt x="317" y="1980"/>
                      <a:pt x="343" y="1833"/>
                      <a:pt x="343" y="1809"/>
                    </a:cubicBezTo>
                    <a:cubicBezTo>
                      <a:pt x="369" y="1753"/>
                      <a:pt x="369" y="1698"/>
                      <a:pt x="356" y="1645"/>
                    </a:cubicBezTo>
                    <a:lnTo>
                      <a:pt x="356" y="1645"/>
                    </a:lnTo>
                    <a:cubicBezTo>
                      <a:pt x="356" y="1658"/>
                      <a:pt x="343" y="1671"/>
                      <a:pt x="327" y="1685"/>
                    </a:cubicBezTo>
                    <a:cubicBezTo>
                      <a:pt x="314" y="1698"/>
                      <a:pt x="288" y="1714"/>
                      <a:pt x="275" y="1714"/>
                    </a:cubicBezTo>
                    <a:cubicBezTo>
                      <a:pt x="245" y="1727"/>
                      <a:pt x="206" y="1727"/>
                      <a:pt x="164" y="1727"/>
                    </a:cubicBezTo>
                    <a:cubicBezTo>
                      <a:pt x="151" y="1685"/>
                      <a:pt x="164" y="1645"/>
                      <a:pt x="180" y="1616"/>
                    </a:cubicBezTo>
                    <a:cubicBezTo>
                      <a:pt x="206" y="1577"/>
                      <a:pt x="232" y="1551"/>
                      <a:pt x="262" y="1521"/>
                    </a:cubicBezTo>
                    <a:cubicBezTo>
                      <a:pt x="288" y="1495"/>
                      <a:pt x="301" y="1453"/>
                      <a:pt x="314" y="1414"/>
                    </a:cubicBezTo>
                    <a:cubicBezTo>
                      <a:pt x="327" y="1371"/>
                      <a:pt x="343" y="1319"/>
                      <a:pt x="369" y="1277"/>
                    </a:cubicBezTo>
                    <a:cubicBezTo>
                      <a:pt x="382" y="1237"/>
                      <a:pt x="382" y="1195"/>
                      <a:pt x="382" y="1156"/>
                    </a:cubicBezTo>
                    <a:cubicBezTo>
                      <a:pt x="369" y="1061"/>
                      <a:pt x="369" y="963"/>
                      <a:pt x="369" y="869"/>
                    </a:cubicBezTo>
                    <a:cubicBezTo>
                      <a:pt x="369" y="748"/>
                      <a:pt x="343" y="611"/>
                      <a:pt x="356" y="490"/>
                    </a:cubicBezTo>
                    <a:cubicBezTo>
                      <a:pt x="369" y="447"/>
                      <a:pt x="382" y="408"/>
                      <a:pt x="396" y="366"/>
                    </a:cubicBezTo>
                    <a:cubicBezTo>
                      <a:pt x="425" y="310"/>
                      <a:pt x="438" y="245"/>
                      <a:pt x="464" y="177"/>
                    </a:cubicBezTo>
                    <a:lnTo>
                      <a:pt x="464" y="177"/>
                    </a:lnTo>
                    <a:cubicBezTo>
                      <a:pt x="396" y="229"/>
                      <a:pt x="343" y="310"/>
                      <a:pt x="301" y="392"/>
                    </a:cubicBezTo>
                    <a:cubicBezTo>
                      <a:pt x="245" y="271"/>
                      <a:pt x="180" y="134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4928775" y="1529875"/>
                <a:ext cx="313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270" extrusionOk="0">
                    <a:moveTo>
                      <a:pt x="1048" y="1"/>
                    </a:moveTo>
                    <a:cubicBezTo>
                      <a:pt x="980" y="203"/>
                      <a:pt x="996" y="422"/>
                      <a:pt x="980" y="624"/>
                    </a:cubicBezTo>
                    <a:cubicBezTo>
                      <a:pt x="954" y="787"/>
                      <a:pt x="941" y="963"/>
                      <a:pt x="885" y="1114"/>
                    </a:cubicBezTo>
                    <a:cubicBezTo>
                      <a:pt x="872" y="1182"/>
                      <a:pt x="859" y="1238"/>
                      <a:pt x="833" y="1290"/>
                    </a:cubicBezTo>
                    <a:cubicBezTo>
                      <a:pt x="804" y="1345"/>
                      <a:pt x="817" y="1401"/>
                      <a:pt x="790" y="1440"/>
                    </a:cubicBezTo>
                    <a:cubicBezTo>
                      <a:pt x="764" y="1469"/>
                      <a:pt x="735" y="1495"/>
                      <a:pt x="709" y="1508"/>
                    </a:cubicBezTo>
                    <a:cubicBezTo>
                      <a:pt x="653" y="1551"/>
                      <a:pt x="588" y="1603"/>
                      <a:pt x="520" y="1633"/>
                    </a:cubicBezTo>
                    <a:cubicBezTo>
                      <a:pt x="507" y="1637"/>
                      <a:pt x="496" y="1639"/>
                      <a:pt x="486" y="1639"/>
                    </a:cubicBezTo>
                    <a:cubicBezTo>
                      <a:pt x="441" y="1639"/>
                      <a:pt x="415" y="1596"/>
                      <a:pt x="369" y="1564"/>
                    </a:cubicBezTo>
                    <a:cubicBezTo>
                      <a:pt x="343" y="1535"/>
                      <a:pt x="314" y="1508"/>
                      <a:pt x="288" y="1508"/>
                    </a:cubicBezTo>
                    <a:cubicBezTo>
                      <a:pt x="245" y="1508"/>
                      <a:pt x="219" y="1535"/>
                      <a:pt x="193" y="1551"/>
                    </a:cubicBezTo>
                    <a:lnTo>
                      <a:pt x="164" y="1551"/>
                    </a:lnTo>
                    <a:cubicBezTo>
                      <a:pt x="151" y="1551"/>
                      <a:pt x="138" y="1551"/>
                      <a:pt x="125" y="1535"/>
                    </a:cubicBezTo>
                    <a:cubicBezTo>
                      <a:pt x="82" y="1522"/>
                      <a:pt x="43" y="1508"/>
                      <a:pt x="1" y="1482"/>
                    </a:cubicBezTo>
                    <a:lnTo>
                      <a:pt x="1" y="1482"/>
                    </a:lnTo>
                    <a:cubicBezTo>
                      <a:pt x="17" y="1508"/>
                      <a:pt x="17" y="1535"/>
                      <a:pt x="17" y="1564"/>
                    </a:cubicBezTo>
                    <a:cubicBezTo>
                      <a:pt x="26" y="1562"/>
                      <a:pt x="36" y="1561"/>
                      <a:pt x="46" y="1561"/>
                    </a:cubicBezTo>
                    <a:cubicBezTo>
                      <a:pt x="89" y="1561"/>
                      <a:pt x="132" y="1582"/>
                      <a:pt x="164" y="1603"/>
                    </a:cubicBezTo>
                    <a:lnTo>
                      <a:pt x="206" y="1603"/>
                    </a:lnTo>
                    <a:cubicBezTo>
                      <a:pt x="219" y="1603"/>
                      <a:pt x="232" y="1590"/>
                      <a:pt x="245" y="1590"/>
                    </a:cubicBezTo>
                    <a:cubicBezTo>
                      <a:pt x="275" y="1577"/>
                      <a:pt x="301" y="1577"/>
                      <a:pt x="327" y="1577"/>
                    </a:cubicBezTo>
                    <a:cubicBezTo>
                      <a:pt x="356" y="1590"/>
                      <a:pt x="409" y="1616"/>
                      <a:pt x="425" y="1646"/>
                    </a:cubicBezTo>
                    <a:cubicBezTo>
                      <a:pt x="425" y="1672"/>
                      <a:pt x="396" y="1714"/>
                      <a:pt x="396" y="1740"/>
                    </a:cubicBezTo>
                    <a:cubicBezTo>
                      <a:pt x="382" y="1809"/>
                      <a:pt x="369" y="1848"/>
                      <a:pt x="343" y="1903"/>
                    </a:cubicBezTo>
                    <a:cubicBezTo>
                      <a:pt x="301" y="1959"/>
                      <a:pt x="301" y="2041"/>
                      <a:pt x="275" y="2093"/>
                    </a:cubicBezTo>
                    <a:cubicBezTo>
                      <a:pt x="262" y="2148"/>
                      <a:pt x="219" y="2243"/>
                      <a:pt x="180" y="2269"/>
                    </a:cubicBezTo>
                    <a:cubicBezTo>
                      <a:pt x="245" y="2230"/>
                      <a:pt x="314" y="2174"/>
                      <a:pt x="356" y="2093"/>
                    </a:cubicBezTo>
                    <a:cubicBezTo>
                      <a:pt x="369" y="2067"/>
                      <a:pt x="382" y="2024"/>
                      <a:pt x="382" y="1998"/>
                    </a:cubicBezTo>
                    <a:cubicBezTo>
                      <a:pt x="451" y="1740"/>
                      <a:pt x="670" y="1535"/>
                      <a:pt x="914" y="1469"/>
                    </a:cubicBezTo>
                    <a:cubicBezTo>
                      <a:pt x="928" y="1332"/>
                      <a:pt x="954" y="1208"/>
                      <a:pt x="980" y="1087"/>
                    </a:cubicBezTo>
                    <a:cubicBezTo>
                      <a:pt x="1022" y="937"/>
                      <a:pt x="1091" y="800"/>
                      <a:pt x="1159" y="666"/>
                    </a:cubicBezTo>
                    <a:cubicBezTo>
                      <a:pt x="1198" y="598"/>
                      <a:pt x="1254" y="516"/>
                      <a:pt x="1254" y="435"/>
                    </a:cubicBezTo>
                    <a:lnTo>
                      <a:pt x="1254" y="435"/>
                    </a:lnTo>
                    <a:cubicBezTo>
                      <a:pt x="1185" y="516"/>
                      <a:pt x="1117" y="598"/>
                      <a:pt x="1048" y="666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4950575" y="1562775"/>
                <a:ext cx="347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146" extrusionOk="0">
                    <a:moveTo>
                      <a:pt x="24" y="1"/>
                    </a:moveTo>
                    <a:cubicBezTo>
                      <a:pt x="16" y="1"/>
                      <a:pt x="8" y="1"/>
                      <a:pt x="0" y="3"/>
                    </a:cubicBezTo>
                    <a:cubicBezTo>
                      <a:pt x="13" y="29"/>
                      <a:pt x="56" y="55"/>
                      <a:pt x="82" y="72"/>
                    </a:cubicBezTo>
                    <a:cubicBezTo>
                      <a:pt x="137" y="111"/>
                      <a:pt x="189" y="137"/>
                      <a:pt x="245" y="179"/>
                    </a:cubicBezTo>
                    <a:cubicBezTo>
                      <a:pt x="245" y="192"/>
                      <a:pt x="258" y="192"/>
                      <a:pt x="258" y="206"/>
                    </a:cubicBezTo>
                    <a:cubicBezTo>
                      <a:pt x="271" y="219"/>
                      <a:pt x="258" y="235"/>
                      <a:pt x="245" y="248"/>
                    </a:cubicBezTo>
                    <a:cubicBezTo>
                      <a:pt x="232" y="300"/>
                      <a:pt x="232" y="356"/>
                      <a:pt x="245" y="398"/>
                    </a:cubicBezTo>
                    <a:cubicBezTo>
                      <a:pt x="258" y="480"/>
                      <a:pt x="271" y="561"/>
                      <a:pt x="287" y="643"/>
                    </a:cubicBezTo>
                    <a:lnTo>
                      <a:pt x="287" y="669"/>
                    </a:lnTo>
                    <a:cubicBezTo>
                      <a:pt x="271" y="682"/>
                      <a:pt x="258" y="695"/>
                      <a:pt x="245" y="695"/>
                    </a:cubicBezTo>
                    <a:cubicBezTo>
                      <a:pt x="219" y="725"/>
                      <a:pt x="176" y="764"/>
                      <a:pt x="163" y="806"/>
                    </a:cubicBezTo>
                    <a:cubicBezTo>
                      <a:pt x="150" y="806"/>
                      <a:pt x="150" y="819"/>
                      <a:pt x="150" y="832"/>
                    </a:cubicBezTo>
                    <a:cubicBezTo>
                      <a:pt x="150" y="832"/>
                      <a:pt x="150" y="845"/>
                      <a:pt x="163" y="858"/>
                    </a:cubicBezTo>
                    <a:cubicBezTo>
                      <a:pt x="189" y="953"/>
                      <a:pt x="219" y="1051"/>
                      <a:pt x="232" y="1146"/>
                    </a:cubicBezTo>
                    <a:cubicBezTo>
                      <a:pt x="245" y="1064"/>
                      <a:pt x="271" y="982"/>
                      <a:pt x="258" y="888"/>
                    </a:cubicBezTo>
                    <a:cubicBezTo>
                      <a:pt x="245" y="858"/>
                      <a:pt x="245" y="819"/>
                      <a:pt x="258" y="790"/>
                    </a:cubicBezTo>
                    <a:cubicBezTo>
                      <a:pt x="271" y="764"/>
                      <a:pt x="313" y="751"/>
                      <a:pt x="326" y="725"/>
                    </a:cubicBezTo>
                    <a:cubicBezTo>
                      <a:pt x="353" y="695"/>
                      <a:pt x="353" y="656"/>
                      <a:pt x="340" y="627"/>
                    </a:cubicBezTo>
                    <a:cubicBezTo>
                      <a:pt x="340" y="587"/>
                      <a:pt x="326" y="561"/>
                      <a:pt x="313" y="532"/>
                    </a:cubicBezTo>
                    <a:cubicBezTo>
                      <a:pt x="300" y="463"/>
                      <a:pt x="313" y="411"/>
                      <a:pt x="313" y="343"/>
                    </a:cubicBezTo>
                    <a:cubicBezTo>
                      <a:pt x="313" y="330"/>
                      <a:pt x="313" y="330"/>
                      <a:pt x="326" y="317"/>
                    </a:cubicBezTo>
                    <a:lnTo>
                      <a:pt x="340" y="317"/>
                    </a:lnTo>
                    <a:cubicBezTo>
                      <a:pt x="353" y="313"/>
                      <a:pt x="366" y="312"/>
                      <a:pt x="379" y="312"/>
                    </a:cubicBezTo>
                    <a:cubicBezTo>
                      <a:pt x="434" y="312"/>
                      <a:pt x="487" y="337"/>
                      <a:pt x="532" y="369"/>
                    </a:cubicBezTo>
                    <a:cubicBezTo>
                      <a:pt x="597" y="411"/>
                      <a:pt x="653" y="480"/>
                      <a:pt x="721" y="480"/>
                    </a:cubicBezTo>
                    <a:cubicBezTo>
                      <a:pt x="721" y="437"/>
                      <a:pt x="734" y="398"/>
                      <a:pt x="777" y="382"/>
                    </a:cubicBezTo>
                    <a:cubicBezTo>
                      <a:pt x="803" y="369"/>
                      <a:pt x="842" y="369"/>
                      <a:pt x="885" y="369"/>
                    </a:cubicBezTo>
                    <a:cubicBezTo>
                      <a:pt x="1005" y="369"/>
                      <a:pt x="1116" y="411"/>
                      <a:pt x="1224" y="463"/>
                    </a:cubicBezTo>
                    <a:cubicBezTo>
                      <a:pt x="1267" y="411"/>
                      <a:pt x="1332" y="369"/>
                      <a:pt x="1387" y="343"/>
                    </a:cubicBezTo>
                    <a:cubicBezTo>
                      <a:pt x="1374" y="317"/>
                      <a:pt x="1348" y="317"/>
                      <a:pt x="1319" y="317"/>
                    </a:cubicBezTo>
                    <a:cubicBezTo>
                      <a:pt x="1306" y="330"/>
                      <a:pt x="1293" y="356"/>
                      <a:pt x="1267" y="369"/>
                    </a:cubicBezTo>
                    <a:cubicBezTo>
                      <a:pt x="1251" y="384"/>
                      <a:pt x="1234" y="390"/>
                      <a:pt x="1216" y="390"/>
                    </a:cubicBezTo>
                    <a:cubicBezTo>
                      <a:pt x="1184" y="390"/>
                      <a:pt x="1150" y="372"/>
                      <a:pt x="1116" y="356"/>
                    </a:cubicBezTo>
                    <a:cubicBezTo>
                      <a:pt x="1074" y="330"/>
                      <a:pt x="1035" y="287"/>
                      <a:pt x="979" y="274"/>
                    </a:cubicBezTo>
                    <a:cubicBezTo>
                      <a:pt x="953" y="274"/>
                      <a:pt x="911" y="274"/>
                      <a:pt x="885" y="287"/>
                    </a:cubicBezTo>
                    <a:cubicBezTo>
                      <a:pt x="859" y="300"/>
                      <a:pt x="842" y="317"/>
                      <a:pt x="816" y="330"/>
                    </a:cubicBezTo>
                    <a:cubicBezTo>
                      <a:pt x="790" y="343"/>
                      <a:pt x="761" y="343"/>
                      <a:pt x="734" y="343"/>
                    </a:cubicBezTo>
                    <a:cubicBezTo>
                      <a:pt x="708" y="356"/>
                      <a:pt x="666" y="369"/>
                      <a:pt x="666" y="411"/>
                    </a:cubicBezTo>
                    <a:cubicBezTo>
                      <a:pt x="614" y="382"/>
                      <a:pt x="571" y="330"/>
                      <a:pt x="516" y="287"/>
                    </a:cubicBezTo>
                    <a:cubicBezTo>
                      <a:pt x="482" y="262"/>
                      <a:pt x="441" y="240"/>
                      <a:pt x="401" y="240"/>
                    </a:cubicBezTo>
                    <a:cubicBezTo>
                      <a:pt x="380" y="240"/>
                      <a:pt x="359" y="246"/>
                      <a:pt x="340" y="261"/>
                    </a:cubicBezTo>
                    <a:cubicBezTo>
                      <a:pt x="353" y="219"/>
                      <a:pt x="369" y="179"/>
                      <a:pt x="382" y="137"/>
                    </a:cubicBezTo>
                    <a:cubicBezTo>
                      <a:pt x="313" y="98"/>
                      <a:pt x="245" y="72"/>
                      <a:pt x="176" y="42"/>
                    </a:cubicBezTo>
                    <a:cubicBezTo>
                      <a:pt x="131" y="31"/>
                      <a:pt x="74" y="1"/>
                      <a:pt x="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4898175" y="1555325"/>
                <a:ext cx="840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844" extrusionOk="0">
                    <a:moveTo>
                      <a:pt x="1456" y="1"/>
                    </a:moveTo>
                    <a:cubicBezTo>
                      <a:pt x="1430" y="1"/>
                      <a:pt x="1404" y="27"/>
                      <a:pt x="1362" y="43"/>
                    </a:cubicBezTo>
                    <a:cubicBezTo>
                      <a:pt x="1241" y="125"/>
                      <a:pt x="1104" y="220"/>
                      <a:pt x="967" y="301"/>
                    </a:cubicBezTo>
                    <a:cubicBezTo>
                      <a:pt x="898" y="340"/>
                      <a:pt x="846" y="396"/>
                      <a:pt x="777" y="435"/>
                    </a:cubicBezTo>
                    <a:cubicBezTo>
                      <a:pt x="722" y="451"/>
                      <a:pt x="709" y="517"/>
                      <a:pt x="709" y="572"/>
                    </a:cubicBezTo>
                    <a:lnTo>
                      <a:pt x="709" y="598"/>
                    </a:lnTo>
                    <a:cubicBezTo>
                      <a:pt x="709" y="598"/>
                      <a:pt x="696" y="598"/>
                      <a:pt x="696" y="615"/>
                    </a:cubicBezTo>
                    <a:cubicBezTo>
                      <a:pt x="683" y="628"/>
                      <a:pt x="670" y="628"/>
                      <a:pt x="640" y="641"/>
                    </a:cubicBezTo>
                    <a:lnTo>
                      <a:pt x="614" y="667"/>
                    </a:lnTo>
                    <a:lnTo>
                      <a:pt x="614" y="680"/>
                    </a:lnTo>
                    <a:cubicBezTo>
                      <a:pt x="601" y="735"/>
                      <a:pt x="601" y="804"/>
                      <a:pt x="601" y="859"/>
                    </a:cubicBezTo>
                    <a:cubicBezTo>
                      <a:pt x="546" y="859"/>
                      <a:pt x="506" y="885"/>
                      <a:pt x="464" y="912"/>
                    </a:cubicBezTo>
                    <a:cubicBezTo>
                      <a:pt x="451" y="912"/>
                      <a:pt x="425" y="912"/>
                      <a:pt x="425" y="925"/>
                    </a:cubicBezTo>
                    <a:cubicBezTo>
                      <a:pt x="396" y="941"/>
                      <a:pt x="382" y="967"/>
                      <a:pt x="369" y="980"/>
                    </a:cubicBezTo>
                    <a:lnTo>
                      <a:pt x="369" y="993"/>
                    </a:lnTo>
                    <a:lnTo>
                      <a:pt x="369" y="1006"/>
                    </a:lnTo>
                    <a:cubicBezTo>
                      <a:pt x="382" y="1088"/>
                      <a:pt x="409" y="1156"/>
                      <a:pt x="425" y="1225"/>
                    </a:cubicBezTo>
                    <a:cubicBezTo>
                      <a:pt x="382" y="1238"/>
                      <a:pt x="356" y="1251"/>
                      <a:pt x="314" y="1267"/>
                    </a:cubicBezTo>
                    <a:cubicBezTo>
                      <a:pt x="301" y="1280"/>
                      <a:pt x="288" y="1280"/>
                      <a:pt x="275" y="1293"/>
                    </a:cubicBezTo>
                    <a:cubicBezTo>
                      <a:pt x="262" y="1306"/>
                      <a:pt x="262" y="1320"/>
                      <a:pt x="245" y="1333"/>
                    </a:cubicBezTo>
                    <a:cubicBezTo>
                      <a:pt x="219" y="1375"/>
                      <a:pt x="206" y="1431"/>
                      <a:pt x="180" y="1470"/>
                    </a:cubicBezTo>
                    <a:cubicBezTo>
                      <a:pt x="164" y="1496"/>
                      <a:pt x="164" y="1512"/>
                      <a:pt x="164" y="1538"/>
                    </a:cubicBezTo>
                    <a:lnTo>
                      <a:pt x="164" y="1607"/>
                    </a:lnTo>
                    <a:cubicBezTo>
                      <a:pt x="180" y="1688"/>
                      <a:pt x="180" y="1783"/>
                      <a:pt x="193" y="1865"/>
                    </a:cubicBezTo>
                    <a:cubicBezTo>
                      <a:pt x="164" y="1878"/>
                      <a:pt x="138" y="1878"/>
                      <a:pt x="112" y="1891"/>
                    </a:cubicBezTo>
                    <a:cubicBezTo>
                      <a:pt x="98" y="1904"/>
                      <a:pt x="82" y="1920"/>
                      <a:pt x="82" y="1920"/>
                    </a:cubicBezTo>
                    <a:cubicBezTo>
                      <a:pt x="30" y="1985"/>
                      <a:pt x="1" y="2028"/>
                      <a:pt x="17" y="2109"/>
                    </a:cubicBezTo>
                    <a:cubicBezTo>
                      <a:pt x="30" y="2191"/>
                      <a:pt x="56" y="2286"/>
                      <a:pt x="56" y="2367"/>
                    </a:cubicBezTo>
                    <a:cubicBezTo>
                      <a:pt x="69" y="2531"/>
                      <a:pt x="30" y="2694"/>
                      <a:pt x="1" y="2844"/>
                    </a:cubicBezTo>
                    <a:cubicBezTo>
                      <a:pt x="43" y="2788"/>
                      <a:pt x="69" y="2736"/>
                      <a:pt x="82" y="2668"/>
                    </a:cubicBezTo>
                    <a:cubicBezTo>
                      <a:pt x="138" y="2462"/>
                      <a:pt x="180" y="2286"/>
                      <a:pt x="112" y="2054"/>
                    </a:cubicBezTo>
                    <a:lnTo>
                      <a:pt x="112" y="2028"/>
                    </a:lnTo>
                    <a:cubicBezTo>
                      <a:pt x="112" y="1985"/>
                      <a:pt x="151" y="1972"/>
                      <a:pt x="180" y="1959"/>
                    </a:cubicBezTo>
                    <a:cubicBezTo>
                      <a:pt x="219" y="1920"/>
                      <a:pt x="232" y="1839"/>
                      <a:pt x="245" y="1770"/>
                    </a:cubicBezTo>
                    <a:cubicBezTo>
                      <a:pt x="245" y="1701"/>
                      <a:pt x="232" y="1620"/>
                      <a:pt x="219" y="1538"/>
                    </a:cubicBezTo>
                    <a:lnTo>
                      <a:pt x="219" y="1512"/>
                    </a:lnTo>
                    <a:lnTo>
                      <a:pt x="232" y="1496"/>
                    </a:lnTo>
                    <a:lnTo>
                      <a:pt x="356" y="1375"/>
                    </a:lnTo>
                    <a:cubicBezTo>
                      <a:pt x="369" y="1362"/>
                      <a:pt x="382" y="1362"/>
                      <a:pt x="382" y="1349"/>
                    </a:cubicBezTo>
                    <a:cubicBezTo>
                      <a:pt x="409" y="1333"/>
                      <a:pt x="425" y="1333"/>
                      <a:pt x="451" y="1320"/>
                    </a:cubicBezTo>
                    <a:cubicBezTo>
                      <a:pt x="464" y="1293"/>
                      <a:pt x="477" y="1267"/>
                      <a:pt x="477" y="1238"/>
                    </a:cubicBezTo>
                    <a:lnTo>
                      <a:pt x="477" y="1104"/>
                    </a:lnTo>
                    <a:cubicBezTo>
                      <a:pt x="477" y="1075"/>
                      <a:pt x="477" y="1036"/>
                      <a:pt x="490" y="1006"/>
                    </a:cubicBezTo>
                    <a:lnTo>
                      <a:pt x="490" y="993"/>
                    </a:lnTo>
                    <a:cubicBezTo>
                      <a:pt x="506" y="980"/>
                      <a:pt x="546" y="967"/>
                      <a:pt x="559" y="967"/>
                    </a:cubicBezTo>
                    <a:cubicBezTo>
                      <a:pt x="572" y="954"/>
                      <a:pt x="670" y="912"/>
                      <a:pt x="670" y="898"/>
                    </a:cubicBezTo>
                    <a:cubicBezTo>
                      <a:pt x="670" y="843"/>
                      <a:pt x="683" y="791"/>
                      <a:pt x="683" y="735"/>
                    </a:cubicBezTo>
                    <a:lnTo>
                      <a:pt x="683" y="709"/>
                    </a:lnTo>
                    <a:cubicBezTo>
                      <a:pt x="696" y="709"/>
                      <a:pt x="696" y="696"/>
                      <a:pt x="696" y="696"/>
                    </a:cubicBezTo>
                    <a:cubicBezTo>
                      <a:pt x="709" y="680"/>
                      <a:pt x="735" y="667"/>
                      <a:pt x="751" y="654"/>
                    </a:cubicBezTo>
                    <a:cubicBezTo>
                      <a:pt x="777" y="628"/>
                      <a:pt x="735" y="559"/>
                      <a:pt x="764" y="533"/>
                    </a:cubicBezTo>
                    <a:cubicBezTo>
                      <a:pt x="764" y="517"/>
                      <a:pt x="777" y="504"/>
                      <a:pt x="790" y="504"/>
                    </a:cubicBezTo>
                    <a:cubicBezTo>
                      <a:pt x="817" y="490"/>
                      <a:pt x="833" y="477"/>
                      <a:pt x="859" y="464"/>
                    </a:cubicBezTo>
                    <a:cubicBezTo>
                      <a:pt x="885" y="435"/>
                      <a:pt x="914" y="422"/>
                      <a:pt x="941" y="396"/>
                    </a:cubicBezTo>
                    <a:cubicBezTo>
                      <a:pt x="954" y="383"/>
                      <a:pt x="980" y="370"/>
                      <a:pt x="1009" y="340"/>
                    </a:cubicBezTo>
                    <a:cubicBezTo>
                      <a:pt x="1022" y="327"/>
                      <a:pt x="1048" y="327"/>
                      <a:pt x="1078" y="327"/>
                    </a:cubicBezTo>
                    <a:cubicBezTo>
                      <a:pt x="1172" y="288"/>
                      <a:pt x="1280" y="259"/>
                      <a:pt x="1362" y="190"/>
                    </a:cubicBezTo>
                    <a:cubicBezTo>
                      <a:pt x="1404" y="151"/>
                      <a:pt x="1443" y="96"/>
                      <a:pt x="1499" y="96"/>
                    </a:cubicBezTo>
                    <a:cubicBezTo>
                      <a:pt x="1593" y="96"/>
                      <a:pt x="1633" y="233"/>
                      <a:pt x="1714" y="233"/>
                    </a:cubicBezTo>
                    <a:cubicBezTo>
                      <a:pt x="1796" y="233"/>
                      <a:pt x="1851" y="109"/>
                      <a:pt x="1933" y="109"/>
                    </a:cubicBezTo>
                    <a:cubicBezTo>
                      <a:pt x="1988" y="109"/>
                      <a:pt x="2028" y="164"/>
                      <a:pt x="2070" y="190"/>
                    </a:cubicBezTo>
                    <a:cubicBezTo>
                      <a:pt x="2104" y="212"/>
                      <a:pt x="2141" y="220"/>
                      <a:pt x="2179" y="220"/>
                    </a:cubicBezTo>
                    <a:cubicBezTo>
                      <a:pt x="2264" y="220"/>
                      <a:pt x="2357" y="182"/>
                      <a:pt x="2449" y="164"/>
                    </a:cubicBezTo>
                    <a:lnTo>
                      <a:pt x="2517" y="164"/>
                    </a:lnTo>
                    <a:cubicBezTo>
                      <a:pt x="2530" y="177"/>
                      <a:pt x="2560" y="190"/>
                      <a:pt x="2573" y="207"/>
                    </a:cubicBezTo>
                    <a:cubicBezTo>
                      <a:pt x="2654" y="287"/>
                      <a:pt x="2744" y="378"/>
                      <a:pt x="2838" y="378"/>
                    </a:cubicBezTo>
                    <a:cubicBezTo>
                      <a:pt x="2854" y="378"/>
                      <a:pt x="2870" y="375"/>
                      <a:pt x="2886" y="370"/>
                    </a:cubicBezTo>
                    <a:cubicBezTo>
                      <a:pt x="2937" y="358"/>
                      <a:pt x="2985" y="326"/>
                      <a:pt x="3030" y="326"/>
                    </a:cubicBezTo>
                    <a:cubicBezTo>
                      <a:pt x="3046" y="326"/>
                      <a:pt x="3061" y="330"/>
                      <a:pt x="3075" y="340"/>
                    </a:cubicBezTo>
                    <a:cubicBezTo>
                      <a:pt x="3088" y="340"/>
                      <a:pt x="3101" y="370"/>
                      <a:pt x="3131" y="383"/>
                    </a:cubicBezTo>
                    <a:cubicBezTo>
                      <a:pt x="3170" y="435"/>
                      <a:pt x="3238" y="490"/>
                      <a:pt x="3320" y="517"/>
                    </a:cubicBezTo>
                    <a:cubicBezTo>
                      <a:pt x="3294" y="598"/>
                      <a:pt x="3307" y="709"/>
                      <a:pt x="3363" y="778"/>
                    </a:cubicBezTo>
                    <a:lnTo>
                      <a:pt x="3363" y="477"/>
                    </a:lnTo>
                    <a:cubicBezTo>
                      <a:pt x="3269" y="375"/>
                      <a:pt x="3156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38" y="259"/>
                      <a:pt x="2899" y="288"/>
                      <a:pt x="2844" y="288"/>
                    </a:cubicBezTo>
                    <a:cubicBezTo>
                      <a:pt x="2723" y="272"/>
                      <a:pt x="2641" y="138"/>
                      <a:pt x="2530" y="96"/>
                    </a:cubicBezTo>
                    <a:cubicBezTo>
                      <a:pt x="2508" y="90"/>
                      <a:pt x="2487" y="88"/>
                      <a:pt x="2464" y="88"/>
                    </a:cubicBezTo>
                    <a:cubicBezTo>
                      <a:pt x="2361" y="88"/>
                      <a:pt x="2254" y="136"/>
                      <a:pt x="2154" y="136"/>
                    </a:cubicBezTo>
                    <a:cubicBezTo>
                      <a:pt x="2115" y="136"/>
                      <a:pt x="2077" y="128"/>
                      <a:pt x="2041" y="109"/>
                    </a:cubicBezTo>
                    <a:cubicBezTo>
                      <a:pt x="2001" y="82"/>
                      <a:pt x="1959" y="43"/>
                      <a:pt x="1920" y="43"/>
                    </a:cubicBezTo>
                    <a:cubicBezTo>
                      <a:pt x="1838" y="43"/>
                      <a:pt x="1783" y="138"/>
                      <a:pt x="1714" y="151"/>
                    </a:cubicBezTo>
                    <a:cubicBezTo>
                      <a:pt x="1606" y="151"/>
                      <a:pt x="1567" y="1"/>
                      <a:pt x="14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4868300" y="1559425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cubicBezTo>
                      <a:pt x="1483" y="108"/>
                      <a:pt x="1320" y="124"/>
                      <a:pt x="1251" y="232"/>
                    </a:cubicBezTo>
                    <a:cubicBezTo>
                      <a:pt x="1238" y="245"/>
                      <a:pt x="1225" y="271"/>
                      <a:pt x="1212" y="300"/>
                    </a:cubicBezTo>
                    <a:cubicBezTo>
                      <a:pt x="1196" y="313"/>
                      <a:pt x="1182" y="326"/>
                      <a:pt x="1156" y="353"/>
                    </a:cubicBezTo>
                    <a:cubicBezTo>
                      <a:pt x="1114" y="382"/>
                      <a:pt x="1088" y="434"/>
                      <a:pt x="1062" y="490"/>
                    </a:cubicBezTo>
                    <a:cubicBezTo>
                      <a:pt x="1062" y="490"/>
                      <a:pt x="1062" y="503"/>
                      <a:pt x="1049" y="516"/>
                    </a:cubicBezTo>
                    <a:lnTo>
                      <a:pt x="1019" y="516"/>
                    </a:lnTo>
                    <a:cubicBezTo>
                      <a:pt x="967" y="516"/>
                      <a:pt x="912" y="516"/>
                      <a:pt x="856" y="532"/>
                    </a:cubicBezTo>
                    <a:cubicBezTo>
                      <a:pt x="830" y="545"/>
                      <a:pt x="804" y="558"/>
                      <a:pt x="774" y="571"/>
                    </a:cubicBezTo>
                    <a:cubicBezTo>
                      <a:pt x="766" y="589"/>
                      <a:pt x="757" y="602"/>
                      <a:pt x="748" y="616"/>
                    </a:cubicBezTo>
                    <a:lnTo>
                      <a:pt x="748" y="616"/>
                    </a:lnTo>
                    <a:cubicBezTo>
                      <a:pt x="773" y="600"/>
                      <a:pt x="806" y="591"/>
                      <a:pt x="843" y="584"/>
                    </a:cubicBezTo>
                    <a:cubicBezTo>
                      <a:pt x="912" y="584"/>
                      <a:pt x="993" y="571"/>
                      <a:pt x="1062" y="558"/>
                    </a:cubicBezTo>
                    <a:cubicBezTo>
                      <a:pt x="1075" y="558"/>
                      <a:pt x="1088" y="545"/>
                      <a:pt x="1101" y="545"/>
                    </a:cubicBezTo>
                    <a:lnTo>
                      <a:pt x="1101" y="516"/>
                    </a:lnTo>
                    <a:cubicBezTo>
                      <a:pt x="1114" y="503"/>
                      <a:pt x="1114" y="490"/>
                      <a:pt x="1130" y="477"/>
                    </a:cubicBezTo>
                    <a:cubicBezTo>
                      <a:pt x="1182" y="408"/>
                      <a:pt x="1251" y="326"/>
                      <a:pt x="1307" y="258"/>
                    </a:cubicBezTo>
                    <a:cubicBezTo>
                      <a:pt x="1320" y="245"/>
                      <a:pt x="1333" y="232"/>
                      <a:pt x="1346" y="219"/>
                    </a:cubicBezTo>
                    <a:lnTo>
                      <a:pt x="1401" y="219"/>
                    </a:lnTo>
                    <a:cubicBezTo>
                      <a:pt x="1427" y="219"/>
                      <a:pt x="1440" y="189"/>
                      <a:pt x="1470" y="163"/>
                    </a:cubicBezTo>
                    <a:cubicBezTo>
                      <a:pt x="1496" y="124"/>
                      <a:pt x="1522" y="69"/>
                      <a:pt x="1551" y="0"/>
                    </a:cubicBezTo>
                    <a:close/>
                    <a:moveTo>
                      <a:pt x="748" y="616"/>
                    </a:moveTo>
                    <a:cubicBezTo>
                      <a:pt x="740" y="622"/>
                      <a:pt x="732" y="629"/>
                      <a:pt x="725" y="638"/>
                    </a:cubicBezTo>
                    <a:lnTo>
                      <a:pt x="725" y="638"/>
                    </a:lnTo>
                    <a:cubicBezTo>
                      <a:pt x="721" y="637"/>
                      <a:pt x="717" y="637"/>
                      <a:pt x="713" y="637"/>
                    </a:cubicBezTo>
                    <a:cubicBezTo>
                      <a:pt x="627" y="637"/>
                      <a:pt x="639" y="783"/>
                      <a:pt x="624" y="859"/>
                    </a:cubicBezTo>
                    <a:cubicBezTo>
                      <a:pt x="624" y="872"/>
                      <a:pt x="611" y="898"/>
                      <a:pt x="611" y="911"/>
                    </a:cubicBezTo>
                    <a:cubicBezTo>
                      <a:pt x="598" y="940"/>
                      <a:pt x="572" y="953"/>
                      <a:pt x="572" y="979"/>
                    </a:cubicBezTo>
                    <a:cubicBezTo>
                      <a:pt x="572" y="1005"/>
                      <a:pt x="585" y="1035"/>
                      <a:pt x="585" y="1061"/>
                    </a:cubicBezTo>
                    <a:cubicBezTo>
                      <a:pt x="585" y="1142"/>
                      <a:pt x="517" y="1211"/>
                      <a:pt x="517" y="1293"/>
                    </a:cubicBezTo>
                    <a:lnTo>
                      <a:pt x="517" y="1319"/>
                    </a:lnTo>
                    <a:cubicBezTo>
                      <a:pt x="504" y="1319"/>
                      <a:pt x="504" y="1332"/>
                      <a:pt x="491" y="1332"/>
                    </a:cubicBezTo>
                    <a:cubicBezTo>
                      <a:pt x="461" y="1332"/>
                      <a:pt x="435" y="1348"/>
                      <a:pt x="396" y="1361"/>
                    </a:cubicBezTo>
                    <a:cubicBezTo>
                      <a:pt x="380" y="1413"/>
                      <a:pt x="340" y="1469"/>
                      <a:pt x="314" y="1511"/>
                    </a:cubicBezTo>
                    <a:cubicBezTo>
                      <a:pt x="285" y="1537"/>
                      <a:pt x="246" y="1577"/>
                      <a:pt x="233" y="1619"/>
                    </a:cubicBezTo>
                    <a:lnTo>
                      <a:pt x="233" y="1701"/>
                    </a:lnTo>
                    <a:cubicBezTo>
                      <a:pt x="216" y="1769"/>
                      <a:pt x="216" y="1821"/>
                      <a:pt x="216" y="1890"/>
                    </a:cubicBezTo>
                    <a:cubicBezTo>
                      <a:pt x="216" y="1919"/>
                      <a:pt x="216" y="1932"/>
                      <a:pt x="203" y="1945"/>
                    </a:cubicBezTo>
                    <a:cubicBezTo>
                      <a:pt x="190" y="1945"/>
                      <a:pt x="177" y="1945"/>
                      <a:pt x="164" y="1959"/>
                    </a:cubicBezTo>
                    <a:cubicBezTo>
                      <a:pt x="122" y="1972"/>
                      <a:pt x="96" y="2014"/>
                      <a:pt x="83" y="2053"/>
                    </a:cubicBezTo>
                    <a:cubicBezTo>
                      <a:pt x="69" y="2122"/>
                      <a:pt x="40" y="2190"/>
                      <a:pt x="27" y="2259"/>
                    </a:cubicBezTo>
                    <a:cubicBezTo>
                      <a:pt x="1" y="2327"/>
                      <a:pt x="1" y="2340"/>
                      <a:pt x="27" y="2393"/>
                    </a:cubicBezTo>
                    <a:cubicBezTo>
                      <a:pt x="122" y="2572"/>
                      <a:pt x="96" y="2761"/>
                      <a:pt x="83" y="2951"/>
                    </a:cubicBezTo>
                    <a:cubicBezTo>
                      <a:pt x="122" y="2951"/>
                      <a:pt x="151" y="2912"/>
                      <a:pt x="164" y="2869"/>
                    </a:cubicBezTo>
                    <a:cubicBezTo>
                      <a:pt x="164" y="2830"/>
                      <a:pt x="151" y="2788"/>
                      <a:pt x="151" y="2748"/>
                    </a:cubicBezTo>
                    <a:cubicBezTo>
                      <a:pt x="109" y="2598"/>
                      <a:pt x="83" y="2448"/>
                      <a:pt x="83" y="2298"/>
                    </a:cubicBezTo>
                    <a:cubicBezTo>
                      <a:pt x="83" y="2229"/>
                      <a:pt x="109" y="2148"/>
                      <a:pt x="135" y="2083"/>
                    </a:cubicBezTo>
                    <a:lnTo>
                      <a:pt x="135" y="2053"/>
                    </a:lnTo>
                    <a:lnTo>
                      <a:pt x="259" y="2053"/>
                    </a:lnTo>
                    <a:cubicBezTo>
                      <a:pt x="259" y="2053"/>
                      <a:pt x="285" y="1903"/>
                      <a:pt x="285" y="1890"/>
                    </a:cubicBezTo>
                    <a:cubicBezTo>
                      <a:pt x="298" y="1821"/>
                      <a:pt x="298" y="1795"/>
                      <a:pt x="298" y="1740"/>
                    </a:cubicBezTo>
                    <a:cubicBezTo>
                      <a:pt x="285" y="1658"/>
                      <a:pt x="298" y="1551"/>
                      <a:pt x="366" y="1511"/>
                    </a:cubicBezTo>
                    <a:cubicBezTo>
                      <a:pt x="409" y="1469"/>
                      <a:pt x="477" y="1469"/>
                      <a:pt x="517" y="1430"/>
                    </a:cubicBezTo>
                    <a:cubicBezTo>
                      <a:pt x="559" y="1387"/>
                      <a:pt x="598" y="1319"/>
                      <a:pt x="611" y="1250"/>
                    </a:cubicBezTo>
                    <a:cubicBezTo>
                      <a:pt x="624" y="1211"/>
                      <a:pt x="611" y="1142"/>
                      <a:pt x="611" y="1103"/>
                    </a:cubicBezTo>
                    <a:cubicBezTo>
                      <a:pt x="624" y="1074"/>
                      <a:pt x="624" y="1035"/>
                      <a:pt x="641" y="1005"/>
                    </a:cubicBezTo>
                    <a:cubicBezTo>
                      <a:pt x="654" y="979"/>
                      <a:pt x="680" y="940"/>
                      <a:pt x="706" y="924"/>
                    </a:cubicBezTo>
                    <a:cubicBezTo>
                      <a:pt x="706" y="842"/>
                      <a:pt x="693" y="761"/>
                      <a:pt x="706" y="679"/>
                    </a:cubicBezTo>
                    <a:cubicBezTo>
                      <a:pt x="710" y="662"/>
                      <a:pt x="717" y="649"/>
                      <a:pt x="725" y="638"/>
                    </a:cubicBezTo>
                    <a:lnTo>
                      <a:pt x="725" y="638"/>
                    </a:lnTo>
                    <a:cubicBezTo>
                      <a:pt x="728" y="638"/>
                      <a:pt x="732" y="639"/>
                      <a:pt x="735" y="640"/>
                    </a:cubicBezTo>
                    <a:cubicBezTo>
                      <a:pt x="740" y="631"/>
                      <a:pt x="744" y="623"/>
                      <a:pt x="748" y="6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4856400" y="1595800"/>
                <a:ext cx="183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2" extrusionOk="0">
                    <a:moveTo>
                      <a:pt x="164" y="1"/>
                    </a:moveTo>
                    <a:cubicBezTo>
                      <a:pt x="164" y="27"/>
                      <a:pt x="164" y="69"/>
                      <a:pt x="151" y="96"/>
                    </a:cubicBezTo>
                    <a:cubicBezTo>
                      <a:pt x="127" y="85"/>
                      <a:pt x="62" y="48"/>
                      <a:pt x="24" y="48"/>
                    </a:cubicBezTo>
                    <a:cubicBezTo>
                      <a:pt x="14" y="48"/>
                      <a:pt x="6" y="50"/>
                      <a:pt x="0" y="56"/>
                    </a:cubicBezTo>
                    <a:cubicBezTo>
                      <a:pt x="40" y="96"/>
                      <a:pt x="108" y="122"/>
                      <a:pt x="151" y="151"/>
                    </a:cubicBezTo>
                    <a:cubicBezTo>
                      <a:pt x="177" y="164"/>
                      <a:pt x="219" y="190"/>
                      <a:pt x="245" y="203"/>
                    </a:cubicBezTo>
                    <a:cubicBezTo>
                      <a:pt x="258" y="203"/>
                      <a:pt x="314" y="233"/>
                      <a:pt x="327" y="246"/>
                    </a:cubicBezTo>
                    <a:cubicBezTo>
                      <a:pt x="284" y="177"/>
                      <a:pt x="245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10" y="84"/>
                      <a:pt x="365" y="84"/>
                    </a:cubicBezTo>
                    <a:cubicBezTo>
                      <a:pt x="399" y="84"/>
                      <a:pt x="433" y="79"/>
                      <a:pt x="464" y="69"/>
                    </a:cubicBezTo>
                    <a:cubicBezTo>
                      <a:pt x="490" y="69"/>
                      <a:pt x="516" y="56"/>
                      <a:pt x="559" y="56"/>
                    </a:cubicBezTo>
                    <a:cubicBezTo>
                      <a:pt x="559" y="56"/>
                      <a:pt x="572" y="56"/>
                      <a:pt x="585" y="69"/>
                    </a:cubicBezTo>
                    <a:cubicBezTo>
                      <a:pt x="598" y="69"/>
                      <a:pt x="598" y="96"/>
                      <a:pt x="611" y="109"/>
                    </a:cubicBezTo>
                    <a:cubicBezTo>
                      <a:pt x="640" y="164"/>
                      <a:pt x="679" y="220"/>
                      <a:pt x="735" y="272"/>
                    </a:cubicBezTo>
                    <a:lnTo>
                      <a:pt x="611" y="27"/>
                    </a:lnTo>
                    <a:cubicBezTo>
                      <a:pt x="611" y="27"/>
                      <a:pt x="598" y="14"/>
                      <a:pt x="598" y="1"/>
                    </a:cubicBezTo>
                    <a:lnTo>
                      <a:pt x="545" y="1"/>
                    </a:lnTo>
                    <a:cubicBezTo>
                      <a:pt x="474" y="8"/>
                      <a:pt x="398" y="16"/>
                      <a:pt x="323" y="16"/>
                    </a:cubicBezTo>
                    <a:cubicBezTo>
                      <a:pt x="269" y="16"/>
                      <a:pt x="215" y="12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4927150" y="1531175"/>
                <a:ext cx="275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65" extrusionOk="0">
                    <a:moveTo>
                      <a:pt x="203" y="1"/>
                    </a:moveTo>
                    <a:cubicBezTo>
                      <a:pt x="190" y="30"/>
                      <a:pt x="190" y="56"/>
                      <a:pt x="177" y="82"/>
                    </a:cubicBezTo>
                    <a:cubicBezTo>
                      <a:pt x="163" y="82"/>
                      <a:pt x="13" y="43"/>
                      <a:pt x="0" y="43"/>
                    </a:cubicBezTo>
                    <a:lnTo>
                      <a:pt x="0" y="43"/>
                    </a:lnTo>
                    <a:cubicBezTo>
                      <a:pt x="0" y="82"/>
                      <a:pt x="53" y="95"/>
                      <a:pt x="82" y="112"/>
                    </a:cubicBezTo>
                    <a:cubicBezTo>
                      <a:pt x="134" y="138"/>
                      <a:pt x="177" y="151"/>
                      <a:pt x="229" y="164"/>
                    </a:cubicBezTo>
                    <a:lnTo>
                      <a:pt x="229" y="69"/>
                    </a:lnTo>
                    <a:cubicBezTo>
                      <a:pt x="271" y="82"/>
                      <a:pt x="310" y="95"/>
                      <a:pt x="353" y="112"/>
                    </a:cubicBezTo>
                    <a:cubicBezTo>
                      <a:pt x="392" y="112"/>
                      <a:pt x="421" y="125"/>
                      <a:pt x="461" y="138"/>
                    </a:cubicBezTo>
                    <a:cubicBezTo>
                      <a:pt x="529" y="177"/>
                      <a:pt x="585" y="232"/>
                      <a:pt x="637" y="288"/>
                    </a:cubicBezTo>
                    <a:lnTo>
                      <a:pt x="692" y="288"/>
                    </a:lnTo>
                    <a:cubicBezTo>
                      <a:pt x="700" y="285"/>
                      <a:pt x="708" y="284"/>
                      <a:pt x="716" y="284"/>
                    </a:cubicBezTo>
                    <a:cubicBezTo>
                      <a:pt x="749" y="284"/>
                      <a:pt x="779" y="304"/>
                      <a:pt x="800" y="314"/>
                    </a:cubicBezTo>
                    <a:cubicBezTo>
                      <a:pt x="898" y="370"/>
                      <a:pt x="1019" y="396"/>
                      <a:pt x="1100" y="464"/>
                    </a:cubicBezTo>
                    <a:cubicBezTo>
                      <a:pt x="1074" y="409"/>
                      <a:pt x="1006" y="370"/>
                      <a:pt x="950" y="340"/>
                    </a:cubicBezTo>
                    <a:cubicBezTo>
                      <a:pt x="882" y="314"/>
                      <a:pt x="800" y="275"/>
                      <a:pt x="735" y="232"/>
                    </a:cubicBezTo>
                    <a:lnTo>
                      <a:pt x="718" y="232"/>
                    </a:lnTo>
                    <a:cubicBezTo>
                      <a:pt x="701" y="232"/>
                      <a:pt x="689" y="238"/>
                      <a:pt x="676" y="238"/>
                    </a:cubicBezTo>
                    <a:cubicBezTo>
                      <a:pt x="669" y="238"/>
                      <a:pt x="662" y="237"/>
                      <a:pt x="653" y="232"/>
                    </a:cubicBezTo>
                    <a:cubicBezTo>
                      <a:pt x="637" y="232"/>
                      <a:pt x="624" y="206"/>
                      <a:pt x="624" y="193"/>
                    </a:cubicBezTo>
                    <a:cubicBezTo>
                      <a:pt x="598" y="138"/>
                      <a:pt x="542" y="82"/>
                      <a:pt x="490" y="43"/>
                    </a:cubicBezTo>
                    <a:cubicBezTo>
                      <a:pt x="490" y="43"/>
                      <a:pt x="474" y="30"/>
                      <a:pt x="461" y="30"/>
                    </a:cubicBezTo>
                    <a:lnTo>
                      <a:pt x="297" y="30"/>
                    </a:lnTo>
                    <a:cubicBezTo>
                      <a:pt x="258" y="30"/>
                      <a:pt x="216" y="30"/>
                      <a:pt x="20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4872400" y="1567900"/>
                <a:ext cx="662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010" extrusionOk="0">
                    <a:moveTo>
                      <a:pt x="0" y="1"/>
                    </a:moveTo>
                    <a:cubicBezTo>
                      <a:pt x="2" y="5"/>
                      <a:pt x="6" y="9"/>
                      <a:pt x="10" y="12"/>
                    </a:cubicBezTo>
                    <a:lnTo>
                      <a:pt x="10" y="12"/>
                    </a:lnTo>
                    <a:cubicBezTo>
                      <a:pt x="7" y="8"/>
                      <a:pt x="4" y="4"/>
                      <a:pt x="0" y="1"/>
                    </a:cubicBezTo>
                    <a:close/>
                    <a:moveTo>
                      <a:pt x="10" y="12"/>
                    </a:moveTo>
                    <a:cubicBezTo>
                      <a:pt x="58" y="63"/>
                      <a:pt x="98" y="114"/>
                      <a:pt x="150" y="151"/>
                    </a:cubicBezTo>
                    <a:cubicBezTo>
                      <a:pt x="245" y="245"/>
                      <a:pt x="340" y="340"/>
                      <a:pt x="477" y="382"/>
                    </a:cubicBezTo>
                    <a:cubicBezTo>
                      <a:pt x="597" y="422"/>
                      <a:pt x="692" y="395"/>
                      <a:pt x="803" y="464"/>
                    </a:cubicBezTo>
                    <a:cubicBezTo>
                      <a:pt x="855" y="490"/>
                      <a:pt x="898" y="520"/>
                      <a:pt x="937" y="533"/>
                    </a:cubicBezTo>
                    <a:cubicBezTo>
                      <a:pt x="958" y="542"/>
                      <a:pt x="977" y="551"/>
                      <a:pt x="995" y="551"/>
                    </a:cubicBezTo>
                    <a:cubicBezTo>
                      <a:pt x="1003" y="551"/>
                      <a:pt x="1011" y="549"/>
                      <a:pt x="1018" y="546"/>
                    </a:cubicBezTo>
                    <a:cubicBezTo>
                      <a:pt x="1048" y="546"/>
                      <a:pt x="1061" y="520"/>
                      <a:pt x="1087" y="503"/>
                    </a:cubicBezTo>
                    <a:cubicBezTo>
                      <a:pt x="1104" y="495"/>
                      <a:pt x="1122" y="492"/>
                      <a:pt x="1141" y="492"/>
                    </a:cubicBezTo>
                    <a:cubicBezTo>
                      <a:pt x="1183" y="492"/>
                      <a:pt x="1227" y="508"/>
                      <a:pt x="1263" y="520"/>
                    </a:cubicBezTo>
                    <a:cubicBezTo>
                      <a:pt x="1306" y="546"/>
                      <a:pt x="1358" y="559"/>
                      <a:pt x="1413" y="572"/>
                    </a:cubicBezTo>
                    <a:cubicBezTo>
                      <a:pt x="1431" y="572"/>
                      <a:pt x="1450" y="566"/>
                      <a:pt x="1468" y="566"/>
                    </a:cubicBezTo>
                    <a:cubicBezTo>
                      <a:pt x="1477" y="566"/>
                      <a:pt x="1486" y="567"/>
                      <a:pt x="1495" y="572"/>
                    </a:cubicBezTo>
                    <a:cubicBezTo>
                      <a:pt x="1537" y="572"/>
                      <a:pt x="1564" y="601"/>
                      <a:pt x="1590" y="614"/>
                    </a:cubicBezTo>
                    <a:cubicBezTo>
                      <a:pt x="1658" y="653"/>
                      <a:pt x="1740" y="640"/>
                      <a:pt x="1821" y="653"/>
                    </a:cubicBezTo>
                    <a:cubicBezTo>
                      <a:pt x="1890" y="653"/>
                      <a:pt x="1959" y="683"/>
                      <a:pt x="2027" y="709"/>
                    </a:cubicBezTo>
                    <a:cubicBezTo>
                      <a:pt x="2040" y="709"/>
                      <a:pt x="2053" y="709"/>
                      <a:pt x="2053" y="722"/>
                    </a:cubicBezTo>
                    <a:cubicBezTo>
                      <a:pt x="2066" y="735"/>
                      <a:pt x="2066" y="735"/>
                      <a:pt x="2079" y="748"/>
                    </a:cubicBezTo>
                    <a:cubicBezTo>
                      <a:pt x="2109" y="790"/>
                      <a:pt x="2161" y="803"/>
                      <a:pt x="2203" y="817"/>
                    </a:cubicBezTo>
                    <a:cubicBezTo>
                      <a:pt x="2353" y="859"/>
                      <a:pt x="2500" y="928"/>
                      <a:pt x="2651" y="1009"/>
                    </a:cubicBezTo>
                    <a:cubicBezTo>
                      <a:pt x="2556" y="885"/>
                      <a:pt x="2419" y="803"/>
                      <a:pt x="2285" y="764"/>
                    </a:cubicBezTo>
                    <a:cubicBezTo>
                      <a:pt x="2203" y="735"/>
                      <a:pt x="2135" y="735"/>
                      <a:pt x="2079" y="683"/>
                    </a:cubicBezTo>
                    <a:cubicBezTo>
                      <a:pt x="2066" y="666"/>
                      <a:pt x="2053" y="653"/>
                      <a:pt x="2040" y="640"/>
                    </a:cubicBezTo>
                    <a:cubicBezTo>
                      <a:pt x="2011" y="627"/>
                      <a:pt x="1985" y="627"/>
                      <a:pt x="1972" y="627"/>
                    </a:cubicBezTo>
                    <a:cubicBezTo>
                      <a:pt x="1903" y="614"/>
                      <a:pt x="1835" y="601"/>
                      <a:pt x="1753" y="601"/>
                    </a:cubicBezTo>
                    <a:cubicBezTo>
                      <a:pt x="1727" y="585"/>
                      <a:pt x="1684" y="585"/>
                      <a:pt x="1645" y="572"/>
                    </a:cubicBezTo>
                    <a:cubicBezTo>
                      <a:pt x="1598" y="550"/>
                      <a:pt x="1572" y="516"/>
                      <a:pt x="1532" y="516"/>
                    </a:cubicBezTo>
                    <a:cubicBezTo>
                      <a:pt x="1525" y="516"/>
                      <a:pt x="1517" y="517"/>
                      <a:pt x="1508" y="520"/>
                    </a:cubicBezTo>
                    <a:cubicBezTo>
                      <a:pt x="1440" y="520"/>
                      <a:pt x="1413" y="520"/>
                      <a:pt x="1345" y="490"/>
                    </a:cubicBezTo>
                    <a:cubicBezTo>
                      <a:pt x="1276" y="464"/>
                      <a:pt x="1211" y="438"/>
                      <a:pt x="1129" y="422"/>
                    </a:cubicBezTo>
                    <a:cubicBezTo>
                      <a:pt x="1121" y="420"/>
                      <a:pt x="1113" y="419"/>
                      <a:pt x="1105" y="419"/>
                    </a:cubicBezTo>
                    <a:cubicBezTo>
                      <a:pt x="1053" y="419"/>
                      <a:pt x="1025" y="456"/>
                      <a:pt x="979" y="490"/>
                    </a:cubicBezTo>
                    <a:cubicBezTo>
                      <a:pt x="924" y="464"/>
                      <a:pt x="868" y="409"/>
                      <a:pt x="803" y="369"/>
                    </a:cubicBezTo>
                    <a:cubicBezTo>
                      <a:pt x="740" y="327"/>
                      <a:pt x="661" y="309"/>
                      <a:pt x="578" y="309"/>
                    </a:cubicBezTo>
                    <a:cubicBezTo>
                      <a:pt x="553" y="309"/>
                      <a:pt x="528" y="311"/>
                      <a:pt x="503" y="314"/>
                    </a:cubicBezTo>
                    <a:cubicBezTo>
                      <a:pt x="490" y="327"/>
                      <a:pt x="460" y="327"/>
                      <a:pt x="447" y="327"/>
                    </a:cubicBezTo>
                    <a:cubicBezTo>
                      <a:pt x="421" y="327"/>
                      <a:pt x="408" y="314"/>
                      <a:pt x="395" y="301"/>
                    </a:cubicBezTo>
                    <a:cubicBezTo>
                      <a:pt x="313" y="232"/>
                      <a:pt x="232" y="164"/>
                      <a:pt x="150" y="95"/>
                    </a:cubicBezTo>
                    <a:cubicBezTo>
                      <a:pt x="121" y="69"/>
                      <a:pt x="121" y="56"/>
                      <a:pt x="95" y="30"/>
                    </a:cubicBezTo>
                    <a:cubicBezTo>
                      <a:pt x="84" y="16"/>
                      <a:pt x="34" y="25"/>
                      <a:pt x="10" y="12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4877125" y="1533225"/>
                <a:ext cx="51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81" extrusionOk="0">
                    <a:moveTo>
                      <a:pt x="2054" y="0"/>
                    </a:moveTo>
                    <a:lnTo>
                      <a:pt x="2040" y="30"/>
                    </a:lnTo>
                    <a:cubicBezTo>
                      <a:pt x="1946" y="30"/>
                      <a:pt x="1890" y="150"/>
                      <a:pt x="1822" y="193"/>
                    </a:cubicBezTo>
                    <a:cubicBezTo>
                      <a:pt x="1727" y="245"/>
                      <a:pt x="1593" y="232"/>
                      <a:pt x="1538" y="314"/>
                    </a:cubicBezTo>
                    <a:cubicBezTo>
                      <a:pt x="1538" y="327"/>
                      <a:pt x="1525" y="356"/>
                      <a:pt x="1525" y="369"/>
                    </a:cubicBezTo>
                    <a:cubicBezTo>
                      <a:pt x="1495" y="395"/>
                      <a:pt x="1456" y="421"/>
                      <a:pt x="1414" y="438"/>
                    </a:cubicBezTo>
                    <a:cubicBezTo>
                      <a:pt x="1332" y="477"/>
                      <a:pt x="1238" y="532"/>
                      <a:pt x="1156" y="585"/>
                    </a:cubicBezTo>
                    <a:cubicBezTo>
                      <a:pt x="1130" y="614"/>
                      <a:pt x="1087" y="640"/>
                      <a:pt x="1061" y="683"/>
                    </a:cubicBezTo>
                    <a:cubicBezTo>
                      <a:pt x="1048" y="709"/>
                      <a:pt x="1048" y="748"/>
                      <a:pt x="1022" y="777"/>
                    </a:cubicBezTo>
                    <a:cubicBezTo>
                      <a:pt x="940" y="940"/>
                      <a:pt x="666" y="927"/>
                      <a:pt x="572" y="1074"/>
                    </a:cubicBezTo>
                    <a:cubicBezTo>
                      <a:pt x="503" y="1172"/>
                      <a:pt x="464" y="1156"/>
                      <a:pt x="369" y="1198"/>
                    </a:cubicBezTo>
                    <a:cubicBezTo>
                      <a:pt x="288" y="1237"/>
                      <a:pt x="219" y="1348"/>
                      <a:pt x="164" y="1417"/>
                    </a:cubicBezTo>
                    <a:cubicBezTo>
                      <a:pt x="130" y="1450"/>
                      <a:pt x="85" y="1486"/>
                      <a:pt x="39" y="1486"/>
                    </a:cubicBezTo>
                    <a:cubicBezTo>
                      <a:pt x="30" y="1486"/>
                      <a:pt x="22" y="1485"/>
                      <a:pt x="13" y="1482"/>
                    </a:cubicBezTo>
                    <a:lnTo>
                      <a:pt x="13" y="1482"/>
                    </a:lnTo>
                    <a:cubicBezTo>
                      <a:pt x="0" y="1512"/>
                      <a:pt x="13" y="1551"/>
                      <a:pt x="43" y="1580"/>
                    </a:cubicBezTo>
                    <a:cubicBezTo>
                      <a:pt x="82" y="1538"/>
                      <a:pt x="124" y="1482"/>
                      <a:pt x="164" y="1443"/>
                    </a:cubicBezTo>
                    <a:cubicBezTo>
                      <a:pt x="219" y="1388"/>
                      <a:pt x="288" y="1335"/>
                      <a:pt x="353" y="1293"/>
                    </a:cubicBezTo>
                    <a:cubicBezTo>
                      <a:pt x="421" y="1237"/>
                      <a:pt x="503" y="1185"/>
                      <a:pt x="585" y="1156"/>
                    </a:cubicBezTo>
                    <a:cubicBezTo>
                      <a:pt x="653" y="1130"/>
                      <a:pt x="748" y="1117"/>
                      <a:pt x="790" y="1048"/>
                    </a:cubicBezTo>
                    <a:cubicBezTo>
                      <a:pt x="803" y="1022"/>
                      <a:pt x="803" y="993"/>
                      <a:pt x="816" y="966"/>
                    </a:cubicBezTo>
                    <a:cubicBezTo>
                      <a:pt x="843" y="953"/>
                      <a:pt x="872" y="940"/>
                      <a:pt x="898" y="927"/>
                    </a:cubicBezTo>
                    <a:cubicBezTo>
                      <a:pt x="993" y="898"/>
                      <a:pt x="1074" y="872"/>
                      <a:pt x="1169" y="846"/>
                    </a:cubicBezTo>
                    <a:cubicBezTo>
                      <a:pt x="1156" y="777"/>
                      <a:pt x="1156" y="696"/>
                      <a:pt x="1198" y="640"/>
                    </a:cubicBezTo>
                    <a:cubicBezTo>
                      <a:pt x="1211" y="627"/>
                      <a:pt x="1238" y="614"/>
                      <a:pt x="1251" y="601"/>
                    </a:cubicBezTo>
                    <a:cubicBezTo>
                      <a:pt x="1348" y="545"/>
                      <a:pt x="1430" y="490"/>
                      <a:pt x="1512" y="438"/>
                    </a:cubicBezTo>
                    <a:cubicBezTo>
                      <a:pt x="1564" y="408"/>
                      <a:pt x="1606" y="382"/>
                      <a:pt x="1632" y="327"/>
                    </a:cubicBezTo>
                    <a:cubicBezTo>
                      <a:pt x="1632" y="314"/>
                      <a:pt x="1646" y="301"/>
                      <a:pt x="1646" y="288"/>
                    </a:cubicBezTo>
                    <a:cubicBezTo>
                      <a:pt x="1659" y="275"/>
                      <a:pt x="1688" y="275"/>
                      <a:pt x="1701" y="258"/>
                    </a:cubicBezTo>
                    <a:cubicBezTo>
                      <a:pt x="1770" y="245"/>
                      <a:pt x="1851" y="232"/>
                      <a:pt x="1920" y="193"/>
                    </a:cubicBezTo>
                    <a:cubicBezTo>
                      <a:pt x="2001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4865525" y="1597200"/>
                <a:ext cx="650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3" extrusionOk="0">
                    <a:moveTo>
                      <a:pt x="2543" y="190"/>
                    </a:moveTo>
                    <a:cubicBezTo>
                      <a:pt x="2562" y="195"/>
                      <a:pt x="2580" y="199"/>
                      <a:pt x="2599" y="203"/>
                    </a:cubicBezTo>
                    <a:cubicBezTo>
                      <a:pt x="2581" y="198"/>
                      <a:pt x="2562" y="193"/>
                      <a:pt x="2543" y="190"/>
                    </a:cubicBezTo>
                    <a:close/>
                    <a:moveTo>
                      <a:pt x="872" y="0"/>
                    </a:moveTo>
                    <a:cubicBezTo>
                      <a:pt x="941" y="108"/>
                      <a:pt x="1010" y="190"/>
                      <a:pt x="1104" y="271"/>
                    </a:cubicBezTo>
                    <a:cubicBezTo>
                      <a:pt x="1036" y="327"/>
                      <a:pt x="941" y="340"/>
                      <a:pt x="859" y="340"/>
                    </a:cubicBezTo>
                    <a:cubicBezTo>
                      <a:pt x="833" y="392"/>
                      <a:pt x="804" y="434"/>
                      <a:pt x="804" y="490"/>
                    </a:cubicBezTo>
                    <a:cubicBezTo>
                      <a:pt x="791" y="516"/>
                      <a:pt x="791" y="555"/>
                      <a:pt x="791" y="585"/>
                    </a:cubicBezTo>
                    <a:cubicBezTo>
                      <a:pt x="765" y="666"/>
                      <a:pt x="709" y="718"/>
                      <a:pt x="641" y="761"/>
                    </a:cubicBezTo>
                    <a:cubicBezTo>
                      <a:pt x="572" y="816"/>
                      <a:pt x="507" y="842"/>
                      <a:pt x="425" y="869"/>
                    </a:cubicBezTo>
                    <a:cubicBezTo>
                      <a:pt x="275" y="937"/>
                      <a:pt x="138" y="1032"/>
                      <a:pt x="1" y="1126"/>
                    </a:cubicBezTo>
                    <a:cubicBezTo>
                      <a:pt x="20" y="1131"/>
                      <a:pt x="40" y="1133"/>
                      <a:pt x="60" y="1133"/>
                    </a:cubicBezTo>
                    <a:cubicBezTo>
                      <a:pt x="180" y="1133"/>
                      <a:pt x="303" y="1061"/>
                      <a:pt x="396" y="980"/>
                    </a:cubicBezTo>
                    <a:cubicBezTo>
                      <a:pt x="477" y="924"/>
                      <a:pt x="559" y="869"/>
                      <a:pt x="654" y="856"/>
                    </a:cubicBezTo>
                    <a:cubicBezTo>
                      <a:pt x="683" y="856"/>
                      <a:pt x="722" y="856"/>
                      <a:pt x="752" y="842"/>
                    </a:cubicBezTo>
                    <a:cubicBezTo>
                      <a:pt x="791" y="829"/>
                      <a:pt x="817" y="787"/>
                      <a:pt x="833" y="761"/>
                    </a:cubicBezTo>
                    <a:cubicBezTo>
                      <a:pt x="872" y="705"/>
                      <a:pt x="915" y="666"/>
                      <a:pt x="915" y="598"/>
                    </a:cubicBezTo>
                    <a:cubicBezTo>
                      <a:pt x="915" y="555"/>
                      <a:pt x="885" y="503"/>
                      <a:pt x="899" y="448"/>
                    </a:cubicBezTo>
                    <a:cubicBezTo>
                      <a:pt x="928" y="392"/>
                      <a:pt x="996" y="379"/>
                      <a:pt x="1049" y="379"/>
                    </a:cubicBezTo>
                    <a:cubicBezTo>
                      <a:pt x="1104" y="366"/>
                      <a:pt x="1160" y="366"/>
                      <a:pt x="1212" y="366"/>
                    </a:cubicBezTo>
                    <a:cubicBezTo>
                      <a:pt x="1231" y="366"/>
                      <a:pt x="1244" y="360"/>
                      <a:pt x="1254" y="360"/>
                    </a:cubicBezTo>
                    <a:cubicBezTo>
                      <a:pt x="1259" y="360"/>
                      <a:pt x="1263" y="362"/>
                      <a:pt x="1267" y="366"/>
                    </a:cubicBezTo>
                    <a:cubicBezTo>
                      <a:pt x="1293" y="379"/>
                      <a:pt x="1293" y="434"/>
                      <a:pt x="1336" y="448"/>
                    </a:cubicBezTo>
                    <a:cubicBezTo>
                      <a:pt x="1340" y="449"/>
                      <a:pt x="1344" y="450"/>
                      <a:pt x="1348" y="450"/>
                    </a:cubicBezTo>
                    <a:cubicBezTo>
                      <a:pt x="1377" y="450"/>
                      <a:pt x="1423" y="420"/>
                      <a:pt x="1457" y="408"/>
                    </a:cubicBezTo>
                    <a:cubicBezTo>
                      <a:pt x="1476" y="408"/>
                      <a:pt x="1615" y="395"/>
                      <a:pt x="1705" y="395"/>
                    </a:cubicBezTo>
                    <a:cubicBezTo>
                      <a:pt x="1750" y="395"/>
                      <a:pt x="1783" y="399"/>
                      <a:pt x="1783" y="408"/>
                    </a:cubicBezTo>
                    <a:lnTo>
                      <a:pt x="1783" y="340"/>
                    </a:lnTo>
                    <a:cubicBezTo>
                      <a:pt x="1920" y="297"/>
                      <a:pt x="2070" y="297"/>
                      <a:pt x="2204" y="297"/>
                    </a:cubicBezTo>
                    <a:cubicBezTo>
                      <a:pt x="2191" y="271"/>
                      <a:pt x="2191" y="229"/>
                      <a:pt x="2220" y="216"/>
                    </a:cubicBezTo>
                    <a:cubicBezTo>
                      <a:pt x="2247" y="190"/>
                      <a:pt x="2286" y="190"/>
                      <a:pt x="2315" y="190"/>
                    </a:cubicBezTo>
                    <a:cubicBezTo>
                      <a:pt x="2354" y="184"/>
                      <a:pt x="2394" y="181"/>
                      <a:pt x="2433" y="181"/>
                    </a:cubicBezTo>
                    <a:cubicBezTo>
                      <a:pt x="2470" y="181"/>
                      <a:pt x="2507" y="184"/>
                      <a:pt x="2543" y="190"/>
                    </a:cubicBezTo>
                    <a:lnTo>
                      <a:pt x="2543" y="190"/>
                    </a:lnTo>
                    <a:cubicBezTo>
                      <a:pt x="2444" y="167"/>
                      <a:pt x="2351" y="141"/>
                      <a:pt x="2260" y="108"/>
                    </a:cubicBezTo>
                    <a:cubicBezTo>
                      <a:pt x="2247" y="108"/>
                      <a:pt x="2220" y="108"/>
                      <a:pt x="2204" y="121"/>
                    </a:cubicBezTo>
                    <a:cubicBezTo>
                      <a:pt x="2191" y="134"/>
                      <a:pt x="2191" y="164"/>
                      <a:pt x="2178" y="177"/>
                    </a:cubicBezTo>
                    <a:cubicBezTo>
                      <a:pt x="2165" y="190"/>
                      <a:pt x="2152" y="190"/>
                      <a:pt x="2139" y="203"/>
                    </a:cubicBezTo>
                    <a:cubicBezTo>
                      <a:pt x="2041" y="229"/>
                      <a:pt x="1933" y="245"/>
                      <a:pt x="1839" y="245"/>
                    </a:cubicBezTo>
                    <a:cubicBezTo>
                      <a:pt x="1812" y="245"/>
                      <a:pt x="1796" y="245"/>
                      <a:pt x="1770" y="258"/>
                    </a:cubicBezTo>
                    <a:cubicBezTo>
                      <a:pt x="1757" y="258"/>
                      <a:pt x="1744" y="271"/>
                      <a:pt x="1731" y="284"/>
                    </a:cubicBezTo>
                    <a:cubicBezTo>
                      <a:pt x="1672" y="325"/>
                      <a:pt x="1610" y="337"/>
                      <a:pt x="1546" y="337"/>
                    </a:cubicBezTo>
                    <a:cubicBezTo>
                      <a:pt x="1504" y="337"/>
                      <a:pt x="1461" y="332"/>
                      <a:pt x="1418" y="327"/>
                    </a:cubicBezTo>
                    <a:cubicBezTo>
                      <a:pt x="1375" y="327"/>
                      <a:pt x="1336" y="310"/>
                      <a:pt x="1293" y="297"/>
                    </a:cubicBezTo>
                    <a:lnTo>
                      <a:pt x="1241" y="245"/>
                    </a:lnTo>
                    <a:cubicBezTo>
                      <a:pt x="1212" y="216"/>
                      <a:pt x="1173" y="203"/>
                      <a:pt x="1130" y="190"/>
                    </a:cubicBezTo>
                    <a:cubicBezTo>
                      <a:pt x="1036" y="147"/>
                      <a:pt x="941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4938000" y="1580900"/>
                <a:ext cx="126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46" extrusionOk="0">
                    <a:moveTo>
                      <a:pt x="377" y="43"/>
                    </a:moveTo>
                    <a:cubicBezTo>
                      <a:pt x="404" y="43"/>
                      <a:pt x="434" y="52"/>
                      <a:pt x="464" y="54"/>
                    </a:cubicBezTo>
                    <a:lnTo>
                      <a:pt x="464" y="54"/>
                    </a:lnTo>
                    <a:cubicBezTo>
                      <a:pt x="464" y="67"/>
                      <a:pt x="463" y="82"/>
                      <a:pt x="448" y="94"/>
                    </a:cubicBezTo>
                    <a:lnTo>
                      <a:pt x="448" y="189"/>
                    </a:lnTo>
                    <a:cubicBezTo>
                      <a:pt x="435" y="215"/>
                      <a:pt x="408" y="228"/>
                      <a:pt x="395" y="257"/>
                    </a:cubicBezTo>
                    <a:cubicBezTo>
                      <a:pt x="382" y="283"/>
                      <a:pt x="395" y="310"/>
                      <a:pt x="395" y="339"/>
                    </a:cubicBezTo>
                    <a:cubicBezTo>
                      <a:pt x="353" y="339"/>
                      <a:pt x="327" y="352"/>
                      <a:pt x="301" y="365"/>
                    </a:cubicBezTo>
                    <a:cubicBezTo>
                      <a:pt x="258" y="391"/>
                      <a:pt x="245" y="434"/>
                      <a:pt x="258" y="460"/>
                    </a:cubicBezTo>
                    <a:cubicBezTo>
                      <a:pt x="190" y="460"/>
                      <a:pt x="137" y="460"/>
                      <a:pt x="69" y="473"/>
                    </a:cubicBezTo>
                    <a:cubicBezTo>
                      <a:pt x="95" y="460"/>
                      <a:pt x="108" y="421"/>
                      <a:pt x="95" y="378"/>
                    </a:cubicBezTo>
                    <a:cubicBezTo>
                      <a:pt x="95" y="352"/>
                      <a:pt x="69" y="339"/>
                      <a:pt x="69" y="310"/>
                    </a:cubicBezTo>
                    <a:cubicBezTo>
                      <a:pt x="82" y="270"/>
                      <a:pt x="121" y="257"/>
                      <a:pt x="137" y="228"/>
                    </a:cubicBezTo>
                    <a:lnTo>
                      <a:pt x="137" y="202"/>
                    </a:lnTo>
                    <a:cubicBezTo>
                      <a:pt x="137" y="189"/>
                      <a:pt x="151" y="176"/>
                      <a:pt x="151" y="176"/>
                    </a:cubicBezTo>
                    <a:cubicBezTo>
                      <a:pt x="177" y="146"/>
                      <a:pt x="203" y="133"/>
                      <a:pt x="245" y="120"/>
                    </a:cubicBezTo>
                    <a:cubicBezTo>
                      <a:pt x="271" y="107"/>
                      <a:pt x="284" y="107"/>
                      <a:pt x="314" y="81"/>
                    </a:cubicBezTo>
                    <a:cubicBezTo>
                      <a:pt x="327" y="81"/>
                      <a:pt x="327" y="65"/>
                      <a:pt x="340" y="52"/>
                    </a:cubicBezTo>
                    <a:cubicBezTo>
                      <a:pt x="351" y="45"/>
                      <a:pt x="364" y="43"/>
                      <a:pt x="377" y="43"/>
                    </a:cubicBezTo>
                    <a:close/>
                    <a:moveTo>
                      <a:pt x="384" y="1"/>
                    </a:moveTo>
                    <a:cubicBezTo>
                      <a:pt x="366" y="1"/>
                      <a:pt x="346" y="4"/>
                      <a:pt x="327" y="13"/>
                    </a:cubicBezTo>
                    <a:cubicBezTo>
                      <a:pt x="284" y="26"/>
                      <a:pt x="258" y="52"/>
                      <a:pt x="219" y="81"/>
                    </a:cubicBezTo>
                    <a:cubicBezTo>
                      <a:pt x="190" y="94"/>
                      <a:pt x="151" y="107"/>
                      <a:pt x="121" y="133"/>
                    </a:cubicBezTo>
                    <a:cubicBezTo>
                      <a:pt x="82" y="163"/>
                      <a:pt x="56" y="215"/>
                      <a:pt x="27" y="270"/>
                    </a:cubicBezTo>
                    <a:cubicBezTo>
                      <a:pt x="0" y="310"/>
                      <a:pt x="13" y="326"/>
                      <a:pt x="13" y="365"/>
                    </a:cubicBezTo>
                    <a:cubicBezTo>
                      <a:pt x="27" y="421"/>
                      <a:pt x="0" y="473"/>
                      <a:pt x="0" y="528"/>
                    </a:cubicBezTo>
                    <a:cubicBezTo>
                      <a:pt x="27" y="528"/>
                      <a:pt x="54" y="522"/>
                      <a:pt x="81" y="522"/>
                    </a:cubicBezTo>
                    <a:cubicBezTo>
                      <a:pt x="95" y="522"/>
                      <a:pt x="108" y="524"/>
                      <a:pt x="121" y="528"/>
                    </a:cubicBezTo>
                    <a:cubicBezTo>
                      <a:pt x="145" y="528"/>
                      <a:pt x="174" y="545"/>
                      <a:pt x="207" y="545"/>
                    </a:cubicBezTo>
                    <a:cubicBezTo>
                      <a:pt x="215" y="545"/>
                      <a:pt x="224" y="544"/>
                      <a:pt x="232" y="541"/>
                    </a:cubicBezTo>
                    <a:cubicBezTo>
                      <a:pt x="258" y="541"/>
                      <a:pt x="271" y="515"/>
                      <a:pt x="284" y="502"/>
                    </a:cubicBezTo>
                    <a:cubicBezTo>
                      <a:pt x="327" y="447"/>
                      <a:pt x="382" y="408"/>
                      <a:pt x="435" y="391"/>
                    </a:cubicBezTo>
                    <a:cubicBezTo>
                      <a:pt x="448" y="391"/>
                      <a:pt x="464" y="391"/>
                      <a:pt x="464" y="378"/>
                    </a:cubicBezTo>
                    <a:cubicBezTo>
                      <a:pt x="477" y="365"/>
                      <a:pt x="464" y="310"/>
                      <a:pt x="464" y="297"/>
                    </a:cubicBezTo>
                    <a:cubicBezTo>
                      <a:pt x="464" y="257"/>
                      <a:pt x="477" y="202"/>
                      <a:pt x="490" y="163"/>
                    </a:cubicBezTo>
                    <a:lnTo>
                      <a:pt x="490" y="81"/>
                    </a:lnTo>
                    <a:cubicBezTo>
                      <a:pt x="490" y="72"/>
                      <a:pt x="489" y="63"/>
                      <a:pt x="486" y="54"/>
                    </a:cubicBezTo>
                    <a:lnTo>
                      <a:pt x="486" y="54"/>
                    </a:lnTo>
                    <a:cubicBezTo>
                      <a:pt x="492" y="54"/>
                      <a:pt x="497" y="53"/>
                      <a:pt x="503" y="52"/>
                    </a:cubicBezTo>
                    <a:cubicBezTo>
                      <a:pt x="492" y="41"/>
                      <a:pt x="478" y="30"/>
                      <a:pt x="463" y="22"/>
                    </a:cubicBezTo>
                    <a:lnTo>
                      <a:pt x="463" y="22"/>
                    </a:lnTo>
                    <a:cubicBezTo>
                      <a:pt x="459" y="18"/>
                      <a:pt x="453" y="15"/>
                      <a:pt x="448" y="13"/>
                    </a:cubicBezTo>
                    <a:lnTo>
                      <a:pt x="448" y="13"/>
                    </a:lnTo>
                    <a:cubicBezTo>
                      <a:pt x="449" y="14"/>
                      <a:pt x="450" y="15"/>
                      <a:pt x="451" y="16"/>
                    </a:cubicBezTo>
                    <a:lnTo>
                      <a:pt x="451" y="16"/>
                    </a:lnTo>
                    <a:cubicBezTo>
                      <a:pt x="431" y="6"/>
                      <a:pt x="408" y="1"/>
                      <a:pt x="38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4942075" y="1562100"/>
                <a:ext cx="61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7" extrusionOk="0">
                    <a:moveTo>
                      <a:pt x="108" y="1"/>
                    </a:moveTo>
                    <a:cubicBezTo>
                      <a:pt x="95" y="1"/>
                      <a:pt x="56" y="43"/>
                      <a:pt x="56" y="43"/>
                    </a:cubicBezTo>
                    <a:cubicBezTo>
                      <a:pt x="82" y="138"/>
                      <a:pt x="14" y="233"/>
                      <a:pt x="1" y="327"/>
                    </a:cubicBezTo>
                    <a:cubicBezTo>
                      <a:pt x="40" y="327"/>
                      <a:pt x="82" y="344"/>
                      <a:pt x="95" y="383"/>
                    </a:cubicBezTo>
                    <a:cubicBezTo>
                      <a:pt x="108" y="396"/>
                      <a:pt x="108" y="425"/>
                      <a:pt x="108" y="438"/>
                    </a:cubicBezTo>
                    <a:lnTo>
                      <a:pt x="108" y="627"/>
                    </a:lnTo>
                    <a:lnTo>
                      <a:pt x="108" y="683"/>
                    </a:lnTo>
                    <a:lnTo>
                      <a:pt x="108" y="709"/>
                    </a:lnTo>
                    <a:cubicBezTo>
                      <a:pt x="121" y="709"/>
                      <a:pt x="121" y="722"/>
                      <a:pt x="138" y="722"/>
                    </a:cubicBezTo>
                    <a:cubicBezTo>
                      <a:pt x="151" y="735"/>
                      <a:pt x="151" y="735"/>
                      <a:pt x="151" y="752"/>
                    </a:cubicBezTo>
                    <a:cubicBezTo>
                      <a:pt x="164" y="791"/>
                      <a:pt x="177" y="817"/>
                      <a:pt x="190" y="846"/>
                    </a:cubicBezTo>
                    <a:cubicBezTo>
                      <a:pt x="245" y="722"/>
                      <a:pt x="151" y="572"/>
                      <a:pt x="177" y="438"/>
                    </a:cubicBezTo>
                    <a:cubicBezTo>
                      <a:pt x="177" y="425"/>
                      <a:pt x="190" y="396"/>
                      <a:pt x="190" y="370"/>
                    </a:cubicBezTo>
                    <a:cubicBezTo>
                      <a:pt x="190" y="357"/>
                      <a:pt x="177" y="327"/>
                      <a:pt x="164" y="314"/>
                    </a:cubicBezTo>
                    <a:cubicBezTo>
                      <a:pt x="138" y="301"/>
                      <a:pt x="108" y="301"/>
                      <a:pt x="95" y="275"/>
                    </a:cubicBezTo>
                    <a:cubicBezTo>
                      <a:pt x="82" y="262"/>
                      <a:pt x="82" y="262"/>
                      <a:pt x="82" y="246"/>
                    </a:cubicBezTo>
                    <a:cubicBezTo>
                      <a:pt x="82" y="164"/>
                      <a:pt x="95" y="82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4926400" y="1591475"/>
                <a:ext cx="133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02" extrusionOk="0">
                    <a:moveTo>
                      <a:pt x="471" y="1"/>
                    </a:moveTo>
                    <a:cubicBezTo>
                      <a:pt x="451" y="1"/>
                      <a:pt x="430" y="4"/>
                      <a:pt x="409" y="11"/>
                    </a:cubicBezTo>
                    <a:cubicBezTo>
                      <a:pt x="383" y="37"/>
                      <a:pt x="340" y="50"/>
                      <a:pt x="314" y="79"/>
                    </a:cubicBezTo>
                    <a:cubicBezTo>
                      <a:pt x="288" y="105"/>
                      <a:pt x="275" y="118"/>
                      <a:pt x="259" y="148"/>
                    </a:cubicBezTo>
                    <a:lnTo>
                      <a:pt x="259" y="187"/>
                    </a:lnTo>
                    <a:cubicBezTo>
                      <a:pt x="246" y="242"/>
                      <a:pt x="193" y="269"/>
                      <a:pt x="138" y="295"/>
                    </a:cubicBezTo>
                    <a:cubicBezTo>
                      <a:pt x="96" y="311"/>
                      <a:pt x="43" y="324"/>
                      <a:pt x="1" y="376"/>
                    </a:cubicBezTo>
                    <a:lnTo>
                      <a:pt x="1" y="393"/>
                    </a:lnTo>
                    <a:lnTo>
                      <a:pt x="14" y="393"/>
                    </a:lnTo>
                    <a:cubicBezTo>
                      <a:pt x="32" y="399"/>
                      <a:pt x="50" y="402"/>
                      <a:pt x="67" y="402"/>
                    </a:cubicBezTo>
                    <a:cubicBezTo>
                      <a:pt x="155" y="402"/>
                      <a:pt x="233" y="326"/>
                      <a:pt x="301" y="269"/>
                    </a:cubicBezTo>
                    <a:cubicBezTo>
                      <a:pt x="288" y="242"/>
                      <a:pt x="288" y="213"/>
                      <a:pt x="301" y="187"/>
                    </a:cubicBezTo>
                    <a:cubicBezTo>
                      <a:pt x="314" y="161"/>
                      <a:pt x="340" y="131"/>
                      <a:pt x="370" y="105"/>
                    </a:cubicBezTo>
                    <a:cubicBezTo>
                      <a:pt x="409" y="66"/>
                      <a:pt x="477" y="37"/>
                      <a:pt x="533" y="11"/>
                    </a:cubicBezTo>
                    <a:cubicBezTo>
                      <a:pt x="512" y="4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4896875" y="1548550"/>
                <a:ext cx="458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83"/>
                      <a:pt x="164" y="109"/>
                      <a:pt x="216" y="177"/>
                    </a:cubicBezTo>
                    <a:cubicBezTo>
                      <a:pt x="232" y="203"/>
                      <a:pt x="245" y="216"/>
                      <a:pt x="245" y="246"/>
                    </a:cubicBezTo>
                    <a:lnTo>
                      <a:pt x="245" y="298"/>
                    </a:lnTo>
                    <a:cubicBezTo>
                      <a:pt x="245" y="340"/>
                      <a:pt x="271" y="380"/>
                      <a:pt x="297" y="422"/>
                    </a:cubicBezTo>
                    <a:cubicBezTo>
                      <a:pt x="314" y="448"/>
                      <a:pt x="327" y="461"/>
                      <a:pt x="353" y="478"/>
                    </a:cubicBezTo>
                    <a:lnTo>
                      <a:pt x="408" y="478"/>
                    </a:lnTo>
                    <a:cubicBezTo>
                      <a:pt x="434" y="491"/>
                      <a:pt x="461" y="530"/>
                      <a:pt x="461" y="572"/>
                    </a:cubicBezTo>
                    <a:cubicBezTo>
                      <a:pt x="490" y="624"/>
                      <a:pt x="503" y="680"/>
                      <a:pt x="490" y="735"/>
                    </a:cubicBezTo>
                    <a:lnTo>
                      <a:pt x="490" y="761"/>
                    </a:lnTo>
                    <a:cubicBezTo>
                      <a:pt x="503" y="775"/>
                      <a:pt x="503" y="788"/>
                      <a:pt x="516" y="788"/>
                    </a:cubicBezTo>
                    <a:cubicBezTo>
                      <a:pt x="585" y="843"/>
                      <a:pt x="705" y="856"/>
                      <a:pt x="748" y="938"/>
                    </a:cubicBezTo>
                    <a:cubicBezTo>
                      <a:pt x="761" y="967"/>
                      <a:pt x="774" y="993"/>
                      <a:pt x="787" y="1006"/>
                    </a:cubicBezTo>
                    <a:cubicBezTo>
                      <a:pt x="798" y="1012"/>
                      <a:pt x="809" y="1014"/>
                      <a:pt x="820" y="1014"/>
                    </a:cubicBezTo>
                    <a:cubicBezTo>
                      <a:pt x="864" y="1014"/>
                      <a:pt x="906" y="980"/>
                      <a:pt x="937" y="980"/>
                    </a:cubicBezTo>
                    <a:cubicBezTo>
                      <a:pt x="966" y="980"/>
                      <a:pt x="980" y="980"/>
                      <a:pt x="1006" y="993"/>
                    </a:cubicBezTo>
                    <a:cubicBezTo>
                      <a:pt x="1143" y="1062"/>
                      <a:pt x="1277" y="1114"/>
                      <a:pt x="1401" y="1183"/>
                    </a:cubicBezTo>
                    <a:cubicBezTo>
                      <a:pt x="1427" y="1183"/>
                      <a:pt x="1440" y="1196"/>
                      <a:pt x="1440" y="1212"/>
                    </a:cubicBezTo>
                    <a:cubicBezTo>
                      <a:pt x="1456" y="1225"/>
                      <a:pt x="1456" y="1238"/>
                      <a:pt x="1469" y="1251"/>
                    </a:cubicBezTo>
                    <a:cubicBezTo>
                      <a:pt x="1482" y="1264"/>
                      <a:pt x="1495" y="1264"/>
                      <a:pt x="1521" y="1264"/>
                    </a:cubicBezTo>
                    <a:cubicBezTo>
                      <a:pt x="1564" y="1264"/>
                      <a:pt x="1603" y="1264"/>
                      <a:pt x="1645" y="1294"/>
                    </a:cubicBezTo>
                    <a:cubicBezTo>
                      <a:pt x="1727" y="1333"/>
                      <a:pt x="1753" y="1440"/>
                      <a:pt x="1835" y="1483"/>
                    </a:cubicBezTo>
                    <a:cubicBezTo>
                      <a:pt x="1796" y="1414"/>
                      <a:pt x="1766" y="1359"/>
                      <a:pt x="1727" y="1307"/>
                    </a:cubicBezTo>
                    <a:cubicBezTo>
                      <a:pt x="1704" y="1269"/>
                      <a:pt x="1678" y="1223"/>
                      <a:pt x="1635" y="1223"/>
                    </a:cubicBezTo>
                    <a:cubicBezTo>
                      <a:pt x="1630" y="1223"/>
                      <a:pt x="1625" y="1224"/>
                      <a:pt x="1619" y="1225"/>
                    </a:cubicBezTo>
                    <a:cubicBezTo>
                      <a:pt x="1608" y="1225"/>
                      <a:pt x="1599" y="1231"/>
                      <a:pt x="1586" y="1231"/>
                    </a:cubicBezTo>
                    <a:cubicBezTo>
                      <a:pt x="1580" y="1231"/>
                      <a:pt x="1573" y="1229"/>
                      <a:pt x="1564" y="1225"/>
                    </a:cubicBezTo>
                    <a:cubicBezTo>
                      <a:pt x="1508" y="1225"/>
                      <a:pt x="1521" y="1143"/>
                      <a:pt x="1482" y="1101"/>
                    </a:cubicBezTo>
                    <a:cubicBezTo>
                      <a:pt x="1469" y="1088"/>
                      <a:pt x="1440" y="1088"/>
                      <a:pt x="1427" y="1088"/>
                    </a:cubicBezTo>
                    <a:cubicBezTo>
                      <a:pt x="1319" y="1062"/>
                      <a:pt x="1224" y="1032"/>
                      <a:pt x="1130" y="980"/>
                    </a:cubicBezTo>
                    <a:cubicBezTo>
                      <a:pt x="1082" y="955"/>
                      <a:pt x="1024" y="922"/>
                      <a:pt x="965" y="922"/>
                    </a:cubicBezTo>
                    <a:cubicBezTo>
                      <a:pt x="956" y="922"/>
                      <a:pt x="946" y="923"/>
                      <a:pt x="937" y="925"/>
                    </a:cubicBezTo>
                    <a:cubicBezTo>
                      <a:pt x="920" y="925"/>
                      <a:pt x="895" y="930"/>
                      <a:pt x="869" y="930"/>
                    </a:cubicBezTo>
                    <a:cubicBezTo>
                      <a:pt x="856" y="930"/>
                      <a:pt x="842" y="929"/>
                      <a:pt x="829" y="925"/>
                    </a:cubicBezTo>
                    <a:cubicBezTo>
                      <a:pt x="774" y="925"/>
                      <a:pt x="735" y="869"/>
                      <a:pt x="705" y="830"/>
                    </a:cubicBezTo>
                    <a:cubicBezTo>
                      <a:pt x="671" y="807"/>
                      <a:pt x="625" y="772"/>
                      <a:pt x="579" y="772"/>
                    </a:cubicBezTo>
                    <a:cubicBezTo>
                      <a:pt x="572" y="772"/>
                      <a:pt x="565" y="773"/>
                      <a:pt x="558" y="775"/>
                    </a:cubicBezTo>
                    <a:cubicBezTo>
                      <a:pt x="558" y="654"/>
                      <a:pt x="529" y="543"/>
                      <a:pt x="503" y="435"/>
                    </a:cubicBezTo>
                    <a:cubicBezTo>
                      <a:pt x="490" y="422"/>
                      <a:pt x="490" y="409"/>
                      <a:pt x="477" y="396"/>
                    </a:cubicBezTo>
                    <a:cubicBezTo>
                      <a:pt x="471" y="390"/>
                      <a:pt x="465" y="389"/>
                      <a:pt x="458" y="389"/>
                    </a:cubicBezTo>
                    <a:cubicBezTo>
                      <a:pt x="443" y="389"/>
                      <a:pt x="426" y="396"/>
                      <a:pt x="408" y="396"/>
                    </a:cubicBezTo>
                    <a:cubicBezTo>
                      <a:pt x="366" y="396"/>
                      <a:pt x="353" y="353"/>
                      <a:pt x="327" y="314"/>
                    </a:cubicBezTo>
                    <a:cubicBezTo>
                      <a:pt x="297" y="259"/>
                      <a:pt x="314" y="177"/>
                      <a:pt x="271" y="135"/>
                    </a:cubicBezTo>
                    <a:cubicBezTo>
                      <a:pt x="203" y="70"/>
                      <a:pt x="82" y="4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4938000" y="1539675"/>
                <a:ext cx="5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5" y="69"/>
                      <a:pt x="82" y="150"/>
                      <a:pt x="69" y="219"/>
                    </a:cubicBezTo>
                    <a:cubicBezTo>
                      <a:pt x="69" y="261"/>
                      <a:pt x="40" y="382"/>
                      <a:pt x="0" y="408"/>
                    </a:cubicBezTo>
                    <a:cubicBezTo>
                      <a:pt x="56" y="382"/>
                      <a:pt x="95" y="369"/>
                      <a:pt x="137" y="356"/>
                    </a:cubicBezTo>
                    <a:lnTo>
                      <a:pt x="137" y="356"/>
                    </a:lnTo>
                    <a:cubicBezTo>
                      <a:pt x="151" y="451"/>
                      <a:pt x="137" y="545"/>
                      <a:pt x="121" y="627"/>
                    </a:cubicBezTo>
                    <a:cubicBezTo>
                      <a:pt x="108" y="640"/>
                      <a:pt x="108" y="653"/>
                      <a:pt x="108" y="669"/>
                    </a:cubicBezTo>
                    <a:lnTo>
                      <a:pt x="108" y="695"/>
                    </a:lnTo>
                    <a:cubicBezTo>
                      <a:pt x="108" y="751"/>
                      <a:pt x="108" y="833"/>
                      <a:pt x="121" y="885"/>
                    </a:cubicBezTo>
                    <a:cubicBezTo>
                      <a:pt x="137" y="927"/>
                      <a:pt x="164" y="966"/>
                      <a:pt x="177" y="1009"/>
                    </a:cubicBezTo>
                    <a:cubicBezTo>
                      <a:pt x="190" y="1048"/>
                      <a:pt x="219" y="1103"/>
                      <a:pt x="219" y="1130"/>
                    </a:cubicBezTo>
                    <a:cubicBezTo>
                      <a:pt x="232" y="1009"/>
                      <a:pt x="177" y="872"/>
                      <a:pt x="151" y="751"/>
                    </a:cubicBezTo>
                    <a:cubicBezTo>
                      <a:pt x="151" y="695"/>
                      <a:pt x="137" y="653"/>
                      <a:pt x="151" y="601"/>
                    </a:cubicBezTo>
                    <a:cubicBezTo>
                      <a:pt x="151" y="571"/>
                      <a:pt x="177" y="558"/>
                      <a:pt x="190" y="532"/>
                    </a:cubicBezTo>
                    <a:cubicBezTo>
                      <a:pt x="190" y="519"/>
                      <a:pt x="232" y="274"/>
                      <a:pt x="219" y="274"/>
                    </a:cubicBezTo>
                    <a:lnTo>
                      <a:pt x="219" y="274"/>
                    </a:lnTo>
                    <a:cubicBezTo>
                      <a:pt x="177" y="287"/>
                      <a:pt x="137" y="287"/>
                      <a:pt x="82" y="287"/>
                    </a:cubicBezTo>
                    <a:cubicBezTo>
                      <a:pt x="95" y="193"/>
                      <a:pt x="95" y="98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4866275" y="1580475"/>
                <a:ext cx="190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54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67" y="28"/>
                      <a:pt x="85" y="52"/>
                      <a:pt x="105" y="72"/>
                    </a:cubicBezTo>
                    <a:lnTo>
                      <a:pt x="105" y="72"/>
                    </a:lnTo>
                    <a:cubicBezTo>
                      <a:pt x="92" y="48"/>
                      <a:pt x="77" y="25"/>
                      <a:pt x="53" y="0"/>
                    </a:cubicBezTo>
                    <a:close/>
                    <a:moveTo>
                      <a:pt x="761" y="0"/>
                    </a:moveTo>
                    <a:lnTo>
                      <a:pt x="761" y="0"/>
                    </a:lnTo>
                    <a:cubicBezTo>
                      <a:pt x="653" y="17"/>
                      <a:pt x="558" y="56"/>
                      <a:pt x="461" y="124"/>
                    </a:cubicBezTo>
                    <a:cubicBezTo>
                      <a:pt x="408" y="163"/>
                      <a:pt x="366" y="206"/>
                      <a:pt x="297" y="232"/>
                    </a:cubicBezTo>
                    <a:cubicBezTo>
                      <a:pt x="297" y="206"/>
                      <a:pt x="271" y="180"/>
                      <a:pt x="245" y="163"/>
                    </a:cubicBezTo>
                    <a:cubicBezTo>
                      <a:pt x="191" y="138"/>
                      <a:pt x="144" y="111"/>
                      <a:pt x="105" y="72"/>
                    </a:cubicBezTo>
                    <a:lnTo>
                      <a:pt x="105" y="72"/>
                    </a:lnTo>
                    <a:cubicBezTo>
                      <a:pt x="114" y="89"/>
                      <a:pt x="123" y="106"/>
                      <a:pt x="134" y="124"/>
                    </a:cubicBezTo>
                    <a:cubicBezTo>
                      <a:pt x="164" y="193"/>
                      <a:pt x="216" y="232"/>
                      <a:pt x="271" y="274"/>
                    </a:cubicBezTo>
                    <a:cubicBezTo>
                      <a:pt x="258" y="300"/>
                      <a:pt x="258" y="327"/>
                      <a:pt x="232" y="356"/>
                    </a:cubicBezTo>
                    <a:cubicBezTo>
                      <a:pt x="216" y="369"/>
                      <a:pt x="203" y="395"/>
                      <a:pt x="177" y="395"/>
                    </a:cubicBezTo>
                    <a:cubicBezTo>
                      <a:pt x="134" y="425"/>
                      <a:pt x="69" y="395"/>
                      <a:pt x="53" y="464"/>
                    </a:cubicBezTo>
                    <a:cubicBezTo>
                      <a:pt x="26" y="519"/>
                      <a:pt x="26" y="601"/>
                      <a:pt x="0" y="653"/>
                    </a:cubicBezTo>
                    <a:cubicBezTo>
                      <a:pt x="39" y="588"/>
                      <a:pt x="82" y="438"/>
                      <a:pt x="177" y="408"/>
                    </a:cubicBezTo>
                    <a:cubicBezTo>
                      <a:pt x="185" y="408"/>
                      <a:pt x="213" y="415"/>
                      <a:pt x="234" y="415"/>
                    </a:cubicBezTo>
                    <a:cubicBezTo>
                      <a:pt x="245" y="415"/>
                      <a:pt x="254" y="414"/>
                      <a:pt x="258" y="408"/>
                    </a:cubicBezTo>
                    <a:cubicBezTo>
                      <a:pt x="271" y="395"/>
                      <a:pt x="284" y="382"/>
                      <a:pt x="284" y="369"/>
                    </a:cubicBezTo>
                    <a:cubicBezTo>
                      <a:pt x="395" y="193"/>
                      <a:pt x="585" y="98"/>
                      <a:pt x="76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4958725" y="1647800"/>
                <a:ext cx="241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675" extrusionOk="0">
                    <a:moveTo>
                      <a:pt x="14" y="0"/>
                    </a:moveTo>
                    <a:lnTo>
                      <a:pt x="0" y="111"/>
                    </a:lnTo>
                    <a:lnTo>
                      <a:pt x="885" y="1674"/>
                    </a:lnTo>
                    <a:lnTo>
                      <a:pt x="967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4942075" y="1647800"/>
                <a:ext cx="170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5" extrusionOk="0">
                    <a:moveTo>
                      <a:pt x="680" y="0"/>
                    </a:moveTo>
                    <a:lnTo>
                      <a:pt x="56" y="82"/>
                    </a:lnTo>
                    <a:lnTo>
                      <a:pt x="1" y="124"/>
                    </a:lnTo>
                    <a:lnTo>
                      <a:pt x="666" y="11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4932525" y="1633175"/>
                <a:ext cx="109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10" extrusionOk="0">
                    <a:moveTo>
                      <a:pt x="43" y="1"/>
                    </a:moveTo>
                    <a:lnTo>
                      <a:pt x="1" y="112"/>
                    </a:lnTo>
                    <a:lnTo>
                      <a:pt x="383" y="709"/>
                    </a:lnTo>
                    <a:lnTo>
                      <a:pt x="438" y="667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4894500" y="1633175"/>
                <a:ext cx="391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04" extrusionOk="0">
                    <a:moveTo>
                      <a:pt x="1564" y="1"/>
                    </a:moveTo>
                    <a:lnTo>
                      <a:pt x="40" y="464"/>
                    </a:lnTo>
                    <a:lnTo>
                      <a:pt x="1" y="503"/>
                    </a:lnTo>
                    <a:lnTo>
                      <a:pt x="1522" y="11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4944775" y="1704250"/>
                <a:ext cx="459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95" extrusionOk="0">
                    <a:moveTo>
                      <a:pt x="56" y="1"/>
                    </a:moveTo>
                    <a:cubicBezTo>
                      <a:pt x="43" y="56"/>
                      <a:pt x="0" y="232"/>
                      <a:pt x="0" y="272"/>
                    </a:cubicBezTo>
                    <a:cubicBezTo>
                      <a:pt x="0" y="314"/>
                      <a:pt x="683" y="559"/>
                      <a:pt x="748" y="585"/>
                    </a:cubicBezTo>
                    <a:cubicBezTo>
                      <a:pt x="782" y="592"/>
                      <a:pt x="962" y="595"/>
                      <a:pt x="1141" y="595"/>
                    </a:cubicBezTo>
                    <a:cubicBezTo>
                      <a:pt x="1320" y="595"/>
                      <a:pt x="1497" y="592"/>
                      <a:pt x="1525" y="585"/>
                    </a:cubicBezTo>
                    <a:cubicBezTo>
                      <a:pt x="1564" y="572"/>
                      <a:pt x="1714" y="451"/>
                      <a:pt x="1838" y="340"/>
                    </a:cubicBezTo>
                    <a:cubicBezTo>
                      <a:pt x="1512" y="314"/>
                      <a:pt x="1104" y="288"/>
                      <a:pt x="816" y="232"/>
                    </a:cubicBezTo>
                    <a:cubicBezTo>
                      <a:pt x="532" y="177"/>
                      <a:pt x="245" y="69"/>
                      <a:pt x="56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5079750" y="1646150"/>
                <a:ext cx="153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062" extrusionOk="0">
                    <a:moveTo>
                      <a:pt x="545" y="1"/>
                    </a:moveTo>
                    <a:cubicBezTo>
                      <a:pt x="545" y="53"/>
                      <a:pt x="532" y="108"/>
                      <a:pt x="506" y="164"/>
                    </a:cubicBezTo>
                    <a:cubicBezTo>
                      <a:pt x="490" y="203"/>
                      <a:pt x="477" y="229"/>
                      <a:pt x="450" y="259"/>
                    </a:cubicBezTo>
                    <a:cubicBezTo>
                      <a:pt x="382" y="379"/>
                      <a:pt x="124" y="817"/>
                      <a:pt x="0" y="1019"/>
                    </a:cubicBezTo>
                    <a:cubicBezTo>
                      <a:pt x="29" y="1045"/>
                      <a:pt x="56" y="1062"/>
                      <a:pt x="82" y="1062"/>
                    </a:cubicBezTo>
                    <a:cubicBezTo>
                      <a:pt x="111" y="1062"/>
                      <a:pt x="150" y="1045"/>
                      <a:pt x="206" y="1032"/>
                    </a:cubicBezTo>
                    <a:cubicBezTo>
                      <a:pt x="343" y="1006"/>
                      <a:pt x="424" y="817"/>
                      <a:pt x="477" y="748"/>
                    </a:cubicBezTo>
                    <a:cubicBezTo>
                      <a:pt x="506" y="719"/>
                      <a:pt x="532" y="637"/>
                      <a:pt x="545" y="543"/>
                    </a:cubicBezTo>
                    <a:cubicBezTo>
                      <a:pt x="571" y="448"/>
                      <a:pt x="588" y="340"/>
                      <a:pt x="601" y="298"/>
                    </a:cubicBezTo>
                    <a:cubicBezTo>
                      <a:pt x="614" y="246"/>
                      <a:pt x="588" y="108"/>
                      <a:pt x="54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748275" y="1592700"/>
                <a:ext cx="14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0" extrusionOk="0">
                    <a:moveTo>
                      <a:pt x="82" y="1"/>
                    </a:moveTo>
                    <a:cubicBezTo>
                      <a:pt x="27" y="69"/>
                      <a:pt x="1" y="164"/>
                      <a:pt x="27" y="220"/>
                    </a:cubicBezTo>
                    <a:cubicBezTo>
                      <a:pt x="40" y="288"/>
                      <a:pt x="477" y="546"/>
                      <a:pt x="516" y="559"/>
                    </a:cubicBezTo>
                    <a:cubicBezTo>
                      <a:pt x="518" y="560"/>
                      <a:pt x="521" y="560"/>
                      <a:pt x="523" y="560"/>
                    </a:cubicBezTo>
                    <a:cubicBezTo>
                      <a:pt x="561" y="560"/>
                      <a:pt x="585" y="449"/>
                      <a:pt x="585" y="409"/>
                    </a:cubicBezTo>
                    <a:cubicBezTo>
                      <a:pt x="585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4750000" y="1592450"/>
                <a:ext cx="131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7" extrusionOk="0">
                    <a:moveTo>
                      <a:pt x="37" y="0"/>
                    </a:moveTo>
                    <a:cubicBezTo>
                      <a:pt x="14" y="0"/>
                      <a:pt x="0" y="23"/>
                      <a:pt x="0" y="53"/>
                    </a:cubicBezTo>
                    <a:lnTo>
                      <a:pt x="0" y="66"/>
                    </a:lnTo>
                    <a:cubicBezTo>
                      <a:pt x="0" y="109"/>
                      <a:pt x="26" y="161"/>
                      <a:pt x="69" y="190"/>
                    </a:cubicBezTo>
                    <a:lnTo>
                      <a:pt x="460" y="448"/>
                    </a:lnTo>
                    <a:cubicBezTo>
                      <a:pt x="469" y="454"/>
                      <a:pt x="478" y="456"/>
                      <a:pt x="485" y="456"/>
                    </a:cubicBezTo>
                    <a:cubicBezTo>
                      <a:pt x="511" y="456"/>
                      <a:pt x="523" y="421"/>
                      <a:pt x="503" y="367"/>
                    </a:cubicBezTo>
                    <a:cubicBezTo>
                      <a:pt x="477" y="298"/>
                      <a:pt x="421" y="243"/>
                      <a:pt x="366" y="203"/>
                    </a:cubicBezTo>
                    <a:lnTo>
                      <a:pt x="69" y="11"/>
                    </a:lnTo>
                    <a:cubicBezTo>
                      <a:pt x="57" y="4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4750975" y="1593975"/>
                <a:ext cx="20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6" extrusionOk="0">
                    <a:moveTo>
                      <a:pt x="23" y="0"/>
                    </a:moveTo>
                    <a:cubicBezTo>
                      <a:pt x="7" y="0"/>
                      <a:pt x="0" y="12"/>
                      <a:pt x="0" y="31"/>
                    </a:cubicBezTo>
                    <a:cubicBezTo>
                      <a:pt x="0" y="48"/>
                      <a:pt x="13" y="87"/>
                      <a:pt x="43" y="87"/>
                    </a:cubicBezTo>
                    <a:cubicBezTo>
                      <a:pt x="48" y="92"/>
                      <a:pt x="53" y="95"/>
                      <a:pt x="59" y="95"/>
                    </a:cubicBezTo>
                    <a:cubicBezTo>
                      <a:pt x="67" y="95"/>
                      <a:pt x="74" y="89"/>
                      <a:pt x="82" y="74"/>
                    </a:cubicBezTo>
                    <a:cubicBezTo>
                      <a:pt x="82" y="48"/>
                      <a:pt x="56" y="18"/>
                      <a:pt x="43" y="5"/>
                    </a:cubicBezTo>
                    <a:cubicBezTo>
                      <a:pt x="35" y="2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671400" y="1544475"/>
                <a:ext cx="146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9" extrusionOk="0">
                    <a:moveTo>
                      <a:pt x="82" y="1"/>
                    </a:moveTo>
                    <a:cubicBezTo>
                      <a:pt x="30" y="69"/>
                      <a:pt x="1" y="164"/>
                      <a:pt x="14" y="216"/>
                    </a:cubicBezTo>
                    <a:cubicBezTo>
                      <a:pt x="43" y="285"/>
                      <a:pt x="477" y="543"/>
                      <a:pt x="520" y="559"/>
                    </a:cubicBezTo>
                    <a:cubicBezTo>
                      <a:pt x="559" y="559"/>
                      <a:pt x="585" y="448"/>
                      <a:pt x="585" y="409"/>
                    </a:cubicBezTo>
                    <a:cubicBezTo>
                      <a:pt x="572" y="366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673125" y="1544175"/>
                <a:ext cx="13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54" extrusionOk="0">
                    <a:moveTo>
                      <a:pt x="37" y="1"/>
                    </a:moveTo>
                    <a:cubicBezTo>
                      <a:pt x="14" y="1"/>
                      <a:pt x="0" y="24"/>
                      <a:pt x="0" y="52"/>
                    </a:cubicBezTo>
                    <a:lnTo>
                      <a:pt x="0" y="65"/>
                    </a:lnTo>
                    <a:cubicBezTo>
                      <a:pt x="0" y="107"/>
                      <a:pt x="26" y="163"/>
                      <a:pt x="56" y="189"/>
                    </a:cubicBezTo>
                    <a:lnTo>
                      <a:pt x="464" y="447"/>
                    </a:lnTo>
                    <a:cubicBezTo>
                      <a:pt x="471" y="452"/>
                      <a:pt x="478" y="454"/>
                      <a:pt x="484" y="454"/>
                    </a:cubicBezTo>
                    <a:cubicBezTo>
                      <a:pt x="512" y="454"/>
                      <a:pt x="527" y="411"/>
                      <a:pt x="503" y="365"/>
                    </a:cubicBezTo>
                    <a:cubicBezTo>
                      <a:pt x="464" y="297"/>
                      <a:pt x="408" y="228"/>
                      <a:pt x="353" y="202"/>
                    </a:cubicBezTo>
                    <a:lnTo>
                      <a:pt x="69" y="13"/>
                    </a:lnTo>
                    <a:cubicBezTo>
                      <a:pt x="57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674175" y="1545650"/>
                <a:ext cx="16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9" extrusionOk="0">
                    <a:moveTo>
                      <a:pt x="21" y="1"/>
                    </a:moveTo>
                    <a:cubicBezTo>
                      <a:pt x="7" y="1"/>
                      <a:pt x="1" y="11"/>
                      <a:pt x="1" y="22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8" y="95"/>
                      <a:pt x="47" y="99"/>
                      <a:pt x="53" y="99"/>
                    </a:cubicBezTo>
                    <a:cubicBezTo>
                      <a:pt x="62" y="99"/>
                      <a:pt x="66" y="91"/>
                      <a:pt x="66" y="75"/>
                    </a:cubicBezTo>
                    <a:cubicBezTo>
                      <a:pt x="66" y="48"/>
                      <a:pt x="53" y="22"/>
                      <a:pt x="40" y="6"/>
                    </a:cubicBezTo>
                    <a:cubicBezTo>
                      <a:pt x="32" y="2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971300" y="1773300"/>
                <a:ext cx="364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17" extrusionOk="0">
                    <a:moveTo>
                      <a:pt x="1456" y="0"/>
                    </a:moveTo>
                    <a:lnTo>
                      <a:pt x="979" y="56"/>
                    </a:lnTo>
                    <a:lnTo>
                      <a:pt x="898" y="366"/>
                    </a:lnTo>
                    <a:lnTo>
                      <a:pt x="0" y="408"/>
                    </a:lnTo>
                    <a:lnTo>
                      <a:pt x="382" y="816"/>
                    </a:lnTo>
                    <a:lnTo>
                      <a:pt x="1061" y="477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917600" y="1796375"/>
                <a:ext cx="49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52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51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994800" y="1808950"/>
                <a:ext cx="245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15" extrusionOk="0">
                    <a:moveTo>
                      <a:pt x="735" y="0"/>
                    </a:moveTo>
                    <a:lnTo>
                      <a:pt x="0" y="914"/>
                    </a:lnTo>
                    <a:lnTo>
                      <a:pt x="0" y="914"/>
                    </a:lnTo>
                    <a:lnTo>
                      <a:pt x="979" y="477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972025" y="1791650"/>
                <a:ext cx="411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709" extrusionOk="0">
                    <a:moveTo>
                      <a:pt x="1646" y="0"/>
                    </a:moveTo>
                    <a:lnTo>
                      <a:pt x="666" y="190"/>
                    </a:lnTo>
                    <a:lnTo>
                      <a:pt x="1" y="709"/>
                    </a:lnTo>
                    <a:lnTo>
                      <a:pt x="911" y="516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916525" y="1785200"/>
                <a:ext cx="188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41" extrusionOk="0">
                    <a:moveTo>
                      <a:pt x="438" y="1"/>
                    </a:moveTo>
                    <a:lnTo>
                      <a:pt x="1" y="340"/>
                    </a:lnTo>
                    <a:lnTo>
                      <a:pt x="752" y="164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4887650" y="1805925"/>
                <a:ext cx="157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5" extrusionOk="0">
                    <a:moveTo>
                      <a:pt x="438" y="1"/>
                    </a:moveTo>
                    <a:lnTo>
                      <a:pt x="0" y="232"/>
                    </a:lnTo>
                    <a:lnTo>
                      <a:pt x="627" y="285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5029475" y="1778750"/>
                <a:ext cx="152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17" extrusionOk="0">
                    <a:moveTo>
                      <a:pt x="542" y="1"/>
                    </a:moveTo>
                    <a:lnTo>
                      <a:pt x="0" y="216"/>
                    </a:lnTo>
                    <a:lnTo>
                      <a:pt x="611" y="216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37"/>
            <p:cNvGrpSpPr/>
            <p:nvPr/>
          </p:nvGrpSpPr>
          <p:grpSpPr>
            <a:xfrm>
              <a:off x="6263607" y="2719409"/>
              <a:ext cx="1509391" cy="993424"/>
              <a:chOff x="6705625" y="2019075"/>
              <a:chExt cx="510775" cy="336150"/>
            </a:xfrm>
          </p:grpSpPr>
          <p:sp>
            <p:nvSpPr>
              <p:cNvPr id="1376" name="Google Shape;1376;p37"/>
              <p:cNvSpPr/>
              <p:nvPr/>
            </p:nvSpPr>
            <p:spPr>
              <a:xfrm>
                <a:off x="6944725" y="2027900"/>
                <a:ext cx="24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6" extrusionOk="0">
                    <a:moveTo>
                      <a:pt x="749" y="0"/>
                    </a:moveTo>
                    <a:cubicBezTo>
                      <a:pt x="661" y="0"/>
                      <a:pt x="531" y="61"/>
                      <a:pt x="285" y="205"/>
                    </a:cubicBezTo>
                    <a:cubicBezTo>
                      <a:pt x="147" y="274"/>
                      <a:pt x="53" y="411"/>
                      <a:pt x="40" y="519"/>
                    </a:cubicBezTo>
                    <a:cubicBezTo>
                      <a:pt x="40" y="627"/>
                      <a:pt x="1" y="738"/>
                      <a:pt x="53" y="790"/>
                    </a:cubicBezTo>
                    <a:cubicBezTo>
                      <a:pt x="102" y="827"/>
                      <a:pt x="255" y="905"/>
                      <a:pt x="366" y="905"/>
                    </a:cubicBezTo>
                    <a:cubicBezTo>
                      <a:pt x="381" y="905"/>
                      <a:pt x="395" y="904"/>
                      <a:pt x="409" y="901"/>
                    </a:cubicBezTo>
                    <a:cubicBezTo>
                      <a:pt x="611" y="832"/>
                      <a:pt x="843" y="724"/>
                      <a:pt x="898" y="561"/>
                    </a:cubicBezTo>
                    <a:cubicBezTo>
                      <a:pt x="950" y="411"/>
                      <a:pt x="993" y="124"/>
                      <a:pt x="856" y="42"/>
                    </a:cubicBezTo>
                    <a:cubicBezTo>
                      <a:pt x="824" y="15"/>
                      <a:pt x="792" y="0"/>
                      <a:pt x="749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6705625" y="2068425"/>
                <a:ext cx="510775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11472" extrusionOk="0">
                    <a:moveTo>
                      <a:pt x="4473" y="0"/>
                    </a:moveTo>
                    <a:cubicBezTo>
                      <a:pt x="3380" y="0"/>
                      <a:pt x="163" y="2712"/>
                      <a:pt x="83" y="3183"/>
                    </a:cubicBezTo>
                    <a:cubicBezTo>
                      <a:pt x="1" y="3631"/>
                      <a:pt x="425" y="3889"/>
                      <a:pt x="1023" y="4244"/>
                    </a:cubicBezTo>
                    <a:lnTo>
                      <a:pt x="12352" y="10867"/>
                    </a:lnTo>
                    <a:cubicBezTo>
                      <a:pt x="12352" y="10867"/>
                      <a:pt x="13383" y="11396"/>
                      <a:pt x="14418" y="11464"/>
                    </a:cubicBezTo>
                    <a:cubicBezTo>
                      <a:pt x="14487" y="11469"/>
                      <a:pt x="14555" y="11471"/>
                      <a:pt x="14623" y="11471"/>
                    </a:cubicBezTo>
                    <a:cubicBezTo>
                      <a:pt x="15560" y="11471"/>
                      <a:pt x="16380" y="11050"/>
                      <a:pt x="16961" y="10785"/>
                    </a:cubicBezTo>
                    <a:cubicBezTo>
                      <a:pt x="17588" y="10498"/>
                      <a:pt x="19014" y="9669"/>
                      <a:pt x="19314" y="9385"/>
                    </a:cubicBezTo>
                    <a:cubicBezTo>
                      <a:pt x="19615" y="9111"/>
                      <a:pt x="20431" y="8514"/>
                      <a:pt x="19628" y="7724"/>
                    </a:cubicBezTo>
                    <a:cubicBezTo>
                      <a:pt x="18812" y="6921"/>
                      <a:pt x="5579" y="40"/>
                      <a:pt x="4505" y="1"/>
                    </a:cubicBezTo>
                    <a:cubicBezTo>
                      <a:pt x="4495" y="1"/>
                      <a:pt x="4484" y="0"/>
                      <a:pt x="447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6741700" y="2109575"/>
                <a:ext cx="335250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8066" extrusionOk="0">
                    <a:moveTo>
                      <a:pt x="396" y="0"/>
                    </a:moveTo>
                    <a:cubicBezTo>
                      <a:pt x="396" y="0"/>
                      <a:pt x="1" y="1276"/>
                      <a:pt x="340" y="1903"/>
                    </a:cubicBezTo>
                    <a:lnTo>
                      <a:pt x="1414" y="1182"/>
                    </a:lnTo>
                    <a:lnTo>
                      <a:pt x="4463" y="3088"/>
                    </a:lnTo>
                    <a:lnTo>
                      <a:pt x="9672" y="7452"/>
                    </a:lnTo>
                    <a:lnTo>
                      <a:pt x="10759" y="6717"/>
                    </a:lnTo>
                    <a:lnTo>
                      <a:pt x="12528" y="8066"/>
                    </a:lnTo>
                    <a:lnTo>
                      <a:pt x="13409" y="4364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7034075" y="2240450"/>
                <a:ext cx="667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52" extrusionOk="0">
                    <a:moveTo>
                      <a:pt x="1035" y="1"/>
                    </a:moveTo>
                    <a:lnTo>
                      <a:pt x="1" y="585"/>
                    </a:lnTo>
                    <a:lnTo>
                      <a:pt x="1430" y="2951"/>
                    </a:lnTo>
                    <a:lnTo>
                      <a:pt x="2465" y="2354"/>
                    </a:lnTo>
                    <a:lnTo>
                      <a:pt x="2667" y="1035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6992950" y="2258150"/>
                <a:ext cx="629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91" extrusionOk="0">
                    <a:moveTo>
                      <a:pt x="1074" y="1"/>
                    </a:moveTo>
                    <a:lnTo>
                      <a:pt x="1" y="624"/>
                    </a:lnTo>
                    <a:lnTo>
                      <a:pt x="1430" y="2991"/>
                    </a:lnTo>
                    <a:lnTo>
                      <a:pt x="2517" y="2367"/>
                    </a:lnTo>
                    <a:lnTo>
                      <a:pt x="2165" y="435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6842725" y="2019075"/>
                <a:ext cx="3672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4689" h="9891" extrusionOk="0">
                    <a:moveTo>
                      <a:pt x="924" y="0"/>
                    </a:moveTo>
                    <a:lnTo>
                      <a:pt x="843" y="98"/>
                    </a:lnTo>
                    <a:lnTo>
                      <a:pt x="379" y="532"/>
                    </a:lnTo>
                    <a:lnTo>
                      <a:pt x="53" y="408"/>
                    </a:lnTo>
                    <a:lnTo>
                      <a:pt x="1" y="490"/>
                    </a:lnTo>
                    <a:lnTo>
                      <a:pt x="82" y="1035"/>
                    </a:lnTo>
                    <a:lnTo>
                      <a:pt x="461" y="1580"/>
                    </a:lnTo>
                    <a:lnTo>
                      <a:pt x="555" y="2083"/>
                    </a:lnTo>
                    <a:lnTo>
                      <a:pt x="1469" y="2517"/>
                    </a:lnTo>
                    <a:lnTo>
                      <a:pt x="1616" y="2628"/>
                    </a:lnTo>
                    <a:lnTo>
                      <a:pt x="1616" y="2448"/>
                    </a:lnTo>
                    <a:cubicBezTo>
                      <a:pt x="1616" y="1947"/>
                      <a:pt x="1876" y="1655"/>
                      <a:pt x="2255" y="1655"/>
                    </a:cubicBezTo>
                    <a:cubicBezTo>
                      <a:pt x="2418" y="1655"/>
                      <a:pt x="2604" y="1710"/>
                      <a:pt x="2801" y="1825"/>
                    </a:cubicBezTo>
                    <a:cubicBezTo>
                      <a:pt x="3454" y="2204"/>
                      <a:pt x="3983" y="3101"/>
                      <a:pt x="3983" y="3822"/>
                    </a:cubicBezTo>
                    <a:lnTo>
                      <a:pt x="3983" y="4312"/>
                    </a:lnTo>
                    <a:lnTo>
                      <a:pt x="10050" y="7821"/>
                    </a:lnTo>
                    <a:lnTo>
                      <a:pt x="10716" y="8177"/>
                    </a:lnTo>
                    <a:lnTo>
                      <a:pt x="10853" y="8258"/>
                    </a:lnTo>
                    <a:lnTo>
                      <a:pt x="10853" y="7808"/>
                    </a:lnTo>
                    <a:cubicBezTo>
                      <a:pt x="10853" y="7304"/>
                      <a:pt x="11118" y="7013"/>
                      <a:pt x="11500" y="7013"/>
                    </a:cubicBezTo>
                    <a:cubicBezTo>
                      <a:pt x="11665" y="7013"/>
                      <a:pt x="11852" y="7067"/>
                      <a:pt x="12048" y="7181"/>
                    </a:cubicBezTo>
                    <a:cubicBezTo>
                      <a:pt x="12701" y="7563"/>
                      <a:pt x="13233" y="8461"/>
                      <a:pt x="13233" y="9182"/>
                    </a:cubicBezTo>
                    <a:lnTo>
                      <a:pt x="13233" y="9521"/>
                    </a:lnTo>
                    <a:lnTo>
                      <a:pt x="13383" y="9603"/>
                    </a:lnTo>
                    <a:lnTo>
                      <a:pt x="13559" y="9698"/>
                    </a:lnTo>
                    <a:lnTo>
                      <a:pt x="14264" y="9890"/>
                    </a:lnTo>
                    <a:lnTo>
                      <a:pt x="14646" y="9495"/>
                    </a:lnTo>
                    <a:lnTo>
                      <a:pt x="14689" y="8963"/>
                    </a:lnTo>
                    <a:lnTo>
                      <a:pt x="14633" y="8787"/>
                    </a:lnTo>
                    <a:lnTo>
                      <a:pt x="14375" y="8516"/>
                    </a:lnTo>
                    <a:lnTo>
                      <a:pt x="14238" y="7047"/>
                    </a:lnTo>
                    <a:lnTo>
                      <a:pt x="14117" y="6760"/>
                    </a:lnTo>
                    <a:lnTo>
                      <a:pt x="12619" y="5686"/>
                    </a:lnTo>
                    <a:cubicBezTo>
                      <a:pt x="12619" y="5686"/>
                      <a:pt x="11180" y="3754"/>
                      <a:pt x="10919" y="3457"/>
                    </a:cubicBezTo>
                    <a:cubicBezTo>
                      <a:pt x="10674" y="3170"/>
                      <a:pt x="9724" y="2654"/>
                      <a:pt x="8895" y="2177"/>
                    </a:cubicBezTo>
                    <a:cubicBezTo>
                      <a:pt x="8079" y="1701"/>
                      <a:pt x="6881" y="1143"/>
                      <a:pt x="6392" y="953"/>
                    </a:cubicBezTo>
                    <a:cubicBezTo>
                      <a:pt x="6322" y="934"/>
                      <a:pt x="6215" y="925"/>
                      <a:pt x="6084" y="925"/>
                    </a:cubicBezTo>
                    <a:cubicBezTo>
                      <a:pt x="5493" y="925"/>
                      <a:pt x="4411" y="1095"/>
                      <a:pt x="4064" y="1172"/>
                    </a:cubicBezTo>
                    <a:cubicBezTo>
                      <a:pt x="3754" y="98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6888250" y="2066075"/>
                <a:ext cx="4900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9" extrusionOk="0">
                    <a:moveTo>
                      <a:pt x="542" y="0"/>
                    </a:moveTo>
                    <a:cubicBezTo>
                      <a:pt x="220" y="0"/>
                      <a:pt x="1" y="257"/>
                      <a:pt x="1" y="692"/>
                    </a:cubicBezTo>
                    <a:cubicBezTo>
                      <a:pt x="1" y="1319"/>
                      <a:pt x="435" y="2080"/>
                      <a:pt x="980" y="2393"/>
                    </a:cubicBezTo>
                    <a:cubicBezTo>
                      <a:pt x="1136" y="2478"/>
                      <a:pt x="1283" y="2519"/>
                      <a:pt x="1414" y="2519"/>
                    </a:cubicBezTo>
                    <a:cubicBezTo>
                      <a:pt x="1738" y="2519"/>
                      <a:pt x="1959" y="2267"/>
                      <a:pt x="1959" y="1822"/>
                    </a:cubicBezTo>
                    <a:cubicBezTo>
                      <a:pt x="1959" y="1208"/>
                      <a:pt x="1525" y="448"/>
                      <a:pt x="980" y="134"/>
                    </a:cubicBezTo>
                    <a:cubicBezTo>
                      <a:pt x="822" y="43"/>
                      <a:pt x="673" y="0"/>
                      <a:pt x="54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6879450" y="2054500"/>
                <a:ext cx="666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990" extrusionOk="0">
                    <a:moveTo>
                      <a:pt x="730" y="0"/>
                    </a:moveTo>
                    <a:cubicBezTo>
                      <a:pt x="297" y="0"/>
                      <a:pt x="0" y="347"/>
                      <a:pt x="0" y="950"/>
                    </a:cubicBezTo>
                    <a:lnTo>
                      <a:pt x="0" y="1100"/>
                    </a:lnTo>
                    <a:lnTo>
                      <a:pt x="147" y="1211"/>
                    </a:lnTo>
                    <a:lnTo>
                      <a:pt x="147" y="1031"/>
                    </a:lnTo>
                    <a:cubicBezTo>
                      <a:pt x="147" y="530"/>
                      <a:pt x="407" y="238"/>
                      <a:pt x="786" y="238"/>
                    </a:cubicBezTo>
                    <a:cubicBezTo>
                      <a:pt x="949" y="238"/>
                      <a:pt x="1135" y="293"/>
                      <a:pt x="1332" y="408"/>
                    </a:cubicBezTo>
                    <a:cubicBezTo>
                      <a:pt x="1985" y="787"/>
                      <a:pt x="2514" y="1684"/>
                      <a:pt x="2514" y="2405"/>
                    </a:cubicBezTo>
                    <a:lnTo>
                      <a:pt x="2514" y="2895"/>
                    </a:lnTo>
                    <a:lnTo>
                      <a:pt x="2664" y="2990"/>
                    </a:lnTo>
                    <a:lnTo>
                      <a:pt x="2664" y="2500"/>
                    </a:lnTo>
                    <a:cubicBezTo>
                      <a:pt x="2664" y="1645"/>
                      <a:pt x="2066" y="610"/>
                      <a:pt x="1332" y="189"/>
                    </a:cubicBezTo>
                    <a:cubicBezTo>
                      <a:pt x="1115" y="61"/>
                      <a:pt x="911" y="0"/>
                      <a:pt x="730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7119425" y="2200000"/>
                <a:ext cx="490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6" extrusionOk="0">
                    <a:moveTo>
                      <a:pt x="537" y="1"/>
                    </a:moveTo>
                    <a:cubicBezTo>
                      <a:pt x="219" y="1"/>
                      <a:pt x="1" y="253"/>
                      <a:pt x="1" y="695"/>
                    </a:cubicBezTo>
                    <a:cubicBezTo>
                      <a:pt x="1" y="1318"/>
                      <a:pt x="438" y="2066"/>
                      <a:pt x="980" y="2379"/>
                    </a:cubicBezTo>
                    <a:cubicBezTo>
                      <a:pt x="1141" y="2471"/>
                      <a:pt x="1291" y="2515"/>
                      <a:pt x="1424" y="2515"/>
                    </a:cubicBezTo>
                    <a:cubicBezTo>
                      <a:pt x="1743" y="2515"/>
                      <a:pt x="1959" y="2263"/>
                      <a:pt x="1959" y="1821"/>
                    </a:cubicBezTo>
                    <a:cubicBezTo>
                      <a:pt x="1959" y="1211"/>
                      <a:pt x="1525" y="450"/>
                      <a:pt x="980" y="137"/>
                    </a:cubicBezTo>
                    <a:cubicBezTo>
                      <a:pt x="821" y="45"/>
                      <a:pt x="670" y="1"/>
                      <a:pt x="53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7110625" y="2188325"/>
                <a:ext cx="667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834" extrusionOk="0">
                    <a:moveTo>
                      <a:pt x="738" y="1"/>
                    </a:moveTo>
                    <a:cubicBezTo>
                      <a:pt x="301" y="1"/>
                      <a:pt x="0" y="350"/>
                      <a:pt x="0" y="956"/>
                    </a:cubicBezTo>
                    <a:lnTo>
                      <a:pt x="0" y="1407"/>
                    </a:lnTo>
                    <a:lnTo>
                      <a:pt x="137" y="1488"/>
                    </a:lnTo>
                    <a:lnTo>
                      <a:pt x="137" y="1038"/>
                    </a:lnTo>
                    <a:cubicBezTo>
                      <a:pt x="137" y="534"/>
                      <a:pt x="402" y="243"/>
                      <a:pt x="784" y="243"/>
                    </a:cubicBezTo>
                    <a:cubicBezTo>
                      <a:pt x="949" y="243"/>
                      <a:pt x="1136" y="297"/>
                      <a:pt x="1332" y="411"/>
                    </a:cubicBezTo>
                    <a:cubicBezTo>
                      <a:pt x="1985" y="793"/>
                      <a:pt x="2517" y="1691"/>
                      <a:pt x="2517" y="2412"/>
                    </a:cubicBezTo>
                    <a:lnTo>
                      <a:pt x="2517" y="2751"/>
                    </a:lnTo>
                    <a:lnTo>
                      <a:pt x="2667" y="2833"/>
                    </a:lnTo>
                    <a:lnTo>
                      <a:pt x="2667" y="2507"/>
                    </a:lnTo>
                    <a:cubicBezTo>
                      <a:pt x="2667" y="1651"/>
                      <a:pt x="2066" y="617"/>
                      <a:pt x="1332" y="183"/>
                    </a:cubicBezTo>
                    <a:cubicBezTo>
                      <a:pt x="1119" y="59"/>
                      <a:pt x="917" y="1"/>
                      <a:pt x="73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7071525" y="2195250"/>
                <a:ext cx="12782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781" extrusionOk="0">
                    <a:moveTo>
                      <a:pt x="5086" y="0"/>
                    </a:moveTo>
                    <a:lnTo>
                      <a:pt x="4910" y="245"/>
                    </a:lnTo>
                    <a:lnTo>
                      <a:pt x="1238" y="2380"/>
                    </a:lnTo>
                    <a:lnTo>
                      <a:pt x="1" y="2951"/>
                    </a:lnTo>
                    <a:lnTo>
                      <a:pt x="40" y="5781"/>
                    </a:lnTo>
                    <a:lnTo>
                      <a:pt x="774" y="5670"/>
                    </a:lnTo>
                    <a:lnTo>
                      <a:pt x="1946" y="5099"/>
                    </a:lnTo>
                    <a:lnTo>
                      <a:pt x="4163" y="3823"/>
                    </a:lnTo>
                    <a:lnTo>
                      <a:pt x="4828" y="3317"/>
                    </a:lnTo>
                    <a:lnTo>
                      <a:pt x="5112" y="2843"/>
                    </a:lnTo>
                    <a:lnTo>
                      <a:pt x="508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7029675" y="2161225"/>
                <a:ext cx="16902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313" extrusionOk="0">
                    <a:moveTo>
                      <a:pt x="5141" y="0"/>
                    </a:moveTo>
                    <a:lnTo>
                      <a:pt x="0" y="2980"/>
                    </a:lnTo>
                    <a:lnTo>
                      <a:pt x="1675" y="4312"/>
                    </a:lnTo>
                    <a:lnTo>
                      <a:pt x="2775" y="3878"/>
                    </a:lnTo>
                    <a:lnTo>
                      <a:pt x="3904" y="3333"/>
                    </a:lnTo>
                    <a:lnTo>
                      <a:pt x="5742" y="2272"/>
                    </a:lnTo>
                    <a:lnTo>
                      <a:pt x="6584" y="1606"/>
                    </a:lnTo>
                    <a:lnTo>
                      <a:pt x="6760" y="1361"/>
                    </a:lnTo>
                    <a:lnTo>
                      <a:pt x="6639" y="1074"/>
                    </a:ln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6993275" y="2105475"/>
                <a:ext cx="16495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211" extrusionOk="0">
                    <a:moveTo>
                      <a:pt x="4897" y="1"/>
                    </a:moveTo>
                    <a:lnTo>
                      <a:pt x="4600" y="353"/>
                    </a:lnTo>
                    <a:lnTo>
                      <a:pt x="3918" y="830"/>
                    </a:lnTo>
                    <a:lnTo>
                      <a:pt x="2070" y="1891"/>
                    </a:lnTo>
                    <a:lnTo>
                      <a:pt x="1022" y="2420"/>
                    </a:lnTo>
                    <a:lnTo>
                      <a:pt x="1" y="2844"/>
                    </a:lnTo>
                    <a:lnTo>
                      <a:pt x="1456" y="5210"/>
                    </a:lnTo>
                    <a:lnTo>
                      <a:pt x="2680" y="4773"/>
                    </a:lnTo>
                    <a:lnTo>
                      <a:pt x="3836" y="4231"/>
                    </a:lnTo>
                    <a:lnTo>
                      <a:pt x="5876" y="3033"/>
                    </a:lnTo>
                    <a:lnTo>
                      <a:pt x="6326" y="2664"/>
                    </a:lnTo>
                    <a:lnTo>
                      <a:pt x="6597" y="2230"/>
                    </a:lnTo>
                    <a:lnTo>
                      <a:pt x="489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6955250" y="2044900"/>
                <a:ext cx="1658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818" extrusionOk="0">
                    <a:moveTo>
                      <a:pt x="1720" y="1"/>
                    </a:moveTo>
                    <a:cubicBezTo>
                      <a:pt x="1214" y="1"/>
                      <a:pt x="1" y="384"/>
                      <a:pt x="1" y="384"/>
                    </a:cubicBezTo>
                    <a:lnTo>
                      <a:pt x="6336" y="3798"/>
                    </a:lnTo>
                    <a:cubicBezTo>
                      <a:pt x="6336" y="3798"/>
                      <a:pt x="6399" y="3817"/>
                      <a:pt x="6466" y="3817"/>
                    </a:cubicBezTo>
                    <a:cubicBezTo>
                      <a:pt x="6547" y="3817"/>
                      <a:pt x="6632" y="3789"/>
                      <a:pt x="6610" y="3661"/>
                    </a:cubicBezTo>
                    <a:cubicBezTo>
                      <a:pt x="6568" y="3416"/>
                      <a:pt x="5589" y="2029"/>
                      <a:pt x="5589" y="2029"/>
                    </a:cubicBezTo>
                    <a:cubicBezTo>
                      <a:pt x="5589" y="2029"/>
                      <a:pt x="4965" y="1595"/>
                      <a:pt x="4068" y="1089"/>
                    </a:cubicBezTo>
                    <a:cubicBezTo>
                      <a:pt x="3154" y="586"/>
                      <a:pt x="2191" y="97"/>
                      <a:pt x="1766" y="2"/>
                    </a:cubicBezTo>
                    <a:cubicBezTo>
                      <a:pt x="1752" y="1"/>
                      <a:pt x="1736" y="1"/>
                      <a:pt x="172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6743425" y="2021525"/>
                <a:ext cx="20402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120" extrusionOk="0">
                    <a:moveTo>
                      <a:pt x="4815" y="0"/>
                    </a:moveTo>
                    <a:lnTo>
                      <a:pt x="3986" y="245"/>
                    </a:lnTo>
                    <a:lnTo>
                      <a:pt x="3046" y="611"/>
                    </a:lnTo>
                    <a:lnTo>
                      <a:pt x="1508" y="1508"/>
                    </a:lnTo>
                    <a:lnTo>
                      <a:pt x="708" y="2135"/>
                    </a:lnTo>
                    <a:lnTo>
                      <a:pt x="0" y="2788"/>
                    </a:lnTo>
                    <a:lnTo>
                      <a:pt x="3019" y="4119"/>
                    </a:lnTo>
                    <a:lnTo>
                      <a:pt x="8160" y="1143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448" y="2830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03" y="3225"/>
                    </a:lnTo>
                    <a:lnTo>
                      <a:pt x="993" y="2491"/>
                    </a:lnTo>
                    <a:lnTo>
                      <a:pt x="1916" y="1740"/>
                    </a:lnTo>
                    <a:lnTo>
                      <a:pt x="3385" y="898"/>
                    </a:lnTo>
                    <a:lnTo>
                      <a:pt x="4544" y="435"/>
                    </a:lnTo>
                    <a:lnTo>
                      <a:pt x="5262" y="258"/>
                    </a:lnTo>
                    <a:lnTo>
                      <a:pt x="7074" y="43"/>
                    </a:lnTo>
                    <a:lnTo>
                      <a:pt x="7263" y="43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6823950" y="2051375"/>
                <a:ext cx="125850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887" extrusionOk="0">
                    <a:moveTo>
                      <a:pt x="4734" y="1"/>
                    </a:moveTo>
                    <a:lnTo>
                      <a:pt x="4342" y="96"/>
                    </a:lnTo>
                    <a:lnTo>
                      <a:pt x="3183" y="559"/>
                    </a:lnTo>
                    <a:lnTo>
                      <a:pt x="1714" y="1401"/>
                    </a:lnTo>
                    <a:lnTo>
                      <a:pt x="791" y="2152"/>
                    </a:lnTo>
                    <a:lnTo>
                      <a:pt x="1" y="2886"/>
                    </a:lnTo>
                    <a:lnTo>
                      <a:pt x="1" y="2886"/>
                    </a:lnTo>
                    <a:lnTo>
                      <a:pt x="1714" y="2586"/>
                    </a:lnTo>
                    <a:lnTo>
                      <a:pt x="2436" y="2002"/>
                    </a:lnTo>
                    <a:lnTo>
                      <a:pt x="3771" y="1036"/>
                    </a:lnTo>
                    <a:lnTo>
                      <a:pt x="5034" y="383"/>
                    </a:lnTo>
                    <a:lnTo>
                      <a:pt x="488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6817500" y="2099375"/>
                <a:ext cx="806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048" extrusionOk="0">
                    <a:moveTo>
                      <a:pt x="3226" y="0"/>
                    </a:moveTo>
                    <a:cubicBezTo>
                      <a:pt x="3226" y="0"/>
                      <a:pt x="2599" y="379"/>
                      <a:pt x="2573" y="379"/>
                    </a:cubicBezTo>
                    <a:cubicBezTo>
                      <a:pt x="2544" y="379"/>
                      <a:pt x="2123" y="434"/>
                      <a:pt x="1744" y="490"/>
                    </a:cubicBezTo>
                    <a:cubicBezTo>
                      <a:pt x="1375" y="558"/>
                      <a:pt x="859" y="653"/>
                      <a:pt x="370" y="803"/>
                    </a:cubicBezTo>
                    <a:cubicBezTo>
                      <a:pt x="370" y="774"/>
                      <a:pt x="464" y="624"/>
                      <a:pt x="464" y="624"/>
                    </a:cubicBezTo>
                    <a:lnTo>
                      <a:pt x="464" y="624"/>
                    </a:lnTo>
                    <a:lnTo>
                      <a:pt x="30" y="803"/>
                    </a:lnTo>
                    <a:lnTo>
                      <a:pt x="1" y="1048"/>
                    </a:lnTo>
                    <a:lnTo>
                      <a:pt x="1499" y="666"/>
                    </a:lnTo>
                    <a:lnTo>
                      <a:pt x="2504" y="571"/>
                    </a:lnTo>
                    <a:lnTo>
                      <a:pt x="3226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6880100" y="2042900"/>
                <a:ext cx="2356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347" extrusionOk="0">
                    <a:moveTo>
                      <a:pt x="4897" y="0"/>
                    </a:moveTo>
                    <a:lnTo>
                      <a:pt x="4162" y="232"/>
                    </a:lnTo>
                    <a:lnTo>
                      <a:pt x="3509" y="516"/>
                    </a:lnTo>
                    <a:lnTo>
                      <a:pt x="1688" y="1564"/>
                    </a:lnTo>
                    <a:lnTo>
                      <a:pt x="856" y="2148"/>
                    </a:lnTo>
                    <a:lnTo>
                      <a:pt x="0" y="2830"/>
                    </a:lnTo>
                    <a:lnTo>
                      <a:pt x="4528" y="5347"/>
                    </a:lnTo>
                    <a:lnTo>
                      <a:pt x="5549" y="4923"/>
                    </a:lnTo>
                    <a:lnTo>
                      <a:pt x="6597" y="4394"/>
                    </a:lnTo>
                    <a:lnTo>
                      <a:pt x="8445" y="3333"/>
                    </a:lnTo>
                    <a:lnTo>
                      <a:pt x="9127" y="2856"/>
                    </a:lnTo>
                    <a:lnTo>
                      <a:pt x="9424" y="2504"/>
                    </a:lnTo>
                    <a:lnTo>
                      <a:pt x="6992" y="1035"/>
                    </a:lnTo>
                    <a:lnTo>
                      <a:pt x="4897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6990250" y="2170775"/>
                <a:ext cx="707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93" extrusionOk="0">
                    <a:moveTo>
                      <a:pt x="680" y="0"/>
                    </a:moveTo>
                    <a:lnTo>
                      <a:pt x="1" y="108"/>
                    </a:lnTo>
                    <a:lnTo>
                      <a:pt x="1019" y="2216"/>
                    </a:lnTo>
                    <a:cubicBezTo>
                      <a:pt x="1019" y="2216"/>
                      <a:pt x="1457" y="2693"/>
                      <a:pt x="1577" y="2693"/>
                    </a:cubicBezTo>
                    <a:cubicBezTo>
                      <a:pt x="1715" y="2693"/>
                      <a:pt x="2831" y="2148"/>
                      <a:pt x="2831" y="2148"/>
                    </a:cubicBezTo>
                    <a:lnTo>
                      <a:pt x="2831" y="2148"/>
                    </a:lnTo>
                    <a:cubicBezTo>
                      <a:pt x="2831" y="2148"/>
                      <a:pt x="2162" y="2256"/>
                      <a:pt x="1701" y="2272"/>
                    </a:cubicBezTo>
                    <a:cubicBezTo>
                      <a:pt x="1577" y="1998"/>
                      <a:pt x="435" y="258"/>
                      <a:pt x="435" y="258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6770600" y="2139100"/>
                <a:ext cx="3780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694" extrusionOk="0">
                    <a:moveTo>
                      <a:pt x="640" y="1"/>
                    </a:moveTo>
                    <a:lnTo>
                      <a:pt x="0" y="125"/>
                    </a:lnTo>
                    <a:lnTo>
                      <a:pt x="532" y="2694"/>
                    </a:lnTo>
                    <a:lnTo>
                      <a:pt x="1185" y="2573"/>
                    </a:lnTo>
                    <a:lnTo>
                      <a:pt x="1293" y="2380"/>
                    </a:lnTo>
                    <a:lnTo>
                      <a:pt x="1511" y="106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6770925" y="2138700"/>
                <a:ext cx="44900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00" extrusionOk="0">
                    <a:moveTo>
                      <a:pt x="722" y="1"/>
                    </a:moveTo>
                    <a:cubicBezTo>
                      <a:pt x="500" y="1"/>
                      <a:pt x="300" y="164"/>
                      <a:pt x="193" y="480"/>
                    </a:cubicBezTo>
                    <a:cubicBezTo>
                      <a:pt x="0" y="1038"/>
                      <a:pt x="150" y="1867"/>
                      <a:pt x="545" y="2315"/>
                    </a:cubicBezTo>
                    <a:cubicBezTo>
                      <a:pt x="708" y="2507"/>
                      <a:pt x="889" y="2600"/>
                      <a:pt x="1056" y="2600"/>
                    </a:cubicBezTo>
                    <a:cubicBezTo>
                      <a:pt x="1282" y="2600"/>
                      <a:pt x="1485" y="2432"/>
                      <a:pt x="1593" y="2112"/>
                    </a:cubicBezTo>
                    <a:cubicBezTo>
                      <a:pt x="1795" y="1554"/>
                      <a:pt x="1632" y="738"/>
                      <a:pt x="1241" y="291"/>
                    </a:cubicBezTo>
                    <a:cubicBezTo>
                      <a:pt x="1075" y="96"/>
                      <a:pt x="892" y="1"/>
                      <a:pt x="7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6755000" y="2141800"/>
                <a:ext cx="4490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598" extrusionOk="0">
                    <a:moveTo>
                      <a:pt x="726" y="1"/>
                    </a:moveTo>
                    <a:cubicBezTo>
                      <a:pt x="499" y="1"/>
                      <a:pt x="298" y="168"/>
                      <a:pt x="190" y="493"/>
                    </a:cubicBezTo>
                    <a:cubicBezTo>
                      <a:pt x="1" y="1048"/>
                      <a:pt x="164" y="1864"/>
                      <a:pt x="543" y="2315"/>
                    </a:cubicBezTo>
                    <a:cubicBezTo>
                      <a:pt x="711" y="2505"/>
                      <a:pt x="891" y="2597"/>
                      <a:pt x="1059" y="2597"/>
                    </a:cubicBezTo>
                    <a:cubicBezTo>
                      <a:pt x="1285" y="2597"/>
                      <a:pt x="1487" y="2429"/>
                      <a:pt x="1603" y="2109"/>
                    </a:cubicBezTo>
                    <a:cubicBezTo>
                      <a:pt x="1796" y="1554"/>
                      <a:pt x="1633" y="738"/>
                      <a:pt x="1251" y="288"/>
                    </a:cubicBezTo>
                    <a:cubicBezTo>
                      <a:pt x="1081" y="96"/>
                      <a:pt x="896" y="1"/>
                      <a:pt x="7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6755975" y="2144875"/>
                <a:ext cx="408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71" extrusionOk="0">
                    <a:moveTo>
                      <a:pt x="660" y="0"/>
                    </a:moveTo>
                    <a:cubicBezTo>
                      <a:pt x="452" y="0"/>
                      <a:pt x="265" y="154"/>
                      <a:pt x="164" y="452"/>
                    </a:cubicBezTo>
                    <a:cubicBezTo>
                      <a:pt x="1" y="955"/>
                      <a:pt x="138" y="1702"/>
                      <a:pt x="490" y="2110"/>
                    </a:cubicBezTo>
                    <a:cubicBezTo>
                      <a:pt x="642" y="2285"/>
                      <a:pt x="809" y="2370"/>
                      <a:pt x="964" y="2370"/>
                    </a:cubicBezTo>
                    <a:cubicBezTo>
                      <a:pt x="1171" y="2370"/>
                      <a:pt x="1356" y="2220"/>
                      <a:pt x="1457" y="1934"/>
                    </a:cubicBezTo>
                    <a:cubicBezTo>
                      <a:pt x="1633" y="1415"/>
                      <a:pt x="1483" y="667"/>
                      <a:pt x="1130" y="259"/>
                    </a:cubicBezTo>
                    <a:cubicBezTo>
                      <a:pt x="980" y="85"/>
                      <a:pt x="814" y="0"/>
                      <a:pt x="66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6760725" y="2153625"/>
                <a:ext cx="27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690" extrusionOk="0">
                    <a:moveTo>
                      <a:pt x="459" y="0"/>
                    </a:moveTo>
                    <a:cubicBezTo>
                      <a:pt x="314" y="0"/>
                      <a:pt x="186" y="108"/>
                      <a:pt x="124" y="317"/>
                    </a:cubicBezTo>
                    <a:cubicBezTo>
                      <a:pt x="0" y="673"/>
                      <a:pt x="98" y="1215"/>
                      <a:pt x="356" y="1502"/>
                    </a:cubicBezTo>
                    <a:cubicBezTo>
                      <a:pt x="461" y="1625"/>
                      <a:pt x="578" y="1689"/>
                      <a:pt x="690" y="1689"/>
                    </a:cubicBezTo>
                    <a:cubicBezTo>
                      <a:pt x="739" y="1689"/>
                      <a:pt x="787" y="1677"/>
                      <a:pt x="833" y="1652"/>
                    </a:cubicBezTo>
                    <a:cubicBezTo>
                      <a:pt x="898" y="1610"/>
                      <a:pt x="966" y="1541"/>
                      <a:pt x="1009" y="1434"/>
                    </a:cubicBezTo>
                    <a:cubicBezTo>
                      <a:pt x="1022" y="1421"/>
                      <a:pt x="1022" y="1391"/>
                      <a:pt x="1035" y="1378"/>
                    </a:cubicBezTo>
                    <a:cubicBezTo>
                      <a:pt x="1048" y="1339"/>
                      <a:pt x="1048" y="1310"/>
                      <a:pt x="1061" y="1270"/>
                    </a:cubicBezTo>
                    <a:cubicBezTo>
                      <a:pt x="1077" y="1215"/>
                      <a:pt x="1090" y="1146"/>
                      <a:pt x="1090" y="1081"/>
                    </a:cubicBezTo>
                    <a:lnTo>
                      <a:pt x="1090" y="957"/>
                    </a:lnTo>
                    <a:cubicBezTo>
                      <a:pt x="1077" y="862"/>
                      <a:pt x="1061" y="781"/>
                      <a:pt x="1048" y="699"/>
                    </a:cubicBezTo>
                    <a:cubicBezTo>
                      <a:pt x="1048" y="673"/>
                      <a:pt x="1035" y="657"/>
                      <a:pt x="1035" y="631"/>
                    </a:cubicBezTo>
                    <a:cubicBezTo>
                      <a:pt x="1009" y="562"/>
                      <a:pt x="979" y="481"/>
                      <a:pt x="953" y="412"/>
                    </a:cubicBezTo>
                    <a:cubicBezTo>
                      <a:pt x="927" y="360"/>
                      <a:pt x="898" y="317"/>
                      <a:pt x="859" y="265"/>
                    </a:cubicBezTo>
                    <a:cubicBezTo>
                      <a:pt x="846" y="236"/>
                      <a:pt x="833" y="210"/>
                      <a:pt x="803" y="183"/>
                    </a:cubicBezTo>
                    <a:cubicBezTo>
                      <a:pt x="777" y="167"/>
                      <a:pt x="764" y="141"/>
                      <a:pt x="735" y="115"/>
                    </a:cubicBezTo>
                    <a:cubicBezTo>
                      <a:pt x="708" y="102"/>
                      <a:pt x="695" y="86"/>
                      <a:pt x="669" y="59"/>
                    </a:cubicBezTo>
                    <a:cubicBezTo>
                      <a:pt x="614" y="33"/>
                      <a:pt x="558" y="4"/>
                      <a:pt x="506" y="4"/>
                    </a:cubicBezTo>
                    <a:cubicBezTo>
                      <a:pt x="490" y="1"/>
                      <a:pt x="474" y="0"/>
                      <a:pt x="45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6761125" y="2152075"/>
                <a:ext cx="295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98" extrusionOk="0">
                    <a:moveTo>
                      <a:pt x="490" y="53"/>
                    </a:moveTo>
                    <a:cubicBezTo>
                      <a:pt x="529" y="53"/>
                      <a:pt x="555" y="53"/>
                      <a:pt x="598" y="66"/>
                    </a:cubicBezTo>
                    <a:cubicBezTo>
                      <a:pt x="679" y="95"/>
                      <a:pt x="735" y="177"/>
                      <a:pt x="817" y="259"/>
                    </a:cubicBezTo>
                    <a:cubicBezTo>
                      <a:pt x="980" y="448"/>
                      <a:pt x="1074" y="735"/>
                      <a:pt x="1087" y="1019"/>
                    </a:cubicBezTo>
                    <a:cubicBezTo>
                      <a:pt x="1087" y="1156"/>
                      <a:pt x="1100" y="1306"/>
                      <a:pt x="1061" y="1427"/>
                    </a:cubicBezTo>
                    <a:cubicBezTo>
                      <a:pt x="1006" y="1577"/>
                      <a:pt x="924" y="1685"/>
                      <a:pt x="817" y="1727"/>
                    </a:cubicBezTo>
                    <a:cubicBezTo>
                      <a:pt x="787" y="1727"/>
                      <a:pt x="774" y="1740"/>
                      <a:pt x="748" y="1740"/>
                    </a:cubicBezTo>
                    <a:cubicBezTo>
                      <a:pt x="738" y="1741"/>
                      <a:pt x="728" y="1742"/>
                      <a:pt x="718" y="1742"/>
                    </a:cubicBezTo>
                    <a:cubicBezTo>
                      <a:pt x="602" y="1742"/>
                      <a:pt x="481" y="1674"/>
                      <a:pt x="379" y="1551"/>
                    </a:cubicBezTo>
                    <a:cubicBezTo>
                      <a:pt x="121" y="1264"/>
                      <a:pt x="27" y="735"/>
                      <a:pt x="147" y="366"/>
                    </a:cubicBezTo>
                    <a:cubicBezTo>
                      <a:pt x="203" y="203"/>
                      <a:pt x="298" y="95"/>
                      <a:pt x="422" y="66"/>
                    </a:cubicBezTo>
                    <a:cubicBezTo>
                      <a:pt x="435" y="53"/>
                      <a:pt x="461" y="53"/>
                      <a:pt x="474" y="53"/>
                    </a:cubicBezTo>
                    <a:close/>
                    <a:moveTo>
                      <a:pt x="461" y="1"/>
                    </a:moveTo>
                    <a:cubicBezTo>
                      <a:pt x="448" y="1"/>
                      <a:pt x="435" y="1"/>
                      <a:pt x="409" y="14"/>
                    </a:cubicBezTo>
                    <a:lnTo>
                      <a:pt x="379" y="14"/>
                    </a:lnTo>
                    <a:cubicBezTo>
                      <a:pt x="271" y="53"/>
                      <a:pt x="177" y="164"/>
                      <a:pt x="121" y="327"/>
                    </a:cubicBezTo>
                    <a:cubicBezTo>
                      <a:pt x="108" y="353"/>
                      <a:pt x="108" y="366"/>
                      <a:pt x="95" y="392"/>
                    </a:cubicBezTo>
                    <a:cubicBezTo>
                      <a:pt x="0" y="761"/>
                      <a:pt x="95" y="1238"/>
                      <a:pt x="311" y="1535"/>
                    </a:cubicBezTo>
                    <a:cubicBezTo>
                      <a:pt x="327" y="1564"/>
                      <a:pt x="340" y="1577"/>
                      <a:pt x="366" y="1603"/>
                    </a:cubicBezTo>
                    <a:cubicBezTo>
                      <a:pt x="478" y="1739"/>
                      <a:pt x="610" y="1798"/>
                      <a:pt x="726" y="1798"/>
                    </a:cubicBezTo>
                    <a:cubicBezTo>
                      <a:pt x="738" y="1798"/>
                      <a:pt x="749" y="1797"/>
                      <a:pt x="761" y="1796"/>
                    </a:cubicBezTo>
                    <a:cubicBezTo>
                      <a:pt x="787" y="1796"/>
                      <a:pt x="800" y="1796"/>
                      <a:pt x="830" y="1780"/>
                    </a:cubicBezTo>
                    <a:cubicBezTo>
                      <a:pt x="843" y="1780"/>
                      <a:pt x="843" y="1780"/>
                      <a:pt x="856" y="1767"/>
                    </a:cubicBezTo>
                    <a:cubicBezTo>
                      <a:pt x="950" y="1727"/>
                      <a:pt x="1045" y="1616"/>
                      <a:pt x="1087" y="1469"/>
                    </a:cubicBezTo>
                    <a:cubicBezTo>
                      <a:pt x="1182" y="1195"/>
                      <a:pt x="1156" y="830"/>
                      <a:pt x="1045" y="529"/>
                    </a:cubicBezTo>
                    <a:cubicBezTo>
                      <a:pt x="993" y="392"/>
                      <a:pt x="924" y="285"/>
                      <a:pt x="843" y="190"/>
                    </a:cubicBezTo>
                    <a:lnTo>
                      <a:pt x="800" y="148"/>
                    </a:lnTo>
                    <a:cubicBezTo>
                      <a:pt x="706" y="53"/>
                      <a:pt x="611" y="1"/>
                      <a:pt x="51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6764800" y="2153700"/>
                <a:ext cx="232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650" extrusionOk="0">
                    <a:moveTo>
                      <a:pt x="343" y="1"/>
                    </a:moveTo>
                    <a:cubicBezTo>
                      <a:pt x="262" y="43"/>
                      <a:pt x="180" y="138"/>
                      <a:pt x="137" y="275"/>
                    </a:cubicBezTo>
                    <a:cubicBezTo>
                      <a:pt x="0" y="641"/>
                      <a:pt x="111" y="1173"/>
                      <a:pt x="369" y="1470"/>
                    </a:cubicBezTo>
                    <a:cubicBezTo>
                      <a:pt x="464" y="1581"/>
                      <a:pt x="559" y="1633"/>
                      <a:pt x="670" y="1649"/>
                    </a:cubicBezTo>
                    <a:cubicBezTo>
                      <a:pt x="735" y="1607"/>
                      <a:pt x="803" y="1538"/>
                      <a:pt x="846" y="1431"/>
                    </a:cubicBezTo>
                    <a:cubicBezTo>
                      <a:pt x="859" y="1418"/>
                      <a:pt x="859" y="1388"/>
                      <a:pt x="872" y="1375"/>
                    </a:cubicBezTo>
                    <a:cubicBezTo>
                      <a:pt x="885" y="1336"/>
                      <a:pt x="885" y="1307"/>
                      <a:pt x="898" y="1267"/>
                    </a:cubicBezTo>
                    <a:cubicBezTo>
                      <a:pt x="914" y="1212"/>
                      <a:pt x="927" y="1143"/>
                      <a:pt x="927" y="1078"/>
                    </a:cubicBezTo>
                    <a:lnTo>
                      <a:pt x="927" y="954"/>
                    </a:lnTo>
                    <a:cubicBezTo>
                      <a:pt x="914" y="859"/>
                      <a:pt x="898" y="778"/>
                      <a:pt x="885" y="696"/>
                    </a:cubicBezTo>
                    <a:cubicBezTo>
                      <a:pt x="885" y="670"/>
                      <a:pt x="872" y="654"/>
                      <a:pt x="872" y="628"/>
                    </a:cubicBezTo>
                    <a:cubicBezTo>
                      <a:pt x="846" y="559"/>
                      <a:pt x="816" y="478"/>
                      <a:pt x="790" y="409"/>
                    </a:cubicBezTo>
                    <a:cubicBezTo>
                      <a:pt x="764" y="357"/>
                      <a:pt x="735" y="314"/>
                      <a:pt x="696" y="262"/>
                    </a:cubicBezTo>
                    <a:cubicBezTo>
                      <a:pt x="683" y="233"/>
                      <a:pt x="670" y="207"/>
                      <a:pt x="640" y="180"/>
                    </a:cubicBezTo>
                    <a:cubicBezTo>
                      <a:pt x="614" y="164"/>
                      <a:pt x="601" y="138"/>
                      <a:pt x="572" y="112"/>
                    </a:cubicBezTo>
                    <a:cubicBezTo>
                      <a:pt x="545" y="99"/>
                      <a:pt x="532" y="83"/>
                      <a:pt x="506" y="56"/>
                    </a:cubicBezTo>
                    <a:cubicBezTo>
                      <a:pt x="451" y="30"/>
                      <a:pt x="395" y="1"/>
                      <a:pt x="34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6759750" y="2152075"/>
                <a:ext cx="30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08" extrusionOk="0">
                    <a:moveTo>
                      <a:pt x="545" y="66"/>
                    </a:moveTo>
                    <a:cubicBezTo>
                      <a:pt x="571" y="66"/>
                      <a:pt x="584" y="66"/>
                      <a:pt x="610" y="82"/>
                    </a:cubicBezTo>
                    <a:cubicBezTo>
                      <a:pt x="627" y="82"/>
                      <a:pt x="640" y="95"/>
                      <a:pt x="640" y="95"/>
                    </a:cubicBezTo>
                    <a:cubicBezTo>
                      <a:pt x="653" y="95"/>
                      <a:pt x="666" y="108"/>
                      <a:pt x="679" y="108"/>
                    </a:cubicBezTo>
                    <a:cubicBezTo>
                      <a:pt x="679" y="121"/>
                      <a:pt x="692" y="121"/>
                      <a:pt x="708" y="121"/>
                    </a:cubicBezTo>
                    <a:cubicBezTo>
                      <a:pt x="721" y="135"/>
                      <a:pt x="734" y="148"/>
                      <a:pt x="747" y="148"/>
                    </a:cubicBezTo>
                    <a:cubicBezTo>
                      <a:pt x="761" y="164"/>
                      <a:pt x="774" y="190"/>
                      <a:pt x="803" y="203"/>
                    </a:cubicBezTo>
                    <a:lnTo>
                      <a:pt x="816" y="216"/>
                    </a:lnTo>
                    <a:cubicBezTo>
                      <a:pt x="829" y="229"/>
                      <a:pt x="829" y="245"/>
                      <a:pt x="842" y="245"/>
                    </a:cubicBezTo>
                    <a:cubicBezTo>
                      <a:pt x="872" y="272"/>
                      <a:pt x="885" y="298"/>
                      <a:pt x="898" y="327"/>
                    </a:cubicBezTo>
                    <a:cubicBezTo>
                      <a:pt x="937" y="379"/>
                      <a:pt x="966" y="422"/>
                      <a:pt x="992" y="474"/>
                    </a:cubicBezTo>
                    <a:cubicBezTo>
                      <a:pt x="1005" y="503"/>
                      <a:pt x="1005" y="529"/>
                      <a:pt x="1018" y="556"/>
                    </a:cubicBezTo>
                    <a:cubicBezTo>
                      <a:pt x="1035" y="585"/>
                      <a:pt x="1048" y="611"/>
                      <a:pt x="1061" y="637"/>
                    </a:cubicBezTo>
                    <a:cubicBezTo>
                      <a:pt x="1061" y="667"/>
                      <a:pt x="1061" y="680"/>
                      <a:pt x="1074" y="693"/>
                    </a:cubicBezTo>
                    <a:cubicBezTo>
                      <a:pt x="1074" y="719"/>
                      <a:pt x="1087" y="735"/>
                      <a:pt x="1087" y="748"/>
                    </a:cubicBezTo>
                    <a:cubicBezTo>
                      <a:pt x="1087" y="774"/>
                      <a:pt x="1100" y="800"/>
                      <a:pt x="1100" y="817"/>
                    </a:cubicBezTo>
                    <a:lnTo>
                      <a:pt x="1100" y="856"/>
                    </a:lnTo>
                    <a:cubicBezTo>
                      <a:pt x="1116" y="869"/>
                      <a:pt x="1116" y="882"/>
                      <a:pt x="1116" y="898"/>
                    </a:cubicBezTo>
                    <a:lnTo>
                      <a:pt x="1116" y="951"/>
                    </a:lnTo>
                    <a:lnTo>
                      <a:pt x="1116" y="980"/>
                    </a:lnTo>
                    <a:cubicBezTo>
                      <a:pt x="1129" y="1006"/>
                      <a:pt x="1129" y="1032"/>
                      <a:pt x="1129" y="1061"/>
                    </a:cubicBezTo>
                    <a:lnTo>
                      <a:pt x="1129" y="1143"/>
                    </a:lnTo>
                    <a:cubicBezTo>
                      <a:pt x="1129" y="1169"/>
                      <a:pt x="1129" y="1182"/>
                      <a:pt x="1116" y="1195"/>
                    </a:cubicBezTo>
                    <a:lnTo>
                      <a:pt x="1116" y="1238"/>
                    </a:lnTo>
                    <a:lnTo>
                      <a:pt x="1116" y="1264"/>
                    </a:lnTo>
                    <a:lnTo>
                      <a:pt x="1116" y="1290"/>
                    </a:lnTo>
                    <a:lnTo>
                      <a:pt x="1100" y="1290"/>
                    </a:lnTo>
                    <a:lnTo>
                      <a:pt x="1100" y="1332"/>
                    </a:lnTo>
                    <a:cubicBezTo>
                      <a:pt x="1100" y="1345"/>
                      <a:pt x="1100" y="1359"/>
                      <a:pt x="1087" y="1372"/>
                    </a:cubicBezTo>
                    <a:cubicBezTo>
                      <a:pt x="1087" y="1401"/>
                      <a:pt x="1074" y="1414"/>
                      <a:pt x="1074" y="1440"/>
                    </a:cubicBezTo>
                    <a:cubicBezTo>
                      <a:pt x="1061" y="1453"/>
                      <a:pt x="1061" y="1483"/>
                      <a:pt x="1048" y="1496"/>
                    </a:cubicBezTo>
                    <a:lnTo>
                      <a:pt x="1048" y="1509"/>
                    </a:lnTo>
                    <a:cubicBezTo>
                      <a:pt x="1035" y="1522"/>
                      <a:pt x="1035" y="1522"/>
                      <a:pt x="1035" y="1535"/>
                    </a:cubicBezTo>
                    <a:cubicBezTo>
                      <a:pt x="1005" y="1577"/>
                      <a:pt x="992" y="1603"/>
                      <a:pt x="966" y="1633"/>
                    </a:cubicBezTo>
                    <a:cubicBezTo>
                      <a:pt x="953" y="1646"/>
                      <a:pt x="953" y="1646"/>
                      <a:pt x="937" y="1659"/>
                    </a:cubicBezTo>
                    <a:cubicBezTo>
                      <a:pt x="924" y="1672"/>
                      <a:pt x="924" y="1672"/>
                      <a:pt x="911" y="1685"/>
                    </a:cubicBezTo>
                    <a:lnTo>
                      <a:pt x="898" y="1698"/>
                    </a:lnTo>
                    <a:cubicBezTo>
                      <a:pt x="885" y="1698"/>
                      <a:pt x="872" y="1714"/>
                      <a:pt x="872" y="1714"/>
                    </a:cubicBezTo>
                    <a:cubicBezTo>
                      <a:pt x="855" y="1727"/>
                      <a:pt x="842" y="1727"/>
                      <a:pt x="829" y="1727"/>
                    </a:cubicBezTo>
                    <a:cubicBezTo>
                      <a:pt x="829" y="1727"/>
                      <a:pt x="816" y="1740"/>
                      <a:pt x="803" y="1740"/>
                    </a:cubicBezTo>
                    <a:lnTo>
                      <a:pt x="774" y="1740"/>
                    </a:lnTo>
                    <a:cubicBezTo>
                      <a:pt x="761" y="1753"/>
                      <a:pt x="761" y="1753"/>
                      <a:pt x="747" y="1753"/>
                    </a:cubicBezTo>
                    <a:lnTo>
                      <a:pt x="721" y="1753"/>
                    </a:lnTo>
                    <a:cubicBezTo>
                      <a:pt x="653" y="1753"/>
                      <a:pt x="597" y="1727"/>
                      <a:pt x="529" y="1685"/>
                    </a:cubicBezTo>
                    <a:cubicBezTo>
                      <a:pt x="516" y="1672"/>
                      <a:pt x="490" y="1659"/>
                      <a:pt x="477" y="1646"/>
                    </a:cubicBezTo>
                    <a:cubicBezTo>
                      <a:pt x="464" y="1646"/>
                      <a:pt x="447" y="1633"/>
                      <a:pt x="447" y="1616"/>
                    </a:cubicBezTo>
                    <a:cubicBezTo>
                      <a:pt x="434" y="1616"/>
                      <a:pt x="421" y="1603"/>
                      <a:pt x="421" y="1590"/>
                    </a:cubicBezTo>
                    <a:cubicBezTo>
                      <a:pt x="408" y="1590"/>
                      <a:pt x="395" y="1577"/>
                      <a:pt x="395" y="1564"/>
                    </a:cubicBezTo>
                    <a:cubicBezTo>
                      <a:pt x="382" y="1551"/>
                      <a:pt x="366" y="1551"/>
                      <a:pt x="366" y="1535"/>
                    </a:cubicBezTo>
                    <a:cubicBezTo>
                      <a:pt x="339" y="1496"/>
                      <a:pt x="313" y="1453"/>
                      <a:pt x="284" y="1414"/>
                    </a:cubicBezTo>
                    <a:cubicBezTo>
                      <a:pt x="271" y="1388"/>
                      <a:pt x="258" y="1372"/>
                      <a:pt x="245" y="1345"/>
                    </a:cubicBezTo>
                    <a:cubicBezTo>
                      <a:pt x="245" y="1332"/>
                      <a:pt x="232" y="1319"/>
                      <a:pt x="232" y="1306"/>
                    </a:cubicBezTo>
                    <a:cubicBezTo>
                      <a:pt x="219" y="1264"/>
                      <a:pt x="202" y="1238"/>
                      <a:pt x="189" y="1195"/>
                    </a:cubicBezTo>
                    <a:cubicBezTo>
                      <a:pt x="176" y="1182"/>
                      <a:pt x="176" y="1156"/>
                      <a:pt x="163" y="1143"/>
                    </a:cubicBezTo>
                    <a:cubicBezTo>
                      <a:pt x="150" y="1061"/>
                      <a:pt x="121" y="993"/>
                      <a:pt x="121" y="911"/>
                    </a:cubicBezTo>
                    <a:cubicBezTo>
                      <a:pt x="108" y="882"/>
                      <a:pt x="108" y="856"/>
                      <a:pt x="108" y="830"/>
                    </a:cubicBezTo>
                    <a:lnTo>
                      <a:pt x="108" y="761"/>
                    </a:lnTo>
                    <a:lnTo>
                      <a:pt x="108" y="748"/>
                    </a:lnTo>
                    <a:lnTo>
                      <a:pt x="108" y="680"/>
                    </a:lnTo>
                    <a:lnTo>
                      <a:pt x="108" y="598"/>
                    </a:lnTo>
                    <a:cubicBezTo>
                      <a:pt x="108" y="572"/>
                      <a:pt x="121" y="556"/>
                      <a:pt x="121" y="529"/>
                    </a:cubicBezTo>
                    <a:lnTo>
                      <a:pt x="121" y="516"/>
                    </a:lnTo>
                    <a:cubicBezTo>
                      <a:pt x="121" y="503"/>
                      <a:pt x="137" y="474"/>
                      <a:pt x="137" y="461"/>
                    </a:cubicBezTo>
                    <a:cubicBezTo>
                      <a:pt x="137" y="435"/>
                      <a:pt x="150" y="422"/>
                      <a:pt x="150" y="392"/>
                    </a:cubicBezTo>
                    <a:lnTo>
                      <a:pt x="163" y="379"/>
                    </a:lnTo>
                    <a:cubicBezTo>
                      <a:pt x="163" y="366"/>
                      <a:pt x="163" y="353"/>
                      <a:pt x="176" y="340"/>
                    </a:cubicBezTo>
                    <a:cubicBezTo>
                      <a:pt x="176" y="327"/>
                      <a:pt x="176" y="327"/>
                      <a:pt x="189" y="311"/>
                    </a:cubicBezTo>
                    <a:cubicBezTo>
                      <a:pt x="189" y="298"/>
                      <a:pt x="189" y="285"/>
                      <a:pt x="202" y="285"/>
                    </a:cubicBezTo>
                    <a:cubicBezTo>
                      <a:pt x="202" y="272"/>
                      <a:pt x="219" y="259"/>
                      <a:pt x="219" y="245"/>
                    </a:cubicBezTo>
                    <a:cubicBezTo>
                      <a:pt x="219" y="245"/>
                      <a:pt x="232" y="229"/>
                      <a:pt x="232" y="216"/>
                    </a:cubicBezTo>
                    <a:lnTo>
                      <a:pt x="245" y="216"/>
                    </a:lnTo>
                    <a:cubicBezTo>
                      <a:pt x="245" y="203"/>
                      <a:pt x="258" y="203"/>
                      <a:pt x="258" y="190"/>
                    </a:cubicBezTo>
                    <a:lnTo>
                      <a:pt x="271" y="177"/>
                    </a:lnTo>
                    <a:cubicBezTo>
                      <a:pt x="271" y="177"/>
                      <a:pt x="284" y="164"/>
                      <a:pt x="300" y="148"/>
                    </a:cubicBezTo>
                    <a:cubicBezTo>
                      <a:pt x="300" y="148"/>
                      <a:pt x="313" y="135"/>
                      <a:pt x="326" y="135"/>
                    </a:cubicBezTo>
                    <a:cubicBezTo>
                      <a:pt x="326" y="121"/>
                      <a:pt x="339" y="121"/>
                      <a:pt x="339" y="108"/>
                    </a:cubicBezTo>
                    <a:cubicBezTo>
                      <a:pt x="353" y="108"/>
                      <a:pt x="366" y="95"/>
                      <a:pt x="366" y="95"/>
                    </a:cubicBezTo>
                    <a:cubicBezTo>
                      <a:pt x="382" y="95"/>
                      <a:pt x="382" y="95"/>
                      <a:pt x="395" y="82"/>
                    </a:cubicBezTo>
                    <a:lnTo>
                      <a:pt x="421" y="82"/>
                    </a:lnTo>
                    <a:cubicBezTo>
                      <a:pt x="434" y="66"/>
                      <a:pt x="434" y="66"/>
                      <a:pt x="447" y="66"/>
                    </a:cubicBezTo>
                    <a:close/>
                    <a:moveTo>
                      <a:pt x="490" y="1"/>
                    </a:moveTo>
                    <a:cubicBezTo>
                      <a:pt x="477" y="1"/>
                      <a:pt x="477" y="1"/>
                      <a:pt x="464" y="14"/>
                    </a:cubicBezTo>
                    <a:cubicBezTo>
                      <a:pt x="434" y="14"/>
                      <a:pt x="408" y="14"/>
                      <a:pt x="382" y="27"/>
                    </a:cubicBezTo>
                    <a:cubicBezTo>
                      <a:pt x="271" y="66"/>
                      <a:pt x="189" y="177"/>
                      <a:pt x="121" y="340"/>
                    </a:cubicBezTo>
                    <a:cubicBezTo>
                      <a:pt x="0" y="735"/>
                      <a:pt x="108" y="1290"/>
                      <a:pt x="366" y="1603"/>
                    </a:cubicBezTo>
                    <a:cubicBezTo>
                      <a:pt x="486" y="1744"/>
                      <a:pt x="614" y="1808"/>
                      <a:pt x="730" y="1808"/>
                    </a:cubicBezTo>
                    <a:cubicBezTo>
                      <a:pt x="760" y="1808"/>
                      <a:pt x="788" y="1804"/>
                      <a:pt x="816" y="1796"/>
                    </a:cubicBezTo>
                    <a:cubicBezTo>
                      <a:pt x="829" y="1796"/>
                      <a:pt x="855" y="1780"/>
                      <a:pt x="885" y="1767"/>
                    </a:cubicBezTo>
                    <a:cubicBezTo>
                      <a:pt x="885" y="1767"/>
                      <a:pt x="898" y="1767"/>
                      <a:pt x="898" y="1753"/>
                    </a:cubicBezTo>
                    <a:cubicBezTo>
                      <a:pt x="992" y="1698"/>
                      <a:pt x="1061" y="1603"/>
                      <a:pt x="1100" y="1469"/>
                    </a:cubicBezTo>
                    <a:cubicBezTo>
                      <a:pt x="1237" y="1088"/>
                      <a:pt x="1129" y="516"/>
                      <a:pt x="855" y="203"/>
                    </a:cubicBezTo>
                    <a:cubicBezTo>
                      <a:pt x="761" y="95"/>
                      <a:pt x="666" y="27"/>
                      <a:pt x="558" y="14"/>
                    </a:cubicBezTo>
                    <a:lnTo>
                      <a:pt x="516" y="14"/>
                    </a:lnTo>
                    <a:cubicBezTo>
                      <a:pt x="516" y="1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6772300" y="216415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214" y="0"/>
                    </a:moveTo>
                    <a:cubicBezTo>
                      <a:pt x="146" y="0"/>
                      <a:pt x="86" y="49"/>
                      <a:pt x="56" y="141"/>
                    </a:cubicBezTo>
                    <a:cubicBezTo>
                      <a:pt x="1" y="317"/>
                      <a:pt x="43" y="562"/>
                      <a:pt x="164" y="699"/>
                    </a:cubicBezTo>
                    <a:cubicBezTo>
                      <a:pt x="210" y="752"/>
                      <a:pt x="264" y="780"/>
                      <a:pt x="315" y="780"/>
                    </a:cubicBezTo>
                    <a:cubicBezTo>
                      <a:pt x="383" y="780"/>
                      <a:pt x="446" y="731"/>
                      <a:pt x="477" y="631"/>
                    </a:cubicBezTo>
                    <a:cubicBezTo>
                      <a:pt x="533" y="468"/>
                      <a:pt x="490" y="223"/>
                      <a:pt x="370" y="89"/>
                    </a:cubicBezTo>
                    <a:cubicBezTo>
                      <a:pt x="321" y="29"/>
                      <a:pt x="266" y="0"/>
                      <a:pt x="21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6772625" y="2165725"/>
                <a:ext cx="11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8" extrusionOk="0">
                    <a:moveTo>
                      <a:pt x="186" y="1"/>
                    </a:moveTo>
                    <a:cubicBezTo>
                      <a:pt x="128" y="1"/>
                      <a:pt x="78" y="43"/>
                      <a:pt x="56" y="121"/>
                    </a:cubicBezTo>
                    <a:cubicBezTo>
                      <a:pt x="1" y="271"/>
                      <a:pt x="43" y="473"/>
                      <a:pt x="138" y="597"/>
                    </a:cubicBezTo>
                    <a:cubicBezTo>
                      <a:pt x="184" y="644"/>
                      <a:pt x="234" y="668"/>
                      <a:pt x="279" y="668"/>
                    </a:cubicBezTo>
                    <a:cubicBezTo>
                      <a:pt x="337" y="668"/>
                      <a:pt x="387" y="627"/>
                      <a:pt x="409" y="542"/>
                    </a:cubicBezTo>
                    <a:cubicBezTo>
                      <a:pt x="464" y="405"/>
                      <a:pt x="422" y="189"/>
                      <a:pt x="327" y="78"/>
                    </a:cubicBezTo>
                    <a:cubicBezTo>
                      <a:pt x="280" y="26"/>
                      <a:pt x="231" y="1"/>
                      <a:pt x="18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6772300" y="2166825"/>
                <a:ext cx="102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00" extrusionOk="0">
                    <a:moveTo>
                      <a:pt x="163" y="1"/>
                    </a:moveTo>
                    <a:cubicBezTo>
                      <a:pt x="111" y="1"/>
                      <a:pt x="66" y="39"/>
                      <a:pt x="43" y="116"/>
                    </a:cubicBezTo>
                    <a:cubicBezTo>
                      <a:pt x="1" y="240"/>
                      <a:pt x="27" y="429"/>
                      <a:pt x="125" y="537"/>
                    </a:cubicBezTo>
                    <a:cubicBezTo>
                      <a:pt x="159" y="578"/>
                      <a:pt x="201" y="599"/>
                      <a:pt x="241" y="599"/>
                    </a:cubicBezTo>
                    <a:cubicBezTo>
                      <a:pt x="295" y="599"/>
                      <a:pt x="345" y="561"/>
                      <a:pt x="370" y="485"/>
                    </a:cubicBezTo>
                    <a:cubicBezTo>
                      <a:pt x="409" y="361"/>
                      <a:pt x="370" y="171"/>
                      <a:pt x="288" y="63"/>
                    </a:cubicBezTo>
                    <a:cubicBezTo>
                      <a:pt x="246" y="22"/>
                      <a:pt x="203" y="1"/>
                      <a:pt x="1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6782175" y="2160250"/>
                <a:ext cx="2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4" extrusionOk="0">
                    <a:moveTo>
                      <a:pt x="1" y="0"/>
                    </a:moveTo>
                    <a:cubicBezTo>
                      <a:pt x="1" y="39"/>
                      <a:pt x="14" y="95"/>
                      <a:pt x="40" y="134"/>
                    </a:cubicBezTo>
                    <a:cubicBezTo>
                      <a:pt x="51" y="143"/>
                      <a:pt x="67" y="154"/>
                      <a:pt x="81" y="154"/>
                    </a:cubicBezTo>
                    <a:cubicBezTo>
                      <a:pt x="86" y="154"/>
                      <a:pt x="91" y="152"/>
                      <a:pt x="95" y="147"/>
                    </a:cubicBezTo>
                    <a:cubicBezTo>
                      <a:pt x="69" y="95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6786575" y="2169375"/>
                <a:ext cx="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0" extrusionOk="0">
                    <a:moveTo>
                      <a:pt x="1" y="1"/>
                    </a:moveTo>
                    <a:lnTo>
                      <a:pt x="1" y="43"/>
                    </a:lnTo>
                    <a:cubicBezTo>
                      <a:pt x="1" y="56"/>
                      <a:pt x="14" y="56"/>
                      <a:pt x="14" y="69"/>
                    </a:cubicBezTo>
                    <a:cubicBezTo>
                      <a:pt x="14" y="4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6787650" y="2177550"/>
                <a:ext cx="3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5" extrusionOk="0">
                    <a:moveTo>
                      <a:pt x="13" y="0"/>
                    </a:moveTo>
                    <a:cubicBezTo>
                      <a:pt x="0" y="13"/>
                      <a:pt x="0" y="26"/>
                      <a:pt x="0" y="42"/>
                    </a:cubicBezTo>
                    <a:cubicBezTo>
                      <a:pt x="0" y="69"/>
                      <a:pt x="0" y="108"/>
                      <a:pt x="13" y="124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6784550" y="2184525"/>
                <a:ext cx="2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8" extrusionOk="0">
                    <a:moveTo>
                      <a:pt x="65" y="1"/>
                    </a:moveTo>
                    <a:cubicBezTo>
                      <a:pt x="52" y="1"/>
                      <a:pt x="40" y="8"/>
                      <a:pt x="26" y="21"/>
                    </a:cubicBezTo>
                    <a:cubicBezTo>
                      <a:pt x="0" y="47"/>
                      <a:pt x="0" y="116"/>
                      <a:pt x="26" y="171"/>
                    </a:cubicBezTo>
                    <a:cubicBezTo>
                      <a:pt x="43" y="185"/>
                      <a:pt x="43" y="198"/>
                      <a:pt x="56" y="198"/>
                    </a:cubicBezTo>
                    <a:cubicBezTo>
                      <a:pt x="69" y="185"/>
                      <a:pt x="69" y="155"/>
                      <a:pt x="82" y="142"/>
                    </a:cubicBezTo>
                    <a:cubicBezTo>
                      <a:pt x="95" y="103"/>
                      <a:pt x="95" y="74"/>
                      <a:pt x="108" y="34"/>
                    </a:cubicBezTo>
                    <a:cubicBezTo>
                      <a:pt x="94" y="11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6779475" y="2187075"/>
                <a:ext cx="33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7" extrusionOk="0">
                    <a:moveTo>
                      <a:pt x="53" y="1"/>
                    </a:moveTo>
                    <a:cubicBezTo>
                      <a:pt x="27" y="1"/>
                      <a:pt x="1" y="40"/>
                      <a:pt x="1" y="109"/>
                    </a:cubicBezTo>
                    <a:cubicBezTo>
                      <a:pt x="14" y="164"/>
                      <a:pt x="40" y="216"/>
                      <a:pt x="83" y="216"/>
                    </a:cubicBezTo>
                    <a:cubicBezTo>
                      <a:pt x="109" y="216"/>
                      <a:pt x="135" y="177"/>
                      <a:pt x="135" y="122"/>
                    </a:cubicBezTo>
                    <a:cubicBezTo>
                      <a:pt x="122" y="53"/>
                      <a:pt x="96" y="14"/>
                      <a:pt x="5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6773375" y="2183725"/>
                <a:ext cx="36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4" extrusionOk="0">
                    <a:moveTo>
                      <a:pt x="63" y="1"/>
                    </a:moveTo>
                    <a:cubicBezTo>
                      <a:pt x="44" y="1"/>
                      <a:pt x="29" y="15"/>
                      <a:pt x="13" y="40"/>
                    </a:cubicBezTo>
                    <a:cubicBezTo>
                      <a:pt x="0" y="79"/>
                      <a:pt x="13" y="148"/>
                      <a:pt x="52" y="187"/>
                    </a:cubicBezTo>
                    <a:cubicBezTo>
                      <a:pt x="65" y="205"/>
                      <a:pt x="79" y="213"/>
                      <a:pt x="92" y="213"/>
                    </a:cubicBezTo>
                    <a:cubicBezTo>
                      <a:pt x="110" y="213"/>
                      <a:pt x="126" y="199"/>
                      <a:pt x="134" y="174"/>
                    </a:cubicBezTo>
                    <a:cubicBezTo>
                      <a:pt x="147" y="122"/>
                      <a:pt x="134" y="53"/>
                      <a:pt x="108" y="24"/>
                    </a:cubicBezTo>
                    <a:cubicBezTo>
                      <a:pt x="90" y="8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6769275" y="2175425"/>
                <a:ext cx="337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3" extrusionOk="0">
                    <a:moveTo>
                      <a:pt x="55" y="0"/>
                    </a:moveTo>
                    <a:cubicBezTo>
                      <a:pt x="49" y="0"/>
                      <a:pt x="45" y="1"/>
                      <a:pt x="40" y="3"/>
                    </a:cubicBezTo>
                    <a:cubicBezTo>
                      <a:pt x="14" y="17"/>
                      <a:pt x="1" y="72"/>
                      <a:pt x="14" y="141"/>
                    </a:cubicBezTo>
                    <a:cubicBezTo>
                      <a:pt x="25" y="184"/>
                      <a:pt x="54" y="212"/>
                      <a:pt x="81" y="212"/>
                    </a:cubicBezTo>
                    <a:cubicBezTo>
                      <a:pt x="86" y="212"/>
                      <a:pt x="91" y="211"/>
                      <a:pt x="96" y="209"/>
                    </a:cubicBezTo>
                    <a:cubicBezTo>
                      <a:pt x="135" y="193"/>
                      <a:pt x="135" y="141"/>
                      <a:pt x="122" y="72"/>
                    </a:cubicBezTo>
                    <a:cubicBezTo>
                      <a:pt x="111" y="26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6768225" y="2165550"/>
                <a:ext cx="34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3" extrusionOk="0">
                    <a:moveTo>
                      <a:pt x="63" y="0"/>
                    </a:moveTo>
                    <a:cubicBezTo>
                      <a:pt x="34" y="0"/>
                      <a:pt x="14" y="26"/>
                      <a:pt x="14" y="72"/>
                    </a:cubicBezTo>
                    <a:cubicBezTo>
                      <a:pt x="0" y="128"/>
                      <a:pt x="27" y="180"/>
                      <a:pt x="56" y="209"/>
                    </a:cubicBezTo>
                    <a:cubicBezTo>
                      <a:pt x="63" y="211"/>
                      <a:pt x="69" y="212"/>
                      <a:pt x="75" y="212"/>
                    </a:cubicBezTo>
                    <a:cubicBezTo>
                      <a:pt x="105" y="212"/>
                      <a:pt x="127" y="187"/>
                      <a:pt x="138" y="141"/>
                    </a:cubicBezTo>
                    <a:cubicBezTo>
                      <a:pt x="138" y="85"/>
                      <a:pt x="108" y="33"/>
                      <a:pt x="82" y="4"/>
                    </a:cubicBezTo>
                    <a:cubicBezTo>
                      <a:pt x="75" y="1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6770925" y="2157825"/>
                <a:ext cx="34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5" extrusionOk="0">
                    <a:moveTo>
                      <a:pt x="51" y="0"/>
                    </a:moveTo>
                    <a:cubicBezTo>
                      <a:pt x="42" y="0"/>
                      <a:pt x="34" y="5"/>
                      <a:pt x="30" y="15"/>
                    </a:cubicBezTo>
                    <a:cubicBezTo>
                      <a:pt x="0" y="55"/>
                      <a:pt x="0" y="110"/>
                      <a:pt x="30" y="162"/>
                    </a:cubicBezTo>
                    <a:cubicBezTo>
                      <a:pt x="46" y="196"/>
                      <a:pt x="68" y="214"/>
                      <a:pt x="85" y="214"/>
                    </a:cubicBezTo>
                    <a:cubicBezTo>
                      <a:pt x="97" y="214"/>
                      <a:pt x="106" y="207"/>
                      <a:pt x="111" y="192"/>
                    </a:cubicBezTo>
                    <a:cubicBezTo>
                      <a:pt x="137" y="162"/>
                      <a:pt x="137" y="97"/>
                      <a:pt x="111" y="55"/>
                    </a:cubicBezTo>
                    <a:cubicBezTo>
                      <a:pt x="92" y="18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6776375" y="2155100"/>
                <a:ext cx="34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20" extrusionOk="0">
                    <a:moveTo>
                      <a:pt x="43" y="0"/>
                    </a:moveTo>
                    <a:cubicBezTo>
                      <a:pt x="14" y="14"/>
                      <a:pt x="1" y="56"/>
                      <a:pt x="1" y="108"/>
                    </a:cubicBezTo>
                    <a:cubicBezTo>
                      <a:pt x="1" y="164"/>
                      <a:pt x="43" y="219"/>
                      <a:pt x="69" y="219"/>
                    </a:cubicBezTo>
                    <a:cubicBezTo>
                      <a:pt x="109" y="219"/>
                      <a:pt x="138" y="177"/>
                      <a:pt x="125" y="124"/>
                    </a:cubicBezTo>
                    <a:cubicBezTo>
                      <a:pt x="125" y="95"/>
                      <a:pt x="125" y="82"/>
                      <a:pt x="109" y="56"/>
                    </a:cubicBezTo>
                    <a:cubicBezTo>
                      <a:pt x="82" y="43"/>
                      <a:pt x="69" y="27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6732150" y="2088850"/>
                <a:ext cx="349275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0037" extrusionOk="0">
                    <a:moveTo>
                      <a:pt x="520" y="0"/>
                    </a:moveTo>
                    <a:lnTo>
                      <a:pt x="451" y="95"/>
                    </a:lnTo>
                    <a:lnTo>
                      <a:pt x="383" y="787"/>
                    </a:lnTo>
                    <a:lnTo>
                      <a:pt x="56" y="653"/>
                    </a:lnTo>
                    <a:lnTo>
                      <a:pt x="1" y="748"/>
                    </a:lnTo>
                    <a:lnTo>
                      <a:pt x="99" y="1289"/>
                    </a:lnTo>
                    <a:lnTo>
                      <a:pt x="301" y="1972"/>
                    </a:lnTo>
                    <a:lnTo>
                      <a:pt x="275" y="2366"/>
                    </a:lnTo>
                    <a:lnTo>
                      <a:pt x="709" y="2758"/>
                    </a:lnTo>
                    <a:lnTo>
                      <a:pt x="859" y="2869"/>
                    </a:lnTo>
                    <a:lnTo>
                      <a:pt x="885" y="2637"/>
                    </a:lnTo>
                    <a:cubicBezTo>
                      <a:pt x="885" y="2530"/>
                      <a:pt x="898" y="2419"/>
                      <a:pt x="928" y="2324"/>
                    </a:cubicBezTo>
                    <a:cubicBezTo>
                      <a:pt x="1013" y="2012"/>
                      <a:pt x="1233" y="1843"/>
                      <a:pt x="1525" y="1843"/>
                    </a:cubicBezTo>
                    <a:cubicBezTo>
                      <a:pt x="1691" y="1843"/>
                      <a:pt x="1881" y="1897"/>
                      <a:pt x="2083" y="2011"/>
                    </a:cubicBezTo>
                    <a:cubicBezTo>
                      <a:pt x="2504" y="2255"/>
                      <a:pt x="2886" y="2732"/>
                      <a:pt x="3089" y="3235"/>
                    </a:cubicBezTo>
                    <a:cubicBezTo>
                      <a:pt x="3213" y="3493"/>
                      <a:pt x="3265" y="3767"/>
                      <a:pt x="3265" y="4012"/>
                    </a:cubicBezTo>
                    <a:lnTo>
                      <a:pt x="3333" y="4472"/>
                    </a:lnTo>
                    <a:lnTo>
                      <a:pt x="9385" y="7981"/>
                    </a:lnTo>
                    <a:lnTo>
                      <a:pt x="10054" y="8336"/>
                    </a:lnTo>
                    <a:lnTo>
                      <a:pt x="10201" y="8405"/>
                    </a:lnTo>
                    <a:lnTo>
                      <a:pt x="10201" y="8405"/>
                    </a:lnTo>
                    <a:lnTo>
                      <a:pt x="10136" y="7997"/>
                    </a:lnTo>
                    <a:cubicBezTo>
                      <a:pt x="10136" y="7954"/>
                      <a:pt x="10136" y="7928"/>
                      <a:pt x="10149" y="7886"/>
                    </a:cubicBezTo>
                    <a:cubicBezTo>
                      <a:pt x="10175" y="7450"/>
                      <a:pt x="10425" y="7197"/>
                      <a:pt x="10778" y="7197"/>
                    </a:cubicBezTo>
                    <a:cubicBezTo>
                      <a:pt x="10944" y="7197"/>
                      <a:pt x="11132" y="7253"/>
                      <a:pt x="11330" y="7370"/>
                    </a:cubicBezTo>
                    <a:cubicBezTo>
                      <a:pt x="11983" y="7752"/>
                      <a:pt x="12515" y="8650"/>
                      <a:pt x="12515" y="9368"/>
                    </a:cubicBezTo>
                    <a:lnTo>
                      <a:pt x="12584" y="9681"/>
                    </a:lnTo>
                    <a:lnTo>
                      <a:pt x="12731" y="9763"/>
                    </a:lnTo>
                    <a:lnTo>
                      <a:pt x="12910" y="9857"/>
                    </a:lnTo>
                    <a:lnTo>
                      <a:pt x="13615" y="10037"/>
                    </a:lnTo>
                    <a:lnTo>
                      <a:pt x="13928" y="9681"/>
                    </a:lnTo>
                    <a:lnTo>
                      <a:pt x="13971" y="9152"/>
                    </a:lnTo>
                    <a:lnTo>
                      <a:pt x="13915" y="8976"/>
                    </a:lnTo>
                    <a:lnTo>
                      <a:pt x="13657" y="8702"/>
                    </a:lnTo>
                    <a:lnTo>
                      <a:pt x="13576" y="7207"/>
                    </a:lnTo>
                    <a:lnTo>
                      <a:pt x="13465" y="6907"/>
                    </a:lnTo>
                    <a:lnTo>
                      <a:pt x="11901" y="5875"/>
                    </a:lnTo>
                    <a:cubicBezTo>
                      <a:pt x="11901" y="5875"/>
                      <a:pt x="10707" y="3793"/>
                      <a:pt x="10446" y="3509"/>
                    </a:cubicBezTo>
                    <a:cubicBezTo>
                      <a:pt x="10201" y="3209"/>
                      <a:pt x="9251" y="2693"/>
                      <a:pt x="8422" y="2216"/>
                    </a:cubicBezTo>
                    <a:cubicBezTo>
                      <a:pt x="7606" y="1740"/>
                      <a:pt x="6408" y="1182"/>
                      <a:pt x="5918" y="992"/>
                    </a:cubicBezTo>
                    <a:cubicBezTo>
                      <a:pt x="5833" y="959"/>
                      <a:pt x="5728" y="945"/>
                      <a:pt x="5608" y="945"/>
                    </a:cubicBezTo>
                    <a:cubicBezTo>
                      <a:pt x="5028" y="945"/>
                      <a:pt x="4112" y="1280"/>
                      <a:pt x="3470" y="1426"/>
                    </a:cubicBezTo>
                    <a:cubicBezTo>
                      <a:pt x="3157" y="1237"/>
                      <a:pt x="520" y="0"/>
                      <a:pt x="520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>
                <a:off x="6739000" y="2138125"/>
                <a:ext cx="16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99" extrusionOk="0">
                    <a:moveTo>
                      <a:pt x="27" y="1"/>
                    </a:moveTo>
                    <a:lnTo>
                      <a:pt x="1" y="395"/>
                    </a:lnTo>
                    <a:lnTo>
                      <a:pt x="435" y="787"/>
                    </a:lnTo>
                    <a:lnTo>
                      <a:pt x="585" y="898"/>
                    </a:lnTo>
                    <a:lnTo>
                      <a:pt x="611" y="666"/>
                    </a:lnTo>
                    <a:cubicBezTo>
                      <a:pt x="611" y="559"/>
                      <a:pt x="624" y="448"/>
                      <a:pt x="654" y="353"/>
                    </a:cubicBezTo>
                    <a:cubicBezTo>
                      <a:pt x="624" y="340"/>
                      <a:pt x="598" y="327"/>
                      <a:pt x="572" y="314"/>
                    </a:cubicBezTo>
                    <a:cubicBezTo>
                      <a:pt x="259" y="190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>
                <a:off x="6809350" y="2169700"/>
                <a:ext cx="1778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51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259"/>
                      <a:pt x="177" y="533"/>
                      <a:pt x="177" y="778"/>
                    </a:cubicBezTo>
                    <a:lnTo>
                      <a:pt x="245" y="1238"/>
                    </a:lnTo>
                    <a:lnTo>
                      <a:pt x="6297" y="4747"/>
                    </a:lnTo>
                    <a:lnTo>
                      <a:pt x="6966" y="5102"/>
                    </a:lnTo>
                    <a:lnTo>
                      <a:pt x="7113" y="5171"/>
                    </a:lnTo>
                    <a:lnTo>
                      <a:pt x="7113" y="5171"/>
                    </a:lnTo>
                    <a:lnTo>
                      <a:pt x="7048" y="4763"/>
                    </a:lnTo>
                    <a:cubicBezTo>
                      <a:pt x="7048" y="4720"/>
                      <a:pt x="7048" y="4694"/>
                      <a:pt x="7061" y="4652"/>
                    </a:cubicBezTo>
                    <a:cubicBezTo>
                      <a:pt x="6992" y="4544"/>
                      <a:pt x="6950" y="4476"/>
                      <a:pt x="6950" y="4476"/>
                    </a:cubicBezTo>
                    <a:cubicBezTo>
                      <a:pt x="6950" y="4476"/>
                      <a:pt x="6816" y="4081"/>
                      <a:pt x="6760" y="4029"/>
                    </a:cubicBezTo>
                    <a:cubicBezTo>
                      <a:pt x="6705" y="3960"/>
                      <a:pt x="885" y="546"/>
                      <a:pt x="382" y="246"/>
                    </a:cubicBezTo>
                    <a:cubicBezTo>
                      <a:pt x="301" y="193"/>
                      <a:pt x="151" y="69"/>
                      <a:pt x="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>
                <a:off x="6751250" y="2123225"/>
                <a:ext cx="690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76" extrusionOk="0">
                    <a:moveTo>
                      <a:pt x="716" y="1"/>
                    </a:moveTo>
                    <a:cubicBezTo>
                      <a:pt x="367" y="1"/>
                      <a:pt x="250" y="222"/>
                      <a:pt x="177" y="352"/>
                    </a:cubicBezTo>
                    <a:cubicBezTo>
                      <a:pt x="69" y="528"/>
                      <a:pt x="1" y="894"/>
                      <a:pt x="1" y="894"/>
                    </a:cubicBezTo>
                    <a:cubicBezTo>
                      <a:pt x="1" y="894"/>
                      <a:pt x="151" y="378"/>
                      <a:pt x="624" y="378"/>
                    </a:cubicBezTo>
                    <a:cubicBezTo>
                      <a:pt x="1087" y="378"/>
                      <a:pt x="1603" y="691"/>
                      <a:pt x="1603" y="691"/>
                    </a:cubicBezTo>
                    <a:lnTo>
                      <a:pt x="2191" y="1383"/>
                    </a:lnTo>
                    <a:lnTo>
                      <a:pt x="2488" y="2052"/>
                    </a:lnTo>
                    <a:lnTo>
                      <a:pt x="2651" y="2676"/>
                    </a:lnTo>
                    <a:cubicBezTo>
                      <a:pt x="2762" y="2242"/>
                      <a:pt x="2706" y="2105"/>
                      <a:pt x="2706" y="2105"/>
                    </a:cubicBezTo>
                    <a:cubicBezTo>
                      <a:pt x="2706" y="2105"/>
                      <a:pt x="2311" y="623"/>
                      <a:pt x="1401" y="189"/>
                    </a:cubicBezTo>
                    <a:cubicBezTo>
                      <a:pt x="1105" y="52"/>
                      <a:pt x="884" y="1"/>
                      <a:pt x="71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>
                <a:off x="6982100" y="2256500"/>
                <a:ext cx="6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189" extrusionOk="0">
                    <a:moveTo>
                      <a:pt x="820" y="1"/>
                    </a:moveTo>
                    <a:cubicBezTo>
                      <a:pt x="533" y="1"/>
                      <a:pt x="387" y="149"/>
                      <a:pt x="271" y="256"/>
                    </a:cubicBezTo>
                    <a:cubicBezTo>
                      <a:pt x="108" y="419"/>
                      <a:pt x="14" y="677"/>
                      <a:pt x="1" y="991"/>
                    </a:cubicBezTo>
                    <a:cubicBezTo>
                      <a:pt x="340" y="501"/>
                      <a:pt x="627" y="406"/>
                      <a:pt x="627" y="406"/>
                    </a:cubicBezTo>
                    <a:cubicBezTo>
                      <a:pt x="627" y="406"/>
                      <a:pt x="1238" y="419"/>
                      <a:pt x="1427" y="596"/>
                    </a:cubicBezTo>
                    <a:cubicBezTo>
                      <a:pt x="1606" y="759"/>
                      <a:pt x="2161" y="1399"/>
                      <a:pt x="2161" y="1399"/>
                    </a:cubicBezTo>
                    <a:lnTo>
                      <a:pt x="2586" y="2189"/>
                    </a:lnTo>
                    <a:cubicBezTo>
                      <a:pt x="2488" y="1128"/>
                      <a:pt x="2096" y="459"/>
                      <a:pt x="1401" y="149"/>
                    </a:cubicBezTo>
                    <a:cubicBezTo>
                      <a:pt x="1158" y="41"/>
                      <a:pt x="970" y="1"/>
                      <a:pt x="820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6743425" y="2088850"/>
                <a:ext cx="32812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208" extrusionOk="0">
                    <a:moveTo>
                      <a:pt x="69" y="0"/>
                    </a:moveTo>
                    <a:lnTo>
                      <a:pt x="0" y="95"/>
                    </a:lnTo>
                    <a:lnTo>
                      <a:pt x="2964" y="1495"/>
                    </a:lnTo>
                    <a:lnTo>
                      <a:pt x="10132" y="5304"/>
                    </a:lnTo>
                    <a:lnTo>
                      <a:pt x="13125" y="7207"/>
                    </a:lnTo>
                    <a:lnTo>
                      <a:pt x="13014" y="6907"/>
                    </a:lnTo>
                    <a:lnTo>
                      <a:pt x="11450" y="5875"/>
                    </a:lnTo>
                    <a:cubicBezTo>
                      <a:pt x="11450" y="5875"/>
                      <a:pt x="10256" y="3793"/>
                      <a:pt x="9995" y="3509"/>
                    </a:cubicBezTo>
                    <a:cubicBezTo>
                      <a:pt x="9750" y="3209"/>
                      <a:pt x="8800" y="2693"/>
                      <a:pt x="7971" y="2216"/>
                    </a:cubicBezTo>
                    <a:cubicBezTo>
                      <a:pt x="7155" y="1740"/>
                      <a:pt x="5957" y="1182"/>
                      <a:pt x="5467" y="992"/>
                    </a:cubicBezTo>
                    <a:cubicBezTo>
                      <a:pt x="5382" y="959"/>
                      <a:pt x="5277" y="945"/>
                      <a:pt x="5157" y="945"/>
                    </a:cubicBezTo>
                    <a:cubicBezTo>
                      <a:pt x="4577" y="945"/>
                      <a:pt x="3661" y="1280"/>
                      <a:pt x="3019" y="1426"/>
                    </a:cubicBezTo>
                    <a:cubicBezTo>
                      <a:pt x="2706" y="1237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6743425" y="2091200"/>
                <a:ext cx="32812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122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121"/>
                      <a:pt x="95" y="177"/>
                      <a:pt x="300" y="298"/>
                    </a:cubicBezTo>
                    <a:cubicBezTo>
                      <a:pt x="529" y="435"/>
                      <a:pt x="3209" y="1796"/>
                      <a:pt x="3209" y="1796"/>
                    </a:cubicBezTo>
                    <a:cubicBezTo>
                      <a:pt x="3209" y="1796"/>
                      <a:pt x="9831" y="5373"/>
                      <a:pt x="10158" y="5536"/>
                    </a:cubicBezTo>
                    <a:cubicBezTo>
                      <a:pt x="10471" y="5700"/>
                      <a:pt x="12511" y="6950"/>
                      <a:pt x="12798" y="7058"/>
                    </a:cubicBezTo>
                    <a:cubicBezTo>
                      <a:pt x="12954" y="7109"/>
                      <a:pt x="13037" y="7121"/>
                      <a:pt x="13080" y="7121"/>
                    </a:cubicBezTo>
                    <a:cubicBezTo>
                      <a:pt x="13116" y="7121"/>
                      <a:pt x="13125" y="7113"/>
                      <a:pt x="13125" y="7113"/>
                    </a:cubicBezTo>
                    <a:cubicBezTo>
                      <a:pt x="13125" y="7113"/>
                      <a:pt x="11506" y="5984"/>
                      <a:pt x="11235" y="5820"/>
                    </a:cubicBezTo>
                    <a:cubicBezTo>
                      <a:pt x="10948" y="5644"/>
                      <a:pt x="5073" y="2517"/>
                      <a:pt x="5073" y="2517"/>
                    </a:cubicBezTo>
                    <a:lnTo>
                      <a:pt x="2964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6819875" y="2128250"/>
                <a:ext cx="177500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297" extrusionOk="0">
                    <a:moveTo>
                      <a:pt x="275" y="40"/>
                    </a:moveTo>
                    <a:cubicBezTo>
                      <a:pt x="1757" y="572"/>
                      <a:pt x="6640" y="3252"/>
                      <a:pt x="6871" y="3359"/>
                    </a:cubicBezTo>
                    <a:lnTo>
                      <a:pt x="7061" y="4038"/>
                    </a:lnTo>
                    <a:lnTo>
                      <a:pt x="6966" y="4871"/>
                    </a:lnTo>
                    <a:cubicBezTo>
                      <a:pt x="6855" y="4884"/>
                      <a:pt x="6271" y="5047"/>
                      <a:pt x="6189" y="6228"/>
                    </a:cubicBezTo>
                    <a:cubicBezTo>
                      <a:pt x="4926" y="5481"/>
                      <a:pt x="588" y="2977"/>
                      <a:pt x="396" y="2857"/>
                    </a:cubicBezTo>
                    <a:cubicBezTo>
                      <a:pt x="369" y="2788"/>
                      <a:pt x="232" y="2325"/>
                      <a:pt x="193" y="1998"/>
                    </a:cubicBezTo>
                    <a:cubicBezTo>
                      <a:pt x="138" y="1577"/>
                      <a:pt x="82" y="138"/>
                      <a:pt x="275" y="40"/>
                    </a:cubicBezTo>
                    <a:close/>
                    <a:moveTo>
                      <a:pt x="262" y="1"/>
                    </a:moveTo>
                    <a:cubicBezTo>
                      <a:pt x="1" y="82"/>
                      <a:pt x="125" y="1753"/>
                      <a:pt x="151" y="2014"/>
                    </a:cubicBezTo>
                    <a:cubicBezTo>
                      <a:pt x="206" y="2354"/>
                      <a:pt x="356" y="2870"/>
                      <a:pt x="356" y="2883"/>
                    </a:cubicBezTo>
                    <a:lnTo>
                      <a:pt x="356" y="2896"/>
                    </a:lnTo>
                    <a:cubicBezTo>
                      <a:pt x="356" y="2896"/>
                      <a:pt x="4939" y="5549"/>
                      <a:pt x="6202" y="6271"/>
                    </a:cubicBezTo>
                    <a:lnTo>
                      <a:pt x="6232" y="6297"/>
                    </a:lnTo>
                    <a:lnTo>
                      <a:pt x="6232" y="6258"/>
                    </a:lnTo>
                    <a:cubicBezTo>
                      <a:pt x="6313" y="4991"/>
                      <a:pt x="6979" y="4910"/>
                      <a:pt x="6979" y="4910"/>
                    </a:cubicBezTo>
                    <a:lnTo>
                      <a:pt x="6992" y="4910"/>
                    </a:lnTo>
                    <a:lnTo>
                      <a:pt x="7100" y="4038"/>
                    </a:lnTo>
                    <a:lnTo>
                      <a:pt x="6898" y="3346"/>
                    </a:lnTo>
                    <a:lnTo>
                      <a:pt x="6898" y="3333"/>
                    </a:lnTo>
                    <a:cubicBezTo>
                      <a:pt x="6842" y="3304"/>
                      <a:pt x="1783" y="546"/>
                      <a:pt x="275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6895350" y="2144575"/>
                <a:ext cx="18800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862" extrusionOk="0">
                    <a:moveTo>
                      <a:pt x="709" y="0"/>
                    </a:moveTo>
                    <a:cubicBezTo>
                      <a:pt x="709" y="0"/>
                      <a:pt x="327" y="1117"/>
                      <a:pt x="262" y="1293"/>
                    </a:cubicBezTo>
                    <a:cubicBezTo>
                      <a:pt x="206" y="1469"/>
                      <a:pt x="69" y="2706"/>
                      <a:pt x="30" y="3075"/>
                    </a:cubicBezTo>
                    <a:cubicBezTo>
                      <a:pt x="1" y="3277"/>
                      <a:pt x="151" y="3836"/>
                      <a:pt x="164" y="3862"/>
                    </a:cubicBezTo>
                    <a:lnTo>
                      <a:pt x="206" y="3849"/>
                    </a:lnTo>
                    <a:cubicBezTo>
                      <a:pt x="193" y="3849"/>
                      <a:pt x="43" y="3277"/>
                      <a:pt x="69" y="3088"/>
                    </a:cubicBezTo>
                    <a:cubicBezTo>
                      <a:pt x="151" y="2311"/>
                      <a:pt x="246" y="1443"/>
                      <a:pt x="301" y="1306"/>
                    </a:cubicBezTo>
                    <a:cubicBezTo>
                      <a:pt x="370" y="1130"/>
                      <a:pt x="735" y="13"/>
                      <a:pt x="752" y="13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6824700" y="2116000"/>
                <a:ext cx="167950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055" extrusionOk="0">
                    <a:moveTo>
                      <a:pt x="2064" y="0"/>
                    </a:moveTo>
                    <a:cubicBezTo>
                      <a:pt x="1557" y="0"/>
                      <a:pt x="0" y="641"/>
                      <a:pt x="0" y="641"/>
                    </a:cubicBezTo>
                    <a:lnTo>
                      <a:pt x="6323" y="4055"/>
                    </a:lnTo>
                    <a:cubicBezTo>
                      <a:pt x="6323" y="4055"/>
                      <a:pt x="6718" y="4026"/>
                      <a:pt x="6691" y="3794"/>
                    </a:cubicBezTo>
                    <a:cubicBezTo>
                      <a:pt x="6649" y="3549"/>
                      <a:pt x="5915" y="2015"/>
                      <a:pt x="5915" y="2015"/>
                    </a:cubicBezTo>
                    <a:cubicBezTo>
                      <a:pt x="5915" y="2015"/>
                      <a:pt x="5291" y="1578"/>
                      <a:pt x="4394" y="1075"/>
                    </a:cubicBezTo>
                    <a:cubicBezTo>
                      <a:pt x="3480" y="572"/>
                      <a:pt x="2517" y="96"/>
                      <a:pt x="2092" y="1"/>
                    </a:cubicBezTo>
                    <a:cubicBezTo>
                      <a:pt x="2083" y="0"/>
                      <a:pt x="2074" y="0"/>
                      <a:pt x="20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6830800" y="2118375"/>
                <a:ext cx="158825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3862" extrusionOk="0">
                    <a:moveTo>
                      <a:pt x="1809" y="1"/>
                    </a:moveTo>
                    <a:cubicBezTo>
                      <a:pt x="1440" y="1"/>
                      <a:pt x="504" y="301"/>
                      <a:pt x="1" y="559"/>
                    </a:cubicBezTo>
                    <a:lnTo>
                      <a:pt x="6121" y="3862"/>
                    </a:lnTo>
                    <a:cubicBezTo>
                      <a:pt x="6199" y="3763"/>
                      <a:pt x="6239" y="3754"/>
                      <a:pt x="6275" y="3754"/>
                    </a:cubicBezTo>
                    <a:cubicBezTo>
                      <a:pt x="6282" y="3754"/>
                      <a:pt x="6290" y="3754"/>
                      <a:pt x="6297" y="3754"/>
                    </a:cubicBezTo>
                    <a:cubicBezTo>
                      <a:pt x="6323" y="3754"/>
                      <a:pt x="6336" y="3741"/>
                      <a:pt x="6336" y="3741"/>
                    </a:cubicBezTo>
                    <a:cubicBezTo>
                      <a:pt x="6336" y="3741"/>
                      <a:pt x="6353" y="3741"/>
                      <a:pt x="6336" y="3715"/>
                    </a:cubicBezTo>
                    <a:cubicBezTo>
                      <a:pt x="6310" y="3552"/>
                      <a:pt x="5876" y="2586"/>
                      <a:pt x="5602" y="1985"/>
                    </a:cubicBezTo>
                    <a:cubicBezTo>
                      <a:pt x="5481" y="1904"/>
                      <a:pt x="4897" y="1512"/>
                      <a:pt x="4094" y="1074"/>
                    </a:cubicBezTo>
                    <a:cubicBezTo>
                      <a:pt x="3020" y="477"/>
                      <a:pt x="2204" y="82"/>
                      <a:pt x="18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6749875" y="2128950"/>
                <a:ext cx="6937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950" extrusionOk="0">
                    <a:moveTo>
                      <a:pt x="761" y="0"/>
                    </a:moveTo>
                    <a:cubicBezTo>
                      <a:pt x="324" y="0"/>
                      <a:pt x="26" y="347"/>
                      <a:pt x="26" y="952"/>
                    </a:cubicBezTo>
                    <a:lnTo>
                      <a:pt x="0" y="1154"/>
                    </a:lnTo>
                    <a:lnTo>
                      <a:pt x="150" y="1265"/>
                    </a:lnTo>
                    <a:lnTo>
                      <a:pt x="176" y="1033"/>
                    </a:lnTo>
                    <a:cubicBezTo>
                      <a:pt x="176" y="529"/>
                      <a:pt x="443" y="239"/>
                      <a:pt x="826" y="239"/>
                    </a:cubicBezTo>
                    <a:cubicBezTo>
                      <a:pt x="991" y="239"/>
                      <a:pt x="1178" y="293"/>
                      <a:pt x="1374" y="407"/>
                    </a:cubicBezTo>
                    <a:cubicBezTo>
                      <a:pt x="2027" y="789"/>
                      <a:pt x="2556" y="1686"/>
                      <a:pt x="2556" y="2408"/>
                    </a:cubicBezTo>
                    <a:lnTo>
                      <a:pt x="2624" y="2868"/>
                    </a:lnTo>
                    <a:lnTo>
                      <a:pt x="2774" y="2949"/>
                    </a:lnTo>
                    <a:lnTo>
                      <a:pt x="2706" y="2502"/>
                    </a:lnTo>
                    <a:cubicBezTo>
                      <a:pt x="2706" y="1644"/>
                      <a:pt x="2109" y="612"/>
                      <a:pt x="1374" y="191"/>
                    </a:cubicBezTo>
                    <a:cubicBezTo>
                      <a:pt x="1153" y="62"/>
                      <a:pt x="945" y="0"/>
                      <a:pt x="761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525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6981775" y="2262800"/>
                <a:ext cx="6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805" extrusionOk="0">
                    <a:moveTo>
                      <a:pt x="743" y="0"/>
                    </a:moveTo>
                    <a:cubicBezTo>
                      <a:pt x="301" y="0"/>
                      <a:pt x="0" y="348"/>
                      <a:pt x="0" y="957"/>
                    </a:cubicBezTo>
                    <a:lnTo>
                      <a:pt x="69" y="1378"/>
                    </a:lnTo>
                    <a:lnTo>
                      <a:pt x="216" y="1447"/>
                    </a:lnTo>
                    <a:lnTo>
                      <a:pt x="216" y="1447"/>
                    </a:lnTo>
                    <a:lnTo>
                      <a:pt x="151" y="1039"/>
                    </a:lnTo>
                    <a:cubicBezTo>
                      <a:pt x="151" y="535"/>
                      <a:pt x="409" y="243"/>
                      <a:pt x="791" y="243"/>
                    </a:cubicBezTo>
                    <a:cubicBezTo>
                      <a:pt x="956" y="243"/>
                      <a:pt x="1145" y="297"/>
                      <a:pt x="1345" y="412"/>
                    </a:cubicBezTo>
                    <a:cubicBezTo>
                      <a:pt x="1998" y="794"/>
                      <a:pt x="2530" y="1692"/>
                      <a:pt x="2530" y="2410"/>
                    </a:cubicBezTo>
                    <a:lnTo>
                      <a:pt x="2599" y="2723"/>
                    </a:lnTo>
                    <a:lnTo>
                      <a:pt x="2746" y="2805"/>
                    </a:lnTo>
                    <a:lnTo>
                      <a:pt x="2680" y="2508"/>
                    </a:lnTo>
                    <a:cubicBezTo>
                      <a:pt x="2680" y="1649"/>
                      <a:pt x="2080" y="615"/>
                      <a:pt x="1345" y="180"/>
                    </a:cubicBezTo>
                    <a:cubicBezTo>
                      <a:pt x="1128" y="58"/>
                      <a:pt x="924" y="0"/>
                      <a:pt x="743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7069500" y="2232300"/>
                <a:ext cx="1404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3157" extrusionOk="0">
                    <a:moveTo>
                      <a:pt x="5291" y="0"/>
                    </a:moveTo>
                    <a:lnTo>
                      <a:pt x="4922" y="408"/>
                    </a:lnTo>
                    <a:lnTo>
                      <a:pt x="4394" y="829"/>
                    </a:lnTo>
                    <a:lnTo>
                      <a:pt x="2380" y="1998"/>
                    </a:lnTo>
                    <a:lnTo>
                      <a:pt x="1250" y="2530"/>
                    </a:lnTo>
                    <a:lnTo>
                      <a:pt x="0" y="3032"/>
                    </a:lnTo>
                    <a:lnTo>
                      <a:pt x="1143" y="3157"/>
                    </a:lnTo>
                    <a:lnTo>
                      <a:pt x="1577" y="2977"/>
                    </a:lnTo>
                    <a:lnTo>
                      <a:pt x="2706" y="2448"/>
                    </a:lnTo>
                    <a:lnTo>
                      <a:pt x="4720" y="1280"/>
                    </a:lnTo>
                    <a:lnTo>
                      <a:pt x="5249" y="855"/>
                    </a:lnTo>
                    <a:lnTo>
                      <a:pt x="5618" y="434"/>
                    </a:lnTo>
                    <a:lnTo>
                      <a:pt x="5507" y="137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7201350" y="2225850"/>
                <a:ext cx="86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93" extrusionOk="0">
                    <a:moveTo>
                      <a:pt x="1" y="0"/>
                    </a:moveTo>
                    <a:lnTo>
                      <a:pt x="17" y="258"/>
                    </a:lnTo>
                    <a:lnTo>
                      <a:pt x="344" y="692"/>
                    </a:lnTo>
                    <a:lnTo>
                      <a:pt x="275" y="3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7046325" y="2303050"/>
                <a:ext cx="517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525" extrusionOk="0">
                    <a:moveTo>
                      <a:pt x="0" y="0"/>
                    </a:moveTo>
                    <a:cubicBezTo>
                      <a:pt x="0" y="0"/>
                      <a:pt x="232" y="147"/>
                      <a:pt x="709" y="353"/>
                    </a:cubicBezTo>
                    <a:cubicBezTo>
                      <a:pt x="914" y="447"/>
                      <a:pt x="1143" y="516"/>
                      <a:pt x="1198" y="516"/>
                    </a:cubicBezTo>
                    <a:cubicBezTo>
                      <a:pt x="1221" y="520"/>
                      <a:pt x="1264" y="524"/>
                      <a:pt x="1321" y="524"/>
                    </a:cubicBezTo>
                    <a:cubicBezTo>
                      <a:pt x="1438" y="524"/>
                      <a:pt x="1614" y="507"/>
                      <a:pt x="1796" y="434"/>
                    </a:cubicBezTo>
                    <a:lnTo>
                      <a:pt x="2070" y="327"/>
                    </a:lnTo>
                    <a:lnTo>
                      <a:pt x="1090" y="134"/>
                    </a:lnTo>
                    <a:cubicBezTo>
                      <a:pt x="1090" y="134"/>
                      <a:pt x="1039" y="166"/>
                      <a:pt x="919" y="166"/>
                    </a:cubicBezTo>
                    <a:cubicBezTo>
                      <a:pt x="901" y="166"/>
                      <a:pt x="881" y="165"/>
                      <a:pt x="859" y="163"/>
                    </a:cubicBezTo>
                    <a:cubicBezTo>
                      <a:pt x="696" y="147"/>
                      <a:pt x="369" y="52"/>
                      <a:pt x="369" y="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7184725" y="2200625"/>
                <a:ext cx="170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39" extrusionOk="0">
                    <a:moveTo>
                      <a:pt x="571" y="1"/>
                    </a:moveTo>
                    <a:lnTo>
                      <a:pt x="193" y="396"/>
                    </a:lnTo>
                    <a:lnTo>
                      <a:pt x="0" y="833"/>
                    </a:lnTo>
                    <a:lnTo>
                      <a:pt x="0" y="1499"/>
                    </a:lnTo>
                    <a:lnTo>
                      <a:pt x="193" y="1538"/>
                    </a:lnTo>
                    <a:lnTo>
                      <a:pt x="682" y="1117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7108250" y="2105475"/>
                <a:ext cx="499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665" extrusionOk="0">
                    <a:moveTo>
                      <a:pt x="298" y="1"/>
                    </a:moveTo>
                    <a:lnTo>
                      <a:pt x="1" y="353"/>
                    </a:lnTo>
                    <a:cubicBezTo>
                      <a:pt x="1" y="353"/>
                      <a:pt x="246" y="177"/>
                      <a:pt x="340" y="177"/>
                    </a:cubicBezTo>
                    <a:cubicBezTo>
                      <a:pt x="490" y="327"/>
                      <a:pt x="1917" y="2256"/>
                      <a:pt x="1917" y="2256"/>
                    </a:cubicBezTo>
                    <a:lnTo>
                      <a:pt x="1727" y="2664"/>
                    </a:lnTo>
                    <a:cubicBezTo>
                      <a:pt x="1727" y="2664"/>
                      <a:pt x="1848" y="2557"/>
                      <a:pt x="1998" y="2230"/>
                    </a:cubicBezTo>
                    <a:cubicBezTo>
                      <a:pt x="1904" y="2012"/>
                      <a:pt x="298" y="1"/>
                      <a:pt x="298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7059950" y="2267950"/>
                <a:ext cx="411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62" extrusionOk="0">
                    <a:moveTo>
                      <a:pt x="1224" y="1"/>
                    </a:moveTo>
                    <a:lnTo>
                      <a:pt x="572" y="262"/>
                    </a:lnTo>
                    <a:lnTo>
                      <a:pt x="219" y="245"/>
                    </a:lnTo>
                    <a:lnTo>
                      <a:pt x="27" y="343"/>
                    </a:lnTo>
                    <a:lnTo>
                      <a:pt x="0" y="1159"/>
                    </a:lnTo>
                    <a:lnTo>
                      <a:pt x="137" y="1293"/>
                    </a:lnTo>
                    <a:lnTo>
                      <a:pt x="395" y="1362"/>
                    </a:lnTo>
                    <a:lnTo>
                      <a:pt x="735" y="1336"/>
                    </a:lnTo>
                    <a:lnTo>
                      <a:pt x="1512" y="967"/>
                    </a:lnTo>
                    <a:lnTo>
                      <a:pt x="1645" y="735"/>
                    </a:lnTo>
                    <a:lnTo>
                      <a:pt x="1593" y="56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731825" y="2093900"/>
                <a:ext cx="160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80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451" y="1"/>
                      <a:pt x="1" y="435"/>
                      <a:pt x="14" y="546"/>
                    </a:cubicBezTo>
                    <a:cubicBezTo>
                      <a:pt x="14" y="666"/>
                      <a:pt x="327" y="829"/>
                      <a:pt x="327" y="829"/>
                    </a:cubicBezTo>
                    <a:lnTo>
                      <a:pt x="640" y="980"/>
                    </a:lnTo>
                    <a:lnTo>
                      <a:pt x="503" y="748"/>
                    </a:lnTo>
                    <a:lnTo>
                      <a:pt x="396" y="58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991975" y="2277825"/>
                <a:ext cx="445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300" extrusionOk="0">
                    <a:moveTo>
                      <a:pt x="497" y="1"/>
                    </a:moveTo>
                    <a:cubicBezTo>
                      <a:pt x="205" y="1"/>
                      <a:pt x="0" y="232"/>
                      <a:pt x="0" y="627"/>
                    </a:cubicBezTo>
                    <a:cubicBezTo>
                      <a:pt x="0" y="1198"/>
                      <a:pt x="408" y="1890"/>
                      <a:pt x="898" y="2178"/>
                    </a:cubicBezTo>
                    <a:cubicBezTo>
                      <a:pt x="1041" y="2260"/>
                      <a:pt x="1175" y="2300"/>
                      <a:pt x="1294" y="2300"/>
                    </a:cubicBezTo>
                    <a:cubicBezTo>
                      <a:pt x="1584" y="2300"/>
                      <a:pt x="1783" y="2067"/>
                      <a:pt x="1783" y="1662"/>
                    </a:cubicBezTo>
                    <a:cubicBezTo>
                      <a:pt x="1783" y="1104"/>
                      <a:pt x="1388" y="409"/>
                      <a:pt x="898" y="125"/>
                    </a:cubicBezTo>
                    <a:cubicBezTo>
                      <a:pt x="755" y="41"/>
                      <a:pt x="619" y="1"/>
                      <a:pt x="49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6997350" y="2286800"/>
                <a:ext cx="31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2" extrusionOk="0">
                    <a:moveTo>
                      <a:pt x="364" y="1"/>
                    </a:moveTo>
                    <a:cubicBezTo>
                      <a:pt x="331" y="1"/>
                      <a:pt x="301" y="4"/>
                      <a:pt x="275" y="10"/>
                    </a:cubicBezTo>
                    <a:cubicBezTo>
                      <a:pt x="112" y="36"/>
                      <a:pt x="1" y="200"/>
                      <a:pt x="1" y="444"/>
                    </a:cubicBezTo>
                    <a:cubicBezTo>
                      <a:pt x="1" y="852"/>
                      <a:pt x="288" y="1342"/>
                      <a:pt x="641" y="1548"/>
                    </a:cubicBezTo>
                    <a:cubicBezTo>
                      <a:pt x="743" y="1604"/>
                      <a:pt x="840" y="1632"/>
                      <a:pt x="924" y="1632"/>
                    </a:cubicBezTo>
                    <a:cubicBezTo>
                      <a:pt x="1020" y="1632"/>
                      <a:pt x="1101" y="1597"/>
                      <a:pt x="1160" y="1531"/>
                    </a:cubicBezTo>
                    <a:cubicBezTo>
                      <a:pt x="1225" y="1466"/>
                      <a:pt x="1254" y="1368"/>
                      <a:pt x="1267" y="1247"/>
                    </a:cubicBezTo>
                    <a:lnTo>
                      <a:pt x="1267" y="1179"/>
                    </a:lnTo>
                    <a:lnTo>
                      <a:pt x="1267" y="1071"/>
                    </a:lnTo>
                    <a:cubicBezTo>
                      <a:pt x="1254" y="1003"/>
                      <a:pt x="1241" y="934"/>
                      <a:pt x="1225" y="879"/>
                    </a:cubicBezTo>
                    <a:cubicBezTo>
                      <a:pt x="1212" y="839"/>
                      <a:pt x="1199" y="784"/>
                      <a:pt x="1186" y="745"/>
                    </a:cubicBezTo>
                    <a:cubicBezTo>
                      <a:pt x="1143" y="663"/>
                      <a:pt x="1104" y="582"/>
                      <a:pt x="1049" y="500"/>
                    </a:cubicBezTo>
                    <a:cubicBezTo>
                      <a:pt x="1036" y="487"/>
                      <a:pt x="1036" y="471"/>
                      <a:pt x="1023" y="444"/>
                    </a:cubicBezTo>
                    <a:cubicBezTo>
                      <a:pt x="967" y="376"/>
                      <a:pt x="915" y="324"/>
                      <a:pt x="859" y="255"/>
                    </a:cubicBezTo>
                    <a:cubicBezTo>
                      <a:pt x="817" y="213"/>
                      <a:pt x="778" y="174"/>
                      <a:pt x="722" y="131"/>
                    </a:cubicBezTo>
                    <a:cubicBezTo>
                      <a:pt x="696" y="118"/>
                      <a:pt x="670" y="105"/>
                      <a:pt x="641" y="79"/>
                    </a:cubicBezTo>
                    <a:cubicBezTo>
                      <a:pt x="601" y="63"/>
                      <a:pt x="572" y="50"/>
                      <a:pt x="546" y="36"/>
                    </a:cubicBezTo>
                    <a:cubicBezTo>
                      <a:pt x="520" y="23"/>
                      <a:pt x="490" y="10"/>
                      <a:pt x="464" y="10"/>
                    </a:cubicBezTo>
                    <a:cubicBezTo>
                      <a:pt x="430" y="4"/>
                      <a:pt x="396" y="1"/>
                      <a:pt x="36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6997350" y="2284650"/>
                <a:ext cx="340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6" extrusionOk="0">
                    <a:moveTo>
                      <a:pt x="383" y="54"/>
                    </a:moveTo>
                    <a:cubicBezTo>
                      <a:pt x="477" y="54"/>
                      <a:pt x="559" y="109"/>
                      <a:pt x="670" y="165"/>
                    </a:cubicBezTo>
                    <a:cubicBezTo>
                      <a:pt x="898" y="299"/>
                      <a:pt x="1078" y="544"/>
                      <a:pt x="1199" y="831"/>
                    </a:cubicBezTo>
                    <a:cubicBezTo>
                      <a:pt x="1254" y="965"/>
                      <a:pt x="1306" y="1102"/>
                      <a:pt x="1306" y="1239"/>
                    </a:cubicBezTo>
                    <a:cubicBezTo>
                      <a:pt x="1306" y="1415"/>
                      <a:pt x="1267" y="1552"/>
                      <a:pt x="1173" y="1617"/>
                    </a:cubicBezTo>
                    <a:cubicBezTo>
                      <a:pt x="1143" y="1634"/>
                      <a:pt x="1130" y="1647"/>
                      <a:pt x="1104" y="1660"/>
                    </a:cubicBezTo>
                    <a:cubicBezTo>
                      <a:pt x="1063" y="1681"/>
                      <a:pt x="1016" y="1692"/>
                      <a:pt x="965" y="1692"/>
                    </a:cubicBezTo>
                    <a:cubicBezTo>
                      <a:pt x="880" y="1692"/>
                      <a:pt x="784" y="1663"/>
                      <a:pt x="683" y="1604"/>
                    </a:cubicBezTo>
                    <a:cubicBezTo>
                      <a:pt x="327" y="1402"/>
                      <a:pt x="43" y="912"/>
                      <a:pt x="43" y="504"/>
                    </a:cubicBezTo>
                    <a:cubicBezTo>
                      <a:pt x="43" y="328"/>
                      <a:pt x="112" y="191"/>
                      <a:pt x="207" y="109"/>
                    </a:cubicBezTo>
                    <a:cubicBezTo>
                      <a:pt x="220" y="96"/>
                      <a:pt x="246" y="96"/>
                      <a:pt x="262" y="83"/>
                    </a:cubicBezTo>
                    <a:lnTo>
                      <a:pt x="275" y="83"/>
                    </a:lnTo>
                    <a:cubicBezTo>
                      <a:pt x="314" y="67"/>
                      <a:pt x="344" y="54"/>
                      <a:pt x="383" y="54"/>
                    </a:cubicBezTo>
                    <a:close/>
                    <a:moveTo>
                      <a:pt x="378" y="0"/>
                    </a:moveTo>
                    <a:cubicBezTo>
                      <a:pt x="341" y="0"/>
                      <a:pt x="307" y="5"/>
                      <a:pt x="275" y="15"/>
                    </a:cubicBezTo>
                    <a:cubicBezTo>
                      <a:pt x="262" y="15"/>
                      <a:pt x="246" y="28"/>
                      <a:pt x="233" y="28"/>
                    </a:cubicBezTo>
                    <a:cubicBezTo>
                      <a:pt x="207" y="41"/>
                      <a:pt x="193" y="41"/>
                      <a:pt x="180" y="54"/>
                    </a:cubicBezTo>
                    <a:cubicBezTo>
                      <a:pt x="164" y="67"/>
                      <a:pt x="164" y="67"/>
                      <a:pt x="151" y="83"/>
                    </a:cubicBezTo>
                    <a:cubicBezTo>
                      <a:pt x="56" y="165"/>
                      <a:pt x="1" y="299"/>
                      <a:pt x="1" y="475"/>
                    </a:cubicBezTo>
                    <a:lnTo>
                      <a:pt x="1" y="544"/>
                    </a:lnTo>
                    <a:lnTo>
                      <a:pt x="1" y="557"/>
                    </a:lnTo>
                    <a:cubicBezTo>
                      <a:pt x="30" y="938"/>
                      <a:pt x="288" y="1389"/>
                      <a:pt x="601" y="1604"/>
                    </a:cubicBezTo>
                    <a:cubicBezTo>
                      <a:pt x="628" y="1634"/>
                      <a:pt x="654" y="1647"/>
                      <a:pt x="683" y="1660"/>
                    </a:cubicBezTo>
                    <a:cubicBezTo>
                      <a:pt x="792" y="1718"/>
                      <a:pt x="896" y="1746"/>
                      <a:pt x="988" y="1746"/>
                    </a:cubicBezTo>
                    <a:cubicBezTo>
                      <a:pt x="1045" y="1746"/>
                      <a:pt x="1097" y="1735"/>
                      <a:pt x="1143" y="1715"/>
                    </a:cubicBezTo>
                    <a:cubicBezTo>
                      <a:pt x="1160" y="1699"/>
                      <a:pt x="1186" y="1686"/>
                      <a:pt x="1199" y="1673"/>
                    </a:cubicBezTo>
                    <a:cubicBezTo>
                      <a:pt x="1212" y="1673"/>
                      <a:pt x="1212" y="1660"/>
                      <a:pt x="1225" y="1660"/>
                    </a:cubicBezTo>
                    <a:cubicBezTo>
                      <a:pt x="1306" y="1565"/>
                      <a:pt x="1362" y="1441"/>
                      <a:pt x="1362" y="1265"/>
                    </a:cubicBezTo>
                    <a:cubicBezTo>
                      <a:pt x="1362" y="965"/>
                      <a:pt x="1199" y="612"/>
                      <a:pt x="980" y="354"/>
                    </a:cubicBezTo>
                    <a:cubicBezTo>
                      <a:pt x="885" y="247"/>
                      <a:pt x="791" y="165"/>
                      <a:pt x="683" y="96"/>
                    </a:cubicBezTo>
                    <a:cubicBezTo>
                      <a:pt x="654" y="83"/>
                      <a:pt x="641" y="67"/>
                      <a:pt x="615" y="54"/>
                    </a:cubicBezTo>
                    <a:cubicBezTo>
                      <a:pt x="532" y="19"/>
                      <a:pt x="451" y="0"/>
                      <a:pt x="3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7001450" y="2286800"/>
                <a:ext cx="276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36" extrusionOk="0">
                    <a:moveTo>
                      <a:pt x="200" y="1"/>
                    </a:moveTo>
                    <a:cubicBezTo>
                      <a:pt x="167" y="1"/>
                      <a:pt x="137" y="4"/>
                      <a:pt x="111" y="10"/>
                    </a:cubicBezTo>
                    <a:cubicBezTo>
                      <a:pt x="43" y="79"/>
                      <a:pt x="0" y="200"/>
                      <a:pt x="0" y="350"/>
                    </a:cubicBezTo>
                    <a:cubicBezTo>
                      <a:pt x="0" y="758"/>
                      <a:pt x="287" y="1247"/>
                      <a:pt x="640" y="1450"/>
                    </a:cubicBezTo>
                    <a:cubicBezTo>
                      <a:pt x="752" y="1506"/>
                      <a:pt x="853" y="1536"/>
                      <a:pt x="940" y="1536"/>
                    </a:cubicBezTo>
                    <a:cubicBezTo>
                      <a:pt x="959" y="1536"/>
                      <a:pt x="978" y="1534"/>
                      <a:pt x="996" y="1531"/>
                    </a:cubicBezTo>
                    <a:cubicBezTo>
                      <a:pt x="1061" y="1466"/>
                      <a:pt x="1090" y="1368"/>
                      <a:pt x="1103" y="1247"/>
                    </a:cubicBezTo>
                    <a:lnTo>
                      <a:pt x="1103" y="1179"/>
                    </a:lnTo>
                    <a:lnTo>
                      <a:pt x="1103" y="1071"/>
                    </a:lnTo>
                    <a:cubicBezTo>
                      <a:pt x="1090" y="1003"/>
                      <a:pt x="1077" y="934"/>
                      <a:pt x="1061" y="879"/>
                    </a:cubicBezTo>
                    <a:cubicBezTo>
                      <a:pt x="1048" y="839"/>
                      <a:pt x="1035" y="784"/>
                      <a:pt x="1022" y="745"/>
                    </a:cubicBezTo>
                    <a:cubicBezTo>
                      <a:pt x="979" y="663"/>
                      <a:pt x="940" y="582"/>
                      <a:pt x="885" y="500"/>
                    </a:cubicBezTo>
                    <a:cubicBezTo>
                      <a:pt x="872" y="487"/>
                      <a:pt x="872" y="471"/>
                      <a:pt x="859" y="444"/>
                    </a:cubicBezTo>
                    <a:cubicBezTo>
                      <a:pt x="803" y="376"/>
                      <a:pt x="751" y="324"/>
                      <a:pt x="695" y="255"/>
                    </a:cubicBezTo>
                    <a:cubicBezTo>
                      <a:pt x="653" y="213"/>
                      <a:pt x="614" y="174"/>
                      <a:pt x="558" y="131"/>
                    </a:cubicBezTo>
                    <a:cubicBezTo>
                      <a:pt x="532" y="118"/>
                      <a:pt x="506" y="105"/>
                      <a:pt x="477" y="79"/>
                    </a:cubicBezTo>
                    <a:cubicBezTo>
                      <a:pt x="437" y="63"/>
                      <a:pt x="408" y="50"/>
                      <a:pt x="382" y="36"/>
                    </a:cubicBezTo>
                    <a:cubicBezTo>
                      <a:pt x="356" y="23"/>
                      <a:pt x="326" y="10"/>
                      <a:pt x="300" y="10"/>
                    </a:cubicBezTo>
                    <a:cubicBezTo>
                      <a:pt x="266" y="4"/>
                      <a:pt x="232" y="1"/>
                      <a:pt x="20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6996375" y="2285250"/>
                <a:ext cx="340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9" extrusionOk="0">
                    <a:moveTo>
                      <a:pt x="464" y="59"/>
                    </a:moveTo>
                    <a:cubicBezTo>
                      <a:pt x="477" y="72"/>
                      <a:pt x="490" y="72"/>
                      <a:pt x="503" y="72"/>
                    </a:cubicBezTo>
                    <a:cubicBezTo>
                      <a:pt x="516" y="72"/>
                      <a:pt x="529" y="85"/>
                      <a:pt x="546" y="85"/>
                    </a:cubicBezTo>
                    <a:cubicBezTo>
                      <a:pt x="572" y="85"/>
                      <a:pt x="598" y="98"/>
                      <a:pt x="611" y="112"/>
                    </a:cubicBezTo>
                    <a:cubicBezTo>
                      <a:pt x="627" y="112"/>
                      <a:pt x="627" y="125"/>
                      <a:pt x="640" y="125"/>
                    </a:cubicBezTo>
                    <a:cubicBezTo>
                      <a:pt x="654" y="125"/>
                      <a:pt x="667" y="141"/>
                      <a:pt x="680" y="141"/>
                    </a:cubicBezTo>
                    <a:cubicBezTo>
                      <a:pt x="709" y="167"/>
                      <a:pt x="735" y="180"/>
                      <a:pt x="761" y="193"/>
                    </a:cubicBezTo>
                    <a:cubicBezTo>
                      <a:pt x="817" y="236"/>
                      <a:pt x="856" y="275"/>
                      <a:pt x="898" y="317"/>
                    </a:cubicBezTo>
                    <a:cubicBezTo>
                      <a:pt x="924" y="343"/>
                      <a:pt x="937" y="356"/>
                      <a:pt x="954" y="386"/>
                    </a:cubicBezTo>
                    <a:cubicBezTo>
                      <a:pt x="980" y="412"/>
                      <a:pt x="1006" y="438"/>
                      <a:pt x="1019" y="467"/>
                    </a:cubicBezTo>
                    <a:cubicBezTo>
                      <a:pt x="1035" y="480"/>
                      <a:pt x="1048" y="493"/>
                      <a:pt x="1062" y="506"/>
                    </a:cubicBezTo>
                    <a:cubicBezTo>
                      <a:pt x="1075" y="533"/>
                      <a:pt x="1075" y="549"/>
                      <a:pt x="1088" y="562"/>
                    </a:cubicBezTo>
                    <a:cubicBezTo>
                      <a:pt x="1101" y="575"/>
                      <a:pt x="1117" y="601"/>
                      <a:pt x="1130" y="614"/>
                    </a:cubicBezTo>
                    <a:cubicBezTo>
                      <a:pt x="1130" y="631"/>
                      <a:pt x="1143" y="644"/>
                      <a:pt x="1143" y="657"/>
                    </a:cubicBezTo>
                    <a:cubicBezTo>
                      <a:pt x="1156" y="670"/>
                      <a:pt x="1156" y="683"/>
                      <a:pt x="1169" y="696"/>
                    </a:cubicBezTo>
                    <a:cubicBezTo>
                      <a:pt x="1169" y="712"/>
                      <a:pt x="1182" y="725"/>
                      <a:pt x="1199" y="751"/>
                    </a:cubicBezTo>
                    <a:lnTo>
                      <a:pt x="1199" y="764"/>
                    </a:lnTo>
                    <a:cubicBezTo>
                      <a:pt x="1212" y="794"/>
                      <a:pt x="1225" y="820"/>
                      <a:pt x="1238" y="846"/>
                    </a:cubicBezTo>
                    <a:cubicBezTo>
                      <a:pt x="1251" y="875"/>
                      <a:pt x="1251" y="914"/>
                      <a:pt x="1264" y="941"/>
                    </a:cubicBezTo>
                    <a:cubicBezTo>
                      <a:pt x="1264" y="957"/>
                      <a:pt x="1280" y="970"/>
                      <a:pt x="1280" y="983"/>
                    </a:cubicBezTo>
                    <a:cubicBezTo>
                      <a:pt x="1280" y="996"/>
                      <a:pt x="1280" y="1009"/>
                      <a:pt x="1293" y="1022"/>
                    </a:cubicBezTo>
                    <a:lnTo>
                      <a:pt x="1293" y="1039"/>
                    </a:lnTo>
                    <a:lnTo>
                      <a:pt x="1293" y="1065"/>
                    </a:lnTo>
                    <a:lnTo>
                      <a:pt x="1293" y="1091"/>
                    </a:lnTo>
                    <a:cubicBezTo>
                      <a:pt x="1306" y="1104"/>
                      <a:pt x="1306" y="1120"/>
                      <a:pt x="1306" y="1133"/>
                    </a:cubicBezTo>
                    <a:lnTo>
                      <a:pt x="1306" y="1172"/>
                    </a:lnTo>
                    <a:lnTo>
                      <a:pt x="1306" y="1241"/>
                    </a:lnTo>
                    <a:lnTo>
                      <a:pt x="1306" y="1309"/>
                    </a:lnTo>
                    <a:lnTo>
                      <a:pt x="1306" y="1322"/>
                    </a:lnTo>
                    <a:lnTo>
                      <a:pt x="1306" y="1349"/>
                    </a:lnTo>
                    <a:cubicBezTo>
                      <a:pt x="1293" y="1404"/>
                      <a:pt x="1293" y="1430"/>
                      <a:pt x="1280" y="1473"/>
                    </a:cubicBezTo>
                    <a:cubicBezTo>
                      <a:pt x="1264" y="1486"/>
                      <a:pt x="1264" y="1499"/>
                      <a:pt x="1251" y="1512"/>
                    </a:cubicBezTo>
                    <a:cubicBezTo>
                      <a:pt x="1251" y="1528"/>
                      <a:pt x="1238" y="1528"/>
                      <a:pt x="1238" y="1541"/>
                    </a:cubicBezTo>
                    <a:cubicBezTo>
                      <a:pt x="1238" y="1554"/>
                      <a:pt x="1225" y="1554"/>
                      <a:pt x="1225" y="1567"/>
                    </a:cubicBezTo>
                    <a:cubicBezTo>
                      <a:pt x="1212" y="1567"/>
                      <a:pt x="1212" y="1580"/>
                      <a:pt x="1199" y="1580"/>
                    </a:cubicBezTo>
                    <a:lnTo>
                      <a:pt x="1199" y="1593"/>
                    </a:lnTo>
                    <a:cubicBezTo>
                      <a:pt x="1199" y="1593"/>
                      <a:pt x="1182" y="1610"/>
                      <a:pt x="1169" y="1623"/>
                    </a:cubicBezTo>
                    <a:cubicBezTo>
                      <a:pt x="1169" y="1623"/>
                      <a:pt x="1156" y="1623"/>
                      <a:pt x="1156" y="1636"/>
                    </a:cubicBezTo>
                    <a:lnTo>
                      <a:pt x="1143" y="1636"/>
                    </a:lnTo>
                    <a:cubicBezTo>
                      <a:pt x="1143" y="1649"/>
                      <a:pt x="1130" y="1649"/>
                      <a:pt x="1130" y="1649"/>
                    </a:cubicBezTo>
                    <a:cubicBezTo>
                      <a:pt x="1117" y="1662"/>
                      <a:pt x="1101" y="1662"/>
                      <a:pt x="1101" y="1662"/>
                    </a:cubicBezTo>
                    <a:cubicBezTo>
                      <a:pt x="1088" y="1675"/>
                      <a:pt x="1075" y="1675"/>
                      <a:pt x="1062" y="1675"/>
                    </a:cubicBezTo>
                    <a:cubicBezTo>
                      <a:pt x="1030" y="1684"/>
                      <a:pt x="994" y="1692"/>
                      <a:pt x="954" y="1692"/>
                    </a:cubicBezTo>
                    <a:cubicBezTo>
                      <a:pt x="924" y="1692"/>
                      <a:pt x="891" y="1688"/>
                      <a:pt x="856" y="1675"/>
                    </a:cubicBezTo>
                    <a:cubicBezTo>
                      <a:pt x="843" y="1675"/>
                      <a:pt x="817" y="1662"/>
                      <a:pt x="791" y="1662"/>
                    </a:cubicBezTo>
                    <a:cubicBezTo>
                      <a:pt x="774" y="1649"/>
                      <a:pt x="761" y="1649"/>
                      <a:pt x="748" y="1649"/>
                    </a:cubicBezTo>
                    <a:cubicBezTo>
                      <a:pt x="735" y="1636"/>
                      <a:pt x="722" y="1636"/>
                      <a:pt x="722" y="1623"/>
                    </a:cubicBezTo>
                    <a:cubicBezTo>
                      <a:pt x="709" y="1623"/>
                      <a:pt x="693" y="1610"/>
                      <a:pt x="680" y="1610"/>
                    </a:cubicBezTo>
                    <a:cubicBezTo>
                      <a:pt x="667" y="1593"/>
                      <a:pt x="654" y="1593"/>
                      <a:pt x="640" y="1580"/>
                    </a:cubicBezTo>
                    <a:cubicBezTo>
                      <a:pt x="598" y="1554"/>
                      <a:pt x="559" y="1528"/>
                      <a:pt x="516" y="1486"/>
                    </a:cubicBezTo>
                    <a:cubicBezTo>
                      <a:pt x="503" y="1473"/>
                      <a:pt x="477" y="1460"/>
                      <a:pt x="464" y="1447"/>
                    </a:cubicBezTo>
                    <a:cubicBezTo>
                      <a:pt x="448" y="1430"/>
                      <a:pt x="435" y="1417"/>
                      <a:pt x="435" y="1404"/>
                    </a:cubicBezTo>
                    <a:cubicBezTo>
                      <a:pt x="396" y="1378"/>
                      <a:pt x="383" y="1336"/>
                      <a:pt x="353" y="1309"/>
                    </a:cubicBezTo>
                    <a:cubicBezTo>
                      <a:pt x="340" y="1296"/>
                      <a:pt x="327" y="1283"/>
                      <a:pt x="314" y="1254"/>
                    </a:cubicBezTo>
                    <a:cubicBezTo>
                      <a:pt x="259" y="1185"/>
                      <a:pt x="219" y="1120"/>
                      <a:pt x="177" y="1052"/>
                    </a:cubicBezTo>
                    <a:cubicBezTo>
                      <a:pt x="177" y="1022"/>
                      <a:pt x="164" y="996"/>
                      <a:pt x="151" y="983"/>
                    </a:cubicBezTo>
                    <a:lnTo>
                      <a:pt x="151" y="970"/>
                    </a:lnTo>
                    <a:cubicBezTo>
                      <a:pt x="138" y="957"/>
                      <a:pt x="121" y="928"/>
                      <a:pt x="121" y="901"/>
                    </a:cubicBezTo>
                    <a:lnTo>
                      <a:pt x="121" y="888"/>
                    </a:lnTo>
                    <a:cubicBezTo>
                      <a:pt x="108" y="875"/>
                      <a:pt x="95" y="846"/>
                      <a:pt x="95" y="820"/>
                    </a:cubicBezTo>
                    <a:cubicBezTo>
                      <a:pt x="82" y="794"/>
                      <a:pt x="82" y="764"/>
                      <a:pt x="69" y="751"/>
                    </a:cubicBezTo>
                    <a:lnTo>
                      <a:pt x="69" y="738"/>
                    </a:lnTo>
                    <a:cubicBezTo>
                      <a:pt x="69" y="725"/>
                      <a:pt x="56" y="696"/>
                      <a:pt x="56" y="683"/>
                    </a:cubicBezTo>
                    <a:lnTo>
                      <a:pt x="56" y="657"/>
                    </a:lnTo>
                    <a:cubicBezTo>
                      <a:pt x="56" y="644"/>
                      <a:pt x="40" y="614"/>
                      <a:pt x="40" y="601"/>
                    </a:cubicBezTo>
                    <a:lnTo>
                      <a:pt x="40" y="533"/>
                    </a:lnTo>
                    <a:lnTo>
                      <a:pt x="40" y="520"/>
                    </a:lnTo>
                    <a:lnTo>
                      <a:pt x="40" y="506"/>
                    </a:lnTo>
                    <a:lnTo>
                      <a:pt x="40" y="467"/>
                    </a:lnTo>
                    <a:lnTo>
                      <a:pt x="40" y="438"/>
                    </a:lnTo>
                    <a:cubicBezTo>
                      <a:pt x="40" y="425"/>
                      <a:pt x="40" y="412"/>
                      <a:pt x="56" y="399"/>
                    </a:cubicBezTo>
                    <a:lnTo>
                      <a:pt x="56" y="356"/>
                    </a:lnTo>
                    <a:cubicBezTo>
                      <a:pt x="56" y="343"/>
                      <a:pt x="56" y="343"/>
                      <a:pt x="69" y="330"/>
                    </a:cubicBezTo>
                    <a:lnTo>
                      <a:pt x="69" y="317"/>
                    </a:lnTo>
                    <a:cubicBezTo>
                      <a:pt x="69" y="304"/>
                      <a:pt x="69" y="304"/>
                      <a:pt x="82" y="288"/>
                    </a:cubicBezTo>
                    <a:lnTo>
                      <a:pt x="82" y="275"/>
                    </a:lnTo>
                    <a:cubicBezTo>
                      <a:pt x="82" y="262"/>
                      <a:pt x="95" y="249"/>
                      <a:pt x="95" y="236"/>
                    </a:cubicBezTo>
                    <a:cubicBezTo>
                      <a:pt x="108" y="236"/>
                      <a:pt x="108" y="223"/>
                      <a:pt x="121" y="206"/>
                    </a:cubicBezTo>
                    <a:cubicBezTo>
                      <a:pt x="121" y="193"/>
                      <a:pt x="121" y="193"/>
                      <a:pt x="138" y="180"/>
                    </a:cubicBezTo>
                    <a:cubicBezTo>
                      <a:pt x="138" y="167"/>
                      <a:pt x="151" y="167"/>
                      <a:pt x="151" y="154"/>
                    </a:cubicBezTo>
                    <a:cubicBezTo>
                      <a:pt x="164" y="154"/>
                      <a:pt x="164" y="141"/>
                      <a:pt x="177" y="141"/>
                    </a:cubicBezTo>
                    <a:lnTo>
                      <a:pt x="177" y="125"/>
                    </a:lnTo>
                    <a:cubicBezTo>
                      <a:pt x="190" y="125"/>
                      <a:pt x="190" y="125"/>
                      <a:pt x="203" y="112"/>
                    </a:cubicBezTo>
                    <a:cubicBezTo>
                      <a:pt x="203" y="112"/>
                      <a:pt x="219" y="112"/>
                      <a:pt x="219" y="98"/>
                    </a:cubicBezTo>
                    <a:lnTo>
                      <a:pt x="246" y="98"/>
                    </a:lnTo>
                    <a:lnTo>
                      <a:pt x="246" y="85"/>
                    </a:lnTo>
                    <a:lnTo>
                      <a:pt x="259" y="85"/>
                    </a:lnTo>
                    <a:cubicBezTo>
                      <a:pt x="272" y="72"/>
                      <a:pt x="285" y="72"/>
                      <a:pt x="301" y="72"/>
                    </a:cubicBezTo>
                    <a:lnTo>
                      <a:pt x="314" y="72"/>
                    </a:lnTo>
                    <a:cubicBezTo>
                      <a:pt x="340" y="59"/>
                      <a:pt x="366" y="59"/>
                      <a:pt x="396" y="59"/>
                    </a:cubicBezTo>
                    <a:close/>
                    <a:moveTo>
                      <a:pt x="367" y="1"/>
                    </a:moveTo>
                    <a:cubicBezTo>
                      <a:pt x="349" y="1"/>
                      <a:pt x="331" y="2"/>
                      <a:pt x="314" y="4"/>
                    </a:cubicBezTo>
                    <a:cubicBezTo>
                      <a:pt x="301" y="4"/>
                      <a:pt x="285" y="4"/>
                      <a:pt x="272" y="17"/>
                    </a:cubicBezTo>
                    <a:cubicBezTo>
                      <a:pt x="259" y="17"/>
                      <a:pt x="246" y="17"/>
                      <a:pt x="246" y="30"/>
                    </a:cubicBezTo>
                    <a:lnTo>
                      <a:pt x="219" y="30"/>
                    </a:lnTo>
                    <a:cubicBezTo>
                      <a:pt x="190" y="43"/>
                      <a:pt x="164" y="59"/>
                      <a:pt x="151" y="85"/>
                    </a:cubicBezTo>
                    <a:cubicBezTo>
                      <a:pt x="56" y="167"/>
                      <a:pt x="1" y="304"/>
                      <a:pt x="1" y="480"/>
                    </a:cubicBezTo>
                    <a:cubicBezTo>
                      <a:pt x="1" y="914"/>
                      <a:pt x="301" y="1447"/>
                      <a:pt x="680" y="1649"/>
                    </a:cubicBezTo>
                    <a:cubicBezTo>
                      <a:pt x="786" y="1717"/>
                      <a:pt x="891" y="1748"/>
                      <a:pt x="985" y="1748"/>
                    </a:cubicBezTo>
                    <a:cubicBezTo>
                      <a:pt x="1060" y="1748"/>
                      <a:pt x="1128" y="1728"/>
                      <a:pt x="1182" y="1691"/>
                    </a:cubicBezTo>
                    <a:cubicBezTo>
                      <a:pt x="1199" y="1675"/>
                      <a:pt x="1212" y="1662"/>
                      <a:pt x="1238" y="1649"/>
                    </a:cubicBezTo>
                    <a:cubicBezTo>
                      <a:pt x="1238" y="1636"/>
                      <a:pt x="1251" y="1636"/>
                      <a:pt x="1251" y="1623"/>
                    </a:cubicBezTo>
                    <a:cubicBezTo>
                      <a:pt x="1319" y="1541"/>
                      <a:pt x="1362" y="1417"/>
                      <a:pt x="1362" y="1267"/>
                    </a:cubicBezTo>
                    <a:cubicBezTo>
                      <a:pt x="1362" y="833"/>
                      <a:pt x="1048" y="317"/>
                      <a:pt x="680" y="98"/>
                    </a:cubicBezTo>
                    <a:cubicBezTo>
                      <a:pt x="567" y="30"/>
                      <a:pt x="462" y="1"/>
                      <a:pt x="36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009600" y="2295525"/>
                <a:ext cx="147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57" extrusionOk="0">
                    <a:moveTo>
                      <a:pt x="159" y="0"/>
                    </a:moveTo>
                    <a:cubicBezTo>
                      <a:pt x="63" y="0"/>
                      <a:pt x="0" y="78"/>
                      <a:pt x="0" y="203"/>
                    </a:cubicBezTo>
                    <a:cubicBezTo>
                      <a:pt x="0" y="396"/>
                      <a:pt x="125" y="628"/>
                      <a:pt x="288" y="722"/>
                    </a:cubicBezTo>
                    <a:cubicBezTo>
                      <a:pt x="333" y="745"/>
                      <a:pt x="377" y="756"/>
                      <a:pt x="416" y="756"/>
                    </a:cubicBezTo>
                    <a:cubicBezTo>
                      <a:pt x="517" y="756"/>
                      <a:pt x="588" y="682"/>
                      <a:pt x="588" y="546"/>
                    </a:cubicBezTo>
                    <a:cubicBezTo>
                      <a:pt x="588" y="366"/>
                      <a:pt x="451" y="138"/>
                      <a:pt x="288" y="40"/>
                    </a:cubicBezTo>
                    <a:cubicBezTo>
                      <a:pt x="241" y="13"/>
                      <a:pt x="197" y="0"/>
                      <a:pt x="15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7010000" y="2297300"/>
                <a:ext cx="12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644" extrusionOk="0">
                    <a:moveTo>
                      <a:pt x="140" y="0"/>
                    </a:moveTo>
                    <a:cubicBezTo>
                      <a:pt x="59" y="0"/>
                      <a:pt x="1" y="62"/>
                      <a:pt x="1" y="175"/>
                    </a:cubicBezTo>
                    <a:cubicBezTo>
                      <a:pt x="1" y="338"/>
                      <a:pt x="122" y="527"/>
                      <a:pt x="259" y="609"/>
                    </a:cubicBezTo>
                    <a:cubicBezTo>
                      <a:pt x="297" y="632"/>
                      <a:pt x="334" y="643"/>
                      <a:pt x="366" y="643"/>
                    </a:cubicBezTo>
                    <a:cubicBezTo>
                      <a:pt x="447" y="643"/>
                      <a:pt x="503" y="575"/>
                      <a:pt x="503" y="459"/>
                    </a:cubicBezTo>
                    <a:cubicBezTo>
                      <a:pt x="503" y="312"/>
                      <a:pt x="392" y="119"/>
                      <a:pt x="259" y="38"/>
                    </a:cubicBezTo>
                    <a:cubicBezTo>
                      <a:pt x="216" y="12"/>
                      <a:pt x="176" y="0"/>
                      <a:pt x="14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009600" y="2298550"/>
                <a:ext cx="1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88" extrusionOk="0">
                    <a:moveTo>
                      <a:pt x="133" y="1"/>
                    </a:moveTo>
                    <a:cubicBezTo>
                      <a:pt x="57" y="1"/>
                      <a:pt x="0" y="59"/>
                      <a:pt x="0" y="164"/>
                    </a:cubicBezTo>
                    <a:cubicBezTo>
                      <a:pt x="0" y="314"/>
                      <a:pt x="111" y="477"/>
                      <a:pt x="232" y="559"/>
                    </a:cubicBezTo>
                    <a:cubicBezTo>
                      <a:pt x="268" y="578"/>
                      <a:pt x="301" y="588"/>
                      <a:pt x="330" y="588"/>
                    </a:cubicBezTo>
                    <a:cubicBezTo>
                      <a:pt x="403" y="588"/>
                      <a:pt x="451" y="530"/>
                      <a:pt x="451" y="425"/>
                    </a:cubicBezTo>
                    <a:cubicBezTo>
                      <a:pt x="451" y="288"/>
                      <a:pt x="356" y="112"/>
                      <a:pt x="232" y="30"/>
                    </a:cubicBezTo>
                    <a:cubicBezTo>
                      <a:pt x="198" y="10"/>
                      <a:pt x="164" y="1"/>
                      <a:pt x="1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7015400" y="2290075"/>
                <a:ext cx="34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6"/>
                      <a:pt x="43" y="111"/>
                      <a:pt x="82" y="124"/>
                    </a:cubicBezTo>
                    <a:cubicBezTo>
                      <a:pt x="97" y="131"/>
                      <a:pt x="107" y="134"/>
                      <a:pt x="116" y="134"/>
                    </a:cubicBezTo>
                    <a:cubicBezTo>
                      <a:pt x="124" y="134"/>
                      <a:pt x="131" y="131"/>
                      <a:pt x="137" y="124"/>
                    </a:cubicBezTo>
                    <a:cubicBezTo>
                      <a:pt x="95" y="82"/>
                      <a:pt x="56" y="43"/>
                      <a:pt x="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7022900" y="2297900"/>
                <a:ext cx="6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6" extrusionOk="0">
                    <a:moveTo>
                      <a:pt x="1" y="0"/>
                    </a:moveTo>
                    <a:cubicBezTo>
                      <a:pt x="1" y="14"/>
                      <a:pt x="14" y="27"/>
                      <a:pt x="14" y="43"/>
                    </a:cubicBezTo>
                    <a:lnTo>
                      <a:pt x="27" y="56"/>
                    </a:lnTo>
                    <a:cubicBezTo>
                      <a:pt x="14" y="43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7026650" y="2305400"/>
                <a:ext cx="1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35" extrusionOk="0">
                    <a:moveTo>
                      <a:pt x="14" y="1"/>
                    </a:moveTo>
                    <a:cubicBezTo>
                      <a:pt x="1" y="14"/>
                      <a:pt x="1" y="40"/>
                      <a:pt x="14" y="53"/>
                    </a:cubicBezTo>
                    <a:cubicBezTo>
                      <a:pt x="14" y="82"/>
                      <a:pt x="27" y="108"/>
                      <a:pt x="53" y="135"/>
                    </a:cubicBezTo>
                    <a:cubicBezTo>
                      <a:pt x="40" y="95"/>
                      <a:pt x="27" y="40"/>
                      <a:pt x="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7026650" y="2313050"/>
                <a:ext cx="2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8" extrusionOk="0">
                    <a:moveTo>
                      <a:pt x="47" y="1"/>
                    </a:moveTo>
                    <a:cubicBezTo>
                      <a:pt x="32" y="1"/>
                      <a:pt x="21" y="11"/>
                      <a:pt x="14" y="34"/>
                    </a:cubicBezTo>
                    <a:cubicBezTo>
                      <a:pt x="1" y="73"/>
                      <a:pt x="14" y="142"/>
                      <a:pt x="69" y="184"/>
                    </a:cubicBezTo>
                    <a:cubicBezTo>
                      <a:pt x="69" y="184"/>
                      <a:pt x="82" y="197"/>
                      <a:pt x="95" y="197"/>
                    </a:cubicBezTo>
                    <a:lnTo>
                      <a:pt x="95" y="129"/>
                    </a:lnTo>
                    <a:lnTo>
                      <a:pt x="95" y="21"/>
                    </a:lnTo>
                    <a:cubicBezTo>
                      <a:pt x="76" y="8"/>
                      <a:pt x="60" y="1"/>
                      <a:pt x="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022250" y="2317575"/>
                <a:ext cx="44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6" extrusionOk="0">
                    <a:moveTo>
                      <a:pt x="56" y="1"/>
                    </a:moveTo>
                    <a:cubicBezTo>
                      <a:pt x="51" y="1"/>
                      <a:pt x="45" y="2"/>
                      <a:pt x="40" y="3"/>
                    </a:cubicBezTo>
                    <a:cubicBezTo>
                      <a:pt x="0" y="3"/>
                      <a:pt x="0" y="56"/>
                      <a:pt x="27" y="111"/>
                    </a:cubicBezTo>
                    <a:cubicBezTo>
                      <a:pt x="53" y="167"/>
                      <a:pt x="95" y="206"/>
                      <a:pt x="134" y="206"/>
                    </a:cubicBezTo>
                    <a:cubicBezTo>
                      <a:pt x="177" y="193"/>
                      <a:pt x="177" y="137"/>
                      <a:pt x="147" y="85"/>
                    </a:cubicBezTo>
                    <a:cubicBezTo>
                      <a:pt x="125" y="37"/>
                      <a:pt x="92" y="1"/>
                      <a:pt x="5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015400" y="2316000"/>
                <a:ext cx="41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07" extrusionOk="0">
                    <a:moveTo>
                      <a:pt x="44" y="0"/>
                    </a:moveTo>
                    <a:cubicBezTo>
                      <a:pt x="16" y="0"/>
                      <a:pt x="0" y="23"/>
                      <a:pt x="0" y="53"/>
                    </a:cubicBezTo>
                    <a:cubicBezTo>
                      <a:pt x="0" y="106"/>
                      <a:pt x="30" y="174"/>
                      <a:pt x="82" y="200"/>
                    </a:cubicBezTo>
                    <a:cubicBezTo>
                      <a:pt x="92" y="204"/>
                      <a:pt x="103" y="206"/>
                      <a:pt x="112" y="206"/>
                    </a:cubicBezTo>
                    <a:cubicBezTo>
                      <a:pt x="141" y="206"/>
                      <a:pt x="163" y="187"/>
                      <a:pt x="163" y="148"/>
                    </a:cubicBezTo>
                    <a:cubicBezTo>
                      <a:pt x="163" y="92"/>
                      <a:pt x="124" y="37"/>
                      <a:pt x="82" y="11"/>
                    </a:cubicBezTo>
                    <a:cubicBezTo>
                      <a:pt x="67" y="4"/>
                      <a:pt x="55" y="0"/>
                      <a:pt x="4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007975" y="2309200"/>
                <a:ext cx="4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12" extrusionOk="0">
                    <a:moveTo>
                      <a:pt x="53" y="0"/>
                    </a:moveTo>
                    <a:cubicBezTo>
                      <a:pt x="43" y="0"/>
                      <a:pt x="33" y="4"/>
                      <a:pt x="26" y="12"/>
                    </a:cubicBezTo>
                    <a:cubicBezTo>
                      <a:pt x="0" y="38"/>
                      <a:pt x="13" y="107"/>
                      <a:pt x="39" y="146"/>
                    </a:cubicBezTo>
                    <a:cubicBezTo>
                      <a:pt x="71" y="187"/>
                      <a:pt x="107" y="211"/>
                      <a:pt x="136" y="211"/>
                    </a:cubicBezTo>
                    <a:cubicBezTo>
                      <a:pt x="146" y="211"/>
                      <a:pt x="156" y="208"/>
                      <a:pt x="163" y="201"/>
                    </a:cubicBezTo>
                    <a:cubicBezTo>
                      <a:pt x="190" y="175"/>
                      <a:pt x="176" y="107"/>
                      <a:pt x="134" y="64"/>
                    </a:cubicBezTo>
                    <a:cubicBezTo>
                      <a:pt x="115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003925" y="2299875"/>
                <a:ext cx="44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09" extrusionOk="0">
                    <a:moveTo>
                      <a:pt x="37" y="1"/>
                    </a:moveTo>
                    <a:cubicBezTo>
                      <a:pt x="9" y="1"/>
                      <a:pt x="1" y="36"/>
                      <a:pt x="12" y="85"/>
                    </a:cubicBezTo>
                    <a:cubicBezTo>
                      <a:pt x="25" y="140"/>
                      <a:pt x="64" y="192"/>
                      <a:pt x="107" y="209"/>
                    </a:cubicBezTo>
                    <a:cubicBezTo>
                      <a:pt x="146" y="209"/>
                      <a:pt x="175" y="166"/>
                      <a:pt x="162" y="111"/>
                    </a:cubicBezTo>
                    <a:cubicBezTo>
                      <a:pt x="146" y="59"/>
                      <a:pt x="94" y="3"/>
                      <a:pt x="51" y="3"/>
                    </a:cubicBezTo>
                    <a:cubicBezTo>
                      <a:pt x="46" y="1"/>
                      <a:pt x="41" y="1"/>
                      <a:pt x="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003900" y="2291375"/>
                <a:ext cx="44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7" extrusionOk="0">
                    <a:moveTo>
                      <a:pt x="49" y="0"/>
                    </a:moveTo>
                    <a:cubicBezTo>
                      <a:pt x="33" y="0"/>
                      <a:pt x="20" y="10"/>
                      <a:pt x="13" y="30"/>
                    </a:cubicBezTo>
                    <a:cubicBezTo>
                      <a:pt x="0" y="72"/>
                      <a:pt x="13" y="124"/>
                      <a:pt x="52" y="167"/>
                    </a:cubicBezTo>
                    <a:cubicBezTo>
                      <a:pt x="73" y="186"/>
                      <a:pt x="97" y="196"/>
                      <a:pt x="118" y="196"/>
                    </a:cubicBezTo>
                    <a:cubicBezTo>
                      <a:pt x="138" y="196"/>
                      <a:pt x="155" y="186"/>
                      <a:pt x="163" y="167"/>
                    </a:cubicBezTo>
                    <a:cubicBezTo>
                      <a:pt x="176" y="124"/>
                      <a:pt x="147" y="72"/>
                      <a:pt x="108" y="30"/>
                    </a:cubicBezTo>
                    <a:cubicBezTo>
                      <a:pt x="86" y="10"/>
                      <a:pt x="66" y="0"/>
                      <a:pt x="4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008300" y="2287050"/>
                <a:ext cx="44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3" extrusionOk="0">
                    <a:moveTo>
                      <a:pt x="26" y="0"/>
                    </a:moveTo>
                    <a:cubicBezTo>
                      <a:pt x="0" y="13"/>
                      <a:pt x="0" y="69"/>
                      <a:pt x="13" y="108"/>
                    </a:cubicBezTo>
                    <a:cubicBezTo>
                      <a:pt x="39" y="164"/>
                      <a:pt x="95" y="203"/>
                      <a:pt x="121" y="203"/>
                    </a:cubicBezTo>
                    <a:cubicBezTo>
                      <a:pt x="163" y="190"/>
                      <a:pt x="177" y="134"/>
                      <a:pt x="150" y="82"/>
                    </a:cubicBezTo>
                    <a:cubicBezTo>
                      <a:pt x="134" y="53"/>
                      <a:pt x="121" y="40"/>
                      <a:pt x="108" y="26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6929375" y="2042550"/>
                <a:ext cx="73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410" extrusionOk="0">
                    <a:moveTo>
                      <a:pt x="2581" y="0"/>
                    </a:moveTo>
                    <a:cubicBezTo>
                      <a:pt x="2439" y="0"/>
                      <a:pt x="2263" y="7"/>
                      <a:pt x="2067" y="27"/>
                    </a:cubicBezTo>
                    <a:cubicBezTo>
                      <a:pt x="1564" y="83"/>
                      <a:pt x="761" y="204"/>
                      <a:pt x="598" y="233"/>
                    </a:cubicBezTo>
                    <a:cubicBezTo>
                      <a:pt x="451" y="259"/>
                      <a:pt x="1" y="409"/>
                      <a:pt x="1" y="409"/>
                    </a:cubicBezTo>
                    <a:cubicBezTo>
                      <a:pt x="1" y="409"/>
                      <a:pt x="615" y="259"/>
                      <a:pt x="1186" y="191"/>
                    </a:cubicBezTo>
                    <a:cubicBezTo>
                      <a:pt x="1741" y="109"/>
                      <a:pt x="2573" y="41"/>
                      <a:pt x="2573" y="41"/>
                    </a:cubicBezTo>
                    <a:lnTo>
                      <a:pt x="2573" y="41"/>
                    </a:lnTo>
                    <a:lnTo>
                      <a:pt x="2191" y="246"/>
                    </a:lnTo>
                    <a:lnTo>
                      <a:pt x="2926" y="14"/>
                    </a:lnTo>
                    <a:cubicBezTo>
                      <a:pt x="2926" y="14"/>
                      <a:pt x="2793" y="0"/>
                      <a:pt x="25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829100" y="2181625"/>
                <a:ext cx="1438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83" extrusionOk="0">
                    <a:moveTo>
                      <a:pt x="13" y="0"/>
                    </a:moveTo>
                    <a:lnTo>
                      <a:pt x="0" y="82"/>
                    </a:lnTo>
                    <a:lnTo>
                      <a:pt x="151" y="232"/>
                    </a:lnTo>
                    <a:lnTo>
                      <a:pt x="5713" y="3483"/>
                    </a:lnTo>
                    <a:lnTo>
                      <a:pt x="5752" y="3346"/>
                    </a:lnTo>
                    <a:lnTo>
                      <a:pt x="164" y="9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6741700" y="2093900"/>
                <a:ext cx="5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61" extrusionOk="0">
                    <a:moveTo>
                      <a:pt x="56" y="0"/>
                    </a:moveTo>
                    <a:lnTo>
                      <a:pt x="1" y="585"/>
                    </a:lnTo>
                    <a:cubicBezTo>
                      <a:pt x="1" y="585"/>
                      <a:pt x="138" y="761"/>
                      <a:pt x="177" y="761"/>
                    </a:cubicBezTo>
                    <a:cubicBezTo>
                      <a:pt x="219" y="761"/>
                      <a:pt x="219" y="245"/>
                      <a:pt x="219" y="245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113000" y="2232300"/>
                <a:ext cx="527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9" extrusionOk="0">
                    <a:moveTo>
                      <a:pt x="2109" y="0"/>
                    </a:moveTo>
                    <a:lnTo>
                      <a:pt x="0" y="1211"/>
                    </a:lnTo>
                    <a:lnTo>
                      <a:pt x="408" y="1808"/>
                    </a:lnTo>
                    <a:lnTo>
                      <a:pt x="1361" y="1319"/>
                    </a:lnTo>
                    <a:lnTo>
                      <a:pt x="2027" y="885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101075" y="2225100"/>
                <a:ext cx="745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663" extrusionOk="0">
                    <a:moveTo>
                      <a:pt x="2981" y="1"/>
                    </a:moveTo>
                    <a:lnTo>
                      <a:pt x="1224" y="980"/>
                    </a:lnTo>
                    <a:lnTo>
                      <a:pt x="0" y="1594"/>
                    </a:lnTo>
                    <a:lnTo>
                      <a:pt x="193" y="1662"/>
                    </a:lnTo>
                    <a:lnTo>
                      <a:pt x="1280" y="1143"/>
                    </a:lnTo>
                    <a:lnTo>
                      <a:pt x="2951" y="164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6806650" y="2120425"/>
                <a:ext cx="20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18" extrusionOk="0">
                    <a:moveTo>
                      <a:pt x="537" y="0"/>
                    </a:moveTo>
                    <a:cubicBezTo>
                      <a:pt x="436" y="0"/>
                      <a:pt x="335" y="46"/>
                      <a:pt x="220" y="137"/>
                    </a:cubicBezTo>
                    <a:cubicBezTo>
                      <a:pt x="122" y="219"/>
                      <a:pt x="14" y="395"/>
                      <a:pt x="1" y="503"/>
                    </a:cubicBezTo>
                    <a:cubicBezTo>
                      <a:pt x="1" y="598"/>
                      <a:pt x="1" y="761"/>
                      <a:pt x="40" y="803"/>
                    </a:cubicBezTo>
                    <a:cubicBezTo>
                      <a:pt x="87" y="851"/>
                      <a:pt x="204" y="917"/>
                      <a:pt x="304" y="917"/>
                    </a:cubicBezTo>
                    <a:cubicBezTo>
                      <a:pt x="321" y="917"/>
                      <a:pt x="338" y="915"/>
                      <a:pt x="353" y="911"/>
                    </a:cubicBezTo>
                    <a:cubicBezTo>
                      <a:pt x="517" y="842"/>
                      <a:pt x="722" y="640"/>
                      <a:pt x="761" y="477"/>
                    </a:cubicBezTo>
                    <a:cubicBezTo>
                      <a:pt x="817" y="314"/>
                      <a:pt x="830" y="108"/>
                      <a:pt x="735" y="56"/>
                    </a:cubicBezTo>
                    <a:cubicBezTo>
                      <a:pt x="667" y="19"/>
                      <a:pt x="602" y="0"/>
                      <a:pt x="537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6811075" y="2122100"/>
                <a:ext cx="156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42" extrusionOk="0">
                    <a:moveTo>
                      <a:pt x="529" y="0"/>
                    </a:moveTo>
                    <a:cubicBezTo>
                      <a:pt x="461" y="0"/>
                      <a:pt x="306" y="64"/>
                      <a:pt x="219" y="139"/>
                    </a:cubicBezTo>
                    <a:cubicBezTo>
                      <a:pt x="108" y="234"/>
                      <a:pt x="0" y="302"/>
                      <a:pt x="0" y="504"/>
                    </a:cubicBezTo>
                    <a:cubicBezTo>
                      <a:pt x="0" y="674"/>
                      <a:pt x="9" y="842"/>
                      <a:pt x="128" y="842"/>
                    </a:cubicBezTo>
                    <a:cubicBezTo>
                      <a:pt x="153" y="842"/>
                      <a:pt x="183" y="834"/>
                      <a:pt x="219" y="818"/>
                    </a:cubicBezTo>
                    <a:cubicBezTo>
                      <a:pt x="421" y="710"/>
                      <a:pt x="584" y="491"/>
                      <a:pt x="614" y="315"/>
                    </a:cubicBezTo>
                    <a:cubicBezTo>
                      <a:pt x="627" y="123"/>
                      <a:pt x="584" y="15"/>
                      <a:pt x="545" y="2"/>
                    </a:cubicBezTo>
                    <a:cubicBezTo>
                      <a:pt x="541" y="1"/>
                      <a:pt x="535" y="0"/>
                      <a:pt x="52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6864750" y="2081325"/>
                <a:ext cx="14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12" extrusionOk="0">
                    <a:moveTo>
                      <a:pt x="180" y="1"/>
                    </a:moveTo>
                    <a:cubicBezTo>
                      <a:pt x="151" y="14"/>
                      <a:pt x="125" y="27"/>
                      <a:pt x="99" y="40"/>
                    </a:cubicBezTo>
                    <a:cubicBezTo>
                      <a:pt x="112" y="40"/>
                      <a:pt x="112" y="40"/>
                      <a:pt x="125" y="56"/>
                    </a:cubicBezTo>
                    <a:lnTo>
                      <a:pt x="112" y="56"/>
                    </a:lnTo>
                    <a:cubicBezTo>
                      <a:pt x="69" y="69"/>
                      <a:pt x="30" y="82"/>
                      <a:pt x="1" y="95"/>
                    </a:cubicBezTo>
                    <a:lnTo>
                      <a:pt x="17" y="108"/>
                    </a:lnTo>
                    <a:lnTo>
                      <a:pt x="30" y="108"/>
                    </a:lnTo>
                    <a:cubicBezTo>
                      <a:pt x="43" y="108"/>
                      <a:pt x="43" y="108"/>
                      <a:pt x="82" y="95"/>
                    </a:cubicBezTo>
                    <a:lnTo>
                      <a:pt x="99" y="95"/>
                    </a:lnTo>
                    <a:cubicBezTo>
                      <a:pt x="125" y="82"/>
                      <a:pt x="151" y="82"/>
                      <a:pt x="180" y="82"/>
                    </a:cubicBezTo>
                    <a:lnTo>
                      <a:pt x="206" y="82"/>
                    </a:lnTo>
                    <a:cubicBezTo>
                      <a:pt x="233" y="108"/>
                      <a:pt x="275" y="108"/>
                      <a:pt x="301" y="122"/>
                    </a:cubicBezTo>
                    <a:cubicBezTo>
                      <a:pt x="314" y="138"/>
                      <a:pt x="327" y="138"/>
                      <a:pt x="327" y="151"/>
                    </a:cubicBezTo>
                    <a:cubicBezTo>
                      <a:pt x="327" y="151"/>
                      <a:pt x="327" y="164"/>
                      <a:pt x="344" y="177"/>
                    </a:cubicBezTo>
                    <a:lnTo>
                      <a:pt x="357" y="177"/>
                    </a:lnTo>
                    <a:lnTo>
                      <a:pt x="357" y="190"/>
                    </a:lnTo>
                    <a:cubicBezTo>
                      <a:pt x="327" y="203"/>
                      <a:pt x="314" y="219"/>
                      <a:pt x="301" y="233"/>
                    </a:cubicBezTo>
                    <a:cubicBezTo>
                      <a:pt x="275" y="259"/>
                      <a:pt x="233" y="285"/>
                      <a:pt x="180" y="314"/>
                    </a:cubicBezTo>
                    <a:cubicBezTo>
                      <a:pt x="208" y="305"/>
                      <a:pt x="222" y="294"/>
                      <a:pt x="233" y="294"/>
                    </a:cubicBezTo>
                    <a:cubicBezTo>
                      <a:pt x="238" y="294"/>
                      <a:pt x="242" y="296"/>
                      <a:pt x="246" y="301"/>
                    </a:cubicBezTo>
                    <a:cubicBezTo>
                      <a:pt x="275" y="301"/>
                      <a:pt x="275" y="314"/>
                      <a:pt x="288" y="314"/>
                    </a:cubicBezTo>
                    <a:lnTo>
                      <a:pt x="301" y="314"/>
                    </a:lnTo>
                    <a:cubicBezTo>
                      <a:pt x="314" y="327"/>
                      <a:pt x="344" y="327"/>
                      <a:pt x="357" y="327"/>
                    </a:cubicBezTo>
                    <a:lnTo>
                      <a:pt x="370" y="327"/>
                    </a:lnTo>
                    <a:lnTo>
                      <a:pt x="357" y="340"/>
                    </a:lnTo>
                    <a:cubicBezTo>
                      <a:pt x="357" y="366"/>
                      <a:pt x="344" y="383"/>
                      <a:pt x="327" y="409"/>
                    </a:cubicBezTo>
                    <a:lnTo>
                      <a:pt x="314" y="422"/>
                    </a:lnTo>
                    <a:cubicBezTo>
                      <a:pt x="288" y="422"/>
                      <a:pt x="275" y="435"/>
                      <a:pt x="246" y="435"/>
                    </a:cubicBezTo>
                    <a:cubicBezTo>
                      <a:pt x="233" y="435"/>
                      <a:pt x="233" y="448"/>
                      <a:pt x="220" y="448"/>
                    </a:cubicBezTo>
                    <a:lnTo>
                      <a:pt x="233" y="448"/>
                    </a:lnTo>
                    <a:cubicBezTo>
                      <a:pt x="233" y="448"/>
                      <a:pt x="246" y="464"/>
                      <a:pt x="262" y="464"/>
                    </a:cubicBezTo>
                    <a:cubicBezTo>
                      <a:pt x="286" y="449"/>
                      <a:pt x="311" y="437"/>
                      <a:pt x="349" y="424"/>
                    </a:cubicBezTo>
                    <a:lnTo>
                      <a:pt x="349" y="424"/>
                    </a:lnTo>
                    <a:cubicBezTo>
                      <a:pt x="343" y="429"/>
                      <a:pt x="340" y="442"/>
                      <a:pt x="327" y="464"/>
                    </a:cubicBezTo>
                    <a:cubicBezTo>
                      <a:pt x="327" y="464"/>
                      <a:pt x="327" y="477"/>
                      <a:pt x="314" y="477"/>
                    </a:cubicBezTo>
                    <a:lnTo>
                      <a:pt x="314" y="503"/>
                    </a:lnTo>
                    <a:cubicBezTo>
                      <a:pt x="314" y="516"/>
                      <a:pt x="314" y="516"/>
                      <a:pt x="327" y="530"/>
                    </a:cubicBezTo>
                    <a:cubicBezTo>
                      <a:pt x="327" y="516"/>
                      <a:pt x="327" y="516"/>
                      <a:pt x="344" y="503"/>
                    </a:cubicBezTo>
                    <a:cubicBezTo>
                      <a:pt x="357" y="503"/>
                      <a:pt x="370" y="490"/>
                      <a:pt x="383" y="490"/>
                    </a:cubicBezTo>
                    <a:cubicBezTo>
                      <a:pt x="409" y="477"/>
                      <a:pt x="438" y="464"/>
                      <a:pt x="464" y="448"/>
                    </a:cubicBezTo>
                    <a:cubicBezTo>
                      <a:pt x="477" y="448"/>
                      <a:pt x="477" y="464"/>
                      <a:pt x="464" y="477"/>
                    </a:cubicBezTo>
                    <a:cubicBezTo>
                      <a:pt x="451" y="503"/>
                      <a:pt x="425" y="516"/>
                      <a:pt x="409" y="530"/>
                    </a:cubicBezTo>
                    <a:cubicBezTo>
                      <a:pt x="396" y="546"/>
                      <a:pt x="383" y="559"/>
                      <a:pt x="370" y="572"/>
                    </a:cubicBezTo>
                    <a:cubicBezTo>
                      <a:pt x="370" y="585"/>
                      <a:pt x="357" y="598"/>
                      <a:pt x="344" y="627"/>
                    </a:cubicBezTo>
                    <a:cubicBezTo>
                      <a:pt x="327" y="641"/>
                      <a:pt x="344" y="641"/>
                      <a:pt x="344" y="654"/>
                    </a:cubicBezTo>
                    <a:cubicBezTo>
                      <a:pt x="344" y="680"/>
                      <a:pt x="357" y="709"/>
                      <a:pt x="357" y="722"/>
                    </a:cubicBezTo>
                    <a:cubicBezTo>
                      <a:pt x="357" y="735"/>
                      <a:pt x="357" y="735"/>
                      <a:pt x="370" y="735"/>
                    </a:cubicBezTo>
                    <a:lnTo>
                      <a:pt x="370" y="748"/>
                    </a:lnTo>
                    <a:lnTo>
                      <a:pt x="370" y="761"/>
                    </a:lnTo>
                    <a:lnTo>
                      <a:pt x="383" y="774"/>
                    </a:lnTo>
                    <a:cubicBezTo>
                      <a:pt x="383" y="774"/>
                      <a:pt x="396" y="791"/>
                      <a:pt x="383" y="817"/>
                    </a:cubicBezTo>
                    <a:cubicBezTo>
                      <a:pt x="383" y="817"/>
                      <a:pt x="370" y="843"/>
                      <a:pt x="370" y="856"/>
                    </a:cubicBezTo>
                    <a:cubicBezTo>
                      <a:pt x="357" y="872"/>
                      <a:pt x="344" y="898"/>
                      <a:pt x="344" y="911"/>
                    </a:cubicBezTo>
                    <a:cubicBezTo>
                      <a:pt x="383" y="885"/>
                      <a:pt x="425" y="843"/>
                      <a:pt x="438" y="817"/>
                    </a:cubicBezTo>
                    <a:cubicBezTo>
                      <a:pt x="490" y="830"/>
                      <a:pt x="533" y="843"/>
                      <a:pt x="588" y="856"/>
                    </a:cubicBezTo>
                    <a:cubicBezTo>
                      <a:pt x="559" y="843"/>
                      <a:pt x="572" y="817"/>
                      <a:pt x="559" y="804"/>
                    </a:cubicBezTo>
                    <a:cubicBezTo>
                      <a:pt x="541" y="795"/>
                      <a:pt x="523" y="778"/>
                      <a:pt x="487" y="778"/>
                    </a:cubicBezTo>
                    <a:cubicBezTo>
                      <a:pt x="471" y="778"/>
                      <a:pt x="451" y="781"/>
                      <a:pt x="425" y="791"/>
                    </a:cubicBezTo>
                    <a:cubicBezTo>
                      <a:pt x="409" y="774"/>
                      <a:pt x="409" y="761"/>
                      <a:pt x="409" y="735"/>
                    </a:cubicBezTo>
                    <a:lnTo>
                      <a:pt x="409" y="709"/>
                    </a:lnTo>
                    <a:lnTo>
                      <a:pt x="409" y="680"/>
                    </a:lnTo>
                    <a:lnTo>
                      <a:pt x="409" y="667"/>
                    </a:lnTo>
                    <a:lnTo>
                      <a:pt x="396" y="667"/>
                    </a:lnTo>
                    <a:cubicBezTo>
                      <a:pt x="383" y="667"/>
                      <a:pt x="370" y="641"/>
                      <a:pt x="383" y="627"/>
                    </a:cubicBezTo>
                    <a:lnTo>
                      <a:pt x="425" y="585"/>
                    </a:lnTo>
                    <a:cubicBezTo>
                      <a:pt x="425" y="572"/>
                      <a:pt x="425" y="572"/>
                      <a:pt x="438" y="559"/>
                    </a:cubicBezTo>
                    <a:cubicBezTo>
                      <a:pt x="477" y="490"/>
                      <a:pt x="533" y="435"/>
                      <a:pt x="588" y="366"/>
                    </a:cubicBezTo>
                    <a:lnTo>
                      <a:pt x="588" y="366"/>
                    </a:lnTo>
                    <a:cubicBezTo>
                      <a:pt x="520" y="409"/>
                      <a:pt x="438" y="422"/>
                      <a:pt x="383" y="464"/>
                    </a:cubicBezTo>
                    <a:lnTo>
                      <a:pt x="383" y="422"/>
                    </a:lnTo>
                    <a:cubicBezTo>
                      <a:pt x="396" y="396"/>
                      <a:pt x="396" y="353"/>
                      <a:pt x="409" y="314"/>
                    </a:cubicBezTo>
                    <a:lnTo>
                      <a:pt x="409" y="301"/>
                    </a:lnTo>
                    <a:lnTo>
                      <a:pt x="409" y="285"/>
                    </a:lnTo>
                    <a:lnTo>
                      <a:pt x="301" y="285"/>
                    </a:lnTo>
                    <a:cubicBezTo>
                      <a:pt x="314" y="285"/>
                      <a:pt x="383" y="219"/>
                      <a:pt x="383" y="219"/>
                    </a:cubicBezTo>
                    <a:cubicBezTo>
                      <a:pt x="383" y="203"/>
                      <a:pt x="396" y="190"/>
                      <a:pt x="396" y="177"/>
                    </a:cubicBezTo>
                    <a:cubicBezTo>
                      <a:pt x="409" y="177"/>
                      <a:pt x="409" y="164"/>
                      <a:pt x="425" y="164"/>
                    </a:cubicBezTo>
                    <a:cubicBezTo>
                      <a:pt x="425" y="151"/>
                      <a:pt x="438" y="138"/>
                      <a:pt x="438" y="122"/>
                    </a:cubicBezTo>
                    <a:lnTo>
                      <a:pt x="438" y="122"/>
                    </a:lnTo>
                    <a:cubicBezTo>
                      <a:pt x="426" y="124"/>
                      <a:pt x="415" y="125"/>
                      <a:pt x="406" y="125"/>
                    </a:cubicBezTo>
                    <a:cubicBezTo>
                      <a:pt x="356" y="125"/>
                      <a:pt x="350" y="91"/>
                      <a:pt x="314" y="69"/>
                    </a:cubicBezTo>
                    <a:cubicBezTo>
                      <a:pt x="301" y="56"/>
                      <a:pt x="275" y="56"/>
                      <a:pt x="246" y="40"/>
                    </a:cubicBezTo>
                    <a:lnTo>
                      <a:pt x="233" y="40"/>
                    </a:lnTo>
                    <a:lnTo>
                      <a:pt x="233" y="27"/>
                    </a:lnTo>
                    <a:lnTo>
                      <a:pt x="220" y="27"/>
                    </a:lnTo>
                    <a:lnTo>
                      <a:pt x="206" y="14"/>
                    </a:lnTo>
                    <a:cubicBezTo>
                      <a:pt x="193" y="1"/>
                      <a:pt x="193" y="1"/>
                      <a:pt x="18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6852200" y="2088425"/>
                <a:ext cx="187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2" extrusionOk="0">
                    <a:moveTo>
                      <a:pt x="558" y="1"/>
                    </a:moveTo>
                    <a:lnTo>
                      <a:pt x="558" y="1"/>
                    </a:lnTo>
                    <a:cubicBezTo>
                      <a:pt x="503" y="30"/>
                      <a:pt x="451" y="69"/>
                      <a:pt x="438" y="99"/>
                    </a:cubicBezTo>
                    <a:cubicBezTo>
                      <a:pt x="421" y="112"/>
                      <a:pt x="421" y="112"/>
                      <a:pt x="421" y="125"/>
                    </a:cubicBezTo>
                    <a:cubicBezTo>
                      <a:pt x="421" y="125"/>
                      <a:pt x="421" y="138"/>
                      <a:pt x="408" y="138"/>
                    </a:cubicBezTo>
                    <a:lnTo>
                      <a:pt x="408" y="151"/>
                    </a:lnTo>
                    <a:cubicBezTo>
                      <a:pt x="395" y="193"/>
                      <a:pt x="340" y="246"/>
                      <a:pt x="274" y="301"/>
                    </a:cubicBezTo>
                    <a:cubicBezTo>
                      <a:pt x="258" y="314"/>
                      <a:pt x="232" y="327"/>
                      <a:pt x="219" y="343"/>
                    </a:cubicBezTo>
                    <a:cubicBezTo>
                      <a:pt x="163" y="370"/>
                      <a:pt x="95" y="409"/>
                      <a:pt x="30" y="451"/>
                    </a:cubicBezTo>
                    <a:lnTo>
                      <a:pt x="30" y="477"/>
                    </a:lnTo>
                    <a:lnTo>
                      <a:pt x="30" y="490"/>
                    </a:lnTo>
                    <a:cubicBezTo>
                      <a:pt x="13" y="507"/>
                      <a:pt x="13" y="507"/>
                      <a:pt x="13" y="520"/>
                    </a:cubicBezTo>
                    <a:lnTo>
                      <a:pt x="13" y="546"/>
                    </a:lnTo>
                    <a:cubicBezTo>
                      <a:pt x="13" y="559"/>
                      <a:pt x="0" y="559"/>
                      <a:pt x="0" y="572"/>
                    </a:cubicBezTo>
                    <a:lnTo>
                      <a:pt x="0" y="588"/>
                    </a:lnTo>
                    <a:cubicBezTo>
                      <a:pt x="13" y="588"/>
                      <a:pt x="43" y="601"/>
                      <a:pt x="56" y="601"/>
                    </a:cubicBezTo>
                    <a:cubicBezTo>
                      <a:pt x="56" y="572"/>
                      <a:pt x="69" y="559"/>
                      <a:pt x="82" y="533"/>
                    </a:cubicBezTo>
                    <a:lnTo>
                      <a:pt x="82" y="520"/>
                    </a:lnTo>
                    <a:cubicBezTo>
                      <a:pt x="82" y="507"/>
                      <a:pt x="82" y="507"/>
                      <a:pt x="95" y="490"/>
                    </a:cubicBezTo>
                    <a:cubicBezTo>
                      <a:pt x="95" y="490"/>
                      <a:pt x="111" y="477"/>
                      <a:pt x="111" y="464"/>
                    </a:cubicBezTo>
                    <a:cubicBezTo>
                      <a:pt x="124" y="451"/>
                      <a:pt x="111" y="438"/>
                      <a:pt x="137" y="409"/>
                    </a:cubicBezTo>
                    <a:cubicBezTo>
                      <a:pt x="150" y="396"/>
                      <a:pt x="163" y="383"/>
                      <a:pt x="193" y="370"/>
                    </a:cubicBezTo>
                    <a:cubicBezTo>
                      <a:pt x="206" y="357"/>
                      <a:pt x="232" y="343"/>
                      <a:pt x="258" y="327"/>
                    </a:cubicBezTo>
                    <a:cubicBezTo>
                      <a:pt x="274" y="314"/>
                      <a:pt x="300" y="301"/>
                      <a:pt x="314" y="288"/>
                    </a:cubicBezTo>
                    <a:cubicBezTo>
                      <a:pt x="327" y="288"/>
                      <a:pt x="327" y="288"/>
                      <a:pt x="340" y="275"/>
                    </a:cubicBezTo>
                    <a:cubicBezTo>
                      <a:pt x="395" y="246"/>
                      <a:pt x="421" y="246"/>
                      <a:pt x="464" y="246"/>
                    </a:cubicBezTo>
                    <a:cubicBezTo>
                      <a:pt x="477" y="246"/>
                      <a:pt x="503" y="246"/>
                      <a:pt x="532" y="232"/>
                    </a:cubicBezTo>
                    <a:cubicBezTo>
                      <a:pt x="558" y="219"/>
                      <a:pt x="584" y="206"/>
                      <a:pt x="614" y="193"/>
                    </a:cubicBezTo>
                    <a:cubicBezTo>
                      <a:pt x="614" y="193"/>
                      <a:pt x="627" y="193"/>
                      <a:pt x="627" y="180"/>
                    </a:cubicBezTo>
                    <a:lnTo>
                      <a:pt x="653" y="180"/>
                    </a:lnTo>
                    <a:cubicBezTo>
                      <a:pt x="682" y="164"/>
                      <a:pt x="708" y="164"/>
                      <a:pt x="735" y="164"/>
                    </a:cubicBezTo>
                    <a:lnTo>
                      <a:pt x="748" y="151"/>
                    </a:lnTo>
                    <a:cubicBezTo>
                      <a:pt x="748" y="151"/>
                      <a:pt x="748" y="138"/>
                      <a:pt x="735" y="138"/>
                    </a:cubicBezTo>
                    <a:cubicBezTo>
                      <a:pt x="695" y="151"/>
                      <a:pt x="653" y="164"/>
                      <a:pt x="614" y="180"/>
                    </a:cubicBezTo>
                    <a:lnTo>
                      <a:pt x="601" y="180"/>
                    </a:lnTo>
                    <a:cubicBezTo>
                      <a:pt x="584" y="193"/>
                      <a:pt x="571" y="193"/>
                      <a:pt x="558" y="206"/>
                    </a:cubicBezTo>
                    <a:cubicBezTo>
                      <a:pt x="545" y="219"/>
                      <a:pt x="519" y="219"/>
                      <a:pt x="490" y="232"/>
                    </a:cubicBezTo>
                    <a:cubicBezTo>
                      <a:pt x="464" y="232"/>
                      <a:pt x="421" y="246"/>
                      <a:pt x="408" y="246"/>
                    </a:cubicBezTo>
                    <a:cubicBezTo>
                      <a:pt x="408" y="232"/>
                      <a:pt x="421" y="219"/>
                      <a:pt x="438" y="206"/>
                    </a:cubicBezTo>
                    <a:cubicBezTo>
                      <a:pt x="438" y="193"/>
                      <a:pt x="438" y="180"/>
                      <a:pt x="464" y="151"/>
                    </a:cubicBezTo>
                    <a:cubicBezTo>
                      <a:pt x="464" y="138"/>
                      <a:pt x="477" y="125"/>
                      <a:pt x="477" y="125"/>
                    </a:cubicBezTo>
                    <a:cubicBezTo>
                      <a:pt x="477" y="112"/>
                      <a:pt x="477" y="112"/>
                      <a:pt x="490" y="112"/>
                    </a:cubicBezTo>
                    <a:cubicBezTo>
                      <a:pt x="490" y="99"/>
                      <a:pt x="490" y="82"/>
                      <a:pt x="503" y="69"/>
                    </a:cubicBezTo>
                    <a:cubicBezTo>
                      <a:pt x="503" y="56"/>
                      <a:pt x="532" y="17"/>
                      <a:pt x="5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6844025" y="209455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95" y="1"/>
                    </a:moveTo>
                    <a:cubicBezTo>
                      <a:pt x="82" y="30"/>
                      <a:pt x="82" y="56"/>
                      <a:pt x="95" y="82"/>
                    </a:cubicBezTo>
                    <a:cubicBezTo>
                      <a:pt x="112" y="82"/>
                      <a:pt x="125" y="98"/>
                      <a:pt x="112" y="112"/>
                    </a:cubicBezTo>
                    <a:cubicBezTo>
                      <a:pt x="95" y="125"/>
                      <a:pt x="69" y="138"/>
                      <a:pt x="56" y="151"/>
                    </a:cubicBezTo>
                    <a:cubicBezTo>
                      <a:pt x="43" y="164"/>
                      <a:pt x="43" y="180"/>
                      <a:pt x="56" y="180"/>
                    </a:cubicBezTo>
                    <a:cubicBezTo>
                      <a:pt x="56" y="180"/>
                      <a:pt x="69" y="193"/>
                      <a:pt x="82" y="193"/>
                    </a:cubicBezTo>
                    <a:cubicBezTo>
                      <a:pt x="112" y="206"/>
                      <a:pt x="112" y="219"/>
                      <a:pt x="112" y="245"/>
                    </a:cubicBezTo>
                    <a:cubicBezTo>
                      <a:pt x="95" y="262"/>
                      <a:pt x="95" y="262"/>
                      <a:pt x="82" y="262"/>
                    </a:cubicBezTo>
                    <a:cubicBezTo>
                      <a:pt x="56" y="275"/>
                      <a:pt x="30" y="288"/>
                      <a:pt x="1" y="288"/>
                    </a:cubicBezTo>
                    <a:cubicBezTo>
                      <a:pt x="30" y="288"/>
                      <a:pt x="43" y="288"/>
                      <a:pt x="56" y="301"/>
                    </a:cubicBezTo>
                    <a:cubicBezTo>
                      <a:pt x="69" y="288"/>
                      <a:pt x="82" y="288"/>
                      <a:pt x="95" y="275"/>
                    </a:cubicBezTo>
                    <a:lnTo>
                      <a:pt x="95" y="275"/>
                    </a:lnTo>
                    <a:cubicBezTo>
                      <a:pt x="95" y="288"/>
                      <a:pt x="82" y="288"/>
                      <a:pt x="82" y="301"/>
                    </a:cubicBezTo>
                    <a:cubicBezTo>
                      <a:pt x="95" y="301"/>
                      <a:pt x="112" y="301"/>
                      <a:pt x="125" y="314"/>
                    </a:cubicBezTo>
                    <a:cubicBezTo>
                      <a:pt x="164" y="301"/>
                      <a:pt x="206" y="288"/>
                      <a:pt x="259" y="275"/>
                    </a:cubicBezTo>
                    <a:cubicBezTo>
                      <a:pt x="288" y="262"/>
                      <a:pt x="314" y="262"/>
                      <a:pt x="357" y="245"/>
                    </a:cubicBezTo>
                    <a:cubicBezTo>
                      <a:pt x="370" y="232"/>
                      <a:pt x="383" y="232"/>
                      <a:pt x="409" y="219"/>
                    </a:cubicBezTo>
                    <a:lnTo>
                      <a:pt x="409" y="219"/>
                    </a:lnTo>
                    <a:cubicBezTo>
                      <a:pt x="396" y="219"/>
                      <a:pt x="370" y="232"/>
                      <a:pt x="357" y="232"/>
                    </a:cubicBezTo>
                    <a:lnTo>
                      <a:pt x="327" y="232"/>
                    </a:lnTo>
                    <a:cubicBezTo>
                      <a:pt x="288" y="245"/>
                      <a:pt x="233" y="245"/>
                      <a:pt x="193" y="262"/>
                    </a:cubicBezTo>
                    <a:lnTo>
                      <a:pt x="164" y="262"/>
                    </a:lnTo>
                    <a:cubicBezTo>
                      <a:pt x="164" y="262"/>
                      <a:pt x="164" y="245"/>
                      <a:pt x="177" y="245"/>
                    </a:cubicBezTo>
                    <a:cubicBezTo>
                      <a:pt x="193" y="219"/>
                      <a:pt x="177" y="219"/>
                      <a:pt x="164" y="206"/>
                    </a:cubicBezTo>
                    <a:cubicBezTo>
                      <a:pt x="138" y="193"/>
                      <a:pt x="125" y="164"/>
                      <a:pt x="112" y="151"/>
                    </a:cubicBezTo>
                    <a:lnTo>
                      <a:pt x="95" y="151"/>
                    </a:lnTo>
                    <a:lnTo>
                      <a:pt x="125" y="125"/>
                    </a:lnTo>
                    <a:cubicBezTo>
                      <a:pt x="151" y="112"/>
                      <a:pt x="177" y="82"/>
                      <a:pt x="193" y="69"/>
                    </a:cubicBezTo>
                    <a:lnTo>
                      <a:pt x="193" y="56"/>
                    </a:lnTo>
                    <a:cubicBezTo>
                      <a:pt x="151" y="43"/>
                      <a:pt x="112" y="30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6849500" y="2070075"/>
                <a:ext cx="435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306" extrusionOk="0">
                    <a:moveTo>
                      <a:pt x="1701" y="0"/>
                    </a:moveTo>
                    <a:cubicBezTo>
                      <a:pt x="1672" y="17"/>
                      <a:pt x="1646" y="30"/>
                      <a:pt x="1619" y="43"/>
                    </a:cubicBezTo>
                    <a:cubicBezTo>
                      <a:pt x="1619" y="56"/>
                      <a:pt x="1632" y="56"/>
                      <a:pt x="1632" y="69"/>
                    </a:cubicBezTo>
                    <a:cubicBezTo>
                      <a:pt x="1632" y="69"/>
                      <a:pt x="1646" y="82"/>
                      <a:pt x="1659" y="98"/>
                    </a:cubicBezTo>
                    <a:lnTo>
                      <a:pt x="1659" y="111"/>
                    </a:lnTo>
                    <a:lnTo>
                      <a:pt x="1659" y="124"/>
                    </a:lnTo>
                    <a:cubicBezTo>
                      <a:pt x="1646" y="124"/>
                      <a:pt x="1632" y="137"/>
                      <a:pt x="1619" y="150"/>
                    </a:cubicBezTo>
                    <a:cubicBezTo>
                      <a:pt x="1577" y="180"/>
                      <a:pt x="1577" y="206"/>
                      <a:pt x="1577" y="219"/>
                    </a:cubicBezTo>
                    <a:cubicBezTo>
                      <a:pt x="1577" y="245"/>
                      <a:pt x="1577" y="275"/>
                      <a:pt x="1606" y="288"/>
                    </a:cubicBezTo>
                    <a:lnTo>
                      <a:pt x="1606" y="301"/>
                    </a:lnTo>
                    <a:lnTo>
                      <a:pt x="1590" y="301"/>
                    </a:lnTo>
                    <a:cubicBezTo>
                      <a:pt x="1564" y="327"/>
                      <a:pt x="1525" y="356"/>
                      <a:pt x="1495" y="369"/>
                    </a:cubicBezTo>
                    <a:cubicBezTo>
                      <a:pt x="1495" y="382"/>
                      <a:pt x="1482" y="382"/>
                      <a:pt x="1482" y="395"/>
                    </a:cubicBezTo>
                    <a:cubicBezTo>
                      <a:pt x="1456" y="395"/>
                      <a:pt x="1443" y="408"/>
                      <a:pt x="1427" y="425"/>
                    </a:cubicBezTo>
                    <a:cubicBezTo>
                      <a:pt x="1414" y="438"/>
                      <a:pt x="1414" y="438"/>
                      <a:pt x="1414" y="451"/>
                    </a:cubicBezTo>
                    <a:lnTo>
                      <a:pt x="1414" y="490"/>
                    </a:lnTo>
                    <a:lnTo>
                      <a:pt x="1414" y="519"/>
                    </a:lnTo>
                    <a:cubicBezTo>
                      <a:pt x="1401" y="532"/>
                      <a:pt x="1375" y="545"/>
                      <a:pt x="1362" y="545"/>
                    </a:cubicBezTo>
                    <a:cubicBezTo>
                      <a:pt x="1345" y="558"/>
                      <a:pt x="1280" y="601"/>
                      <a:pt x="1280" y="601"/>
                    </a:cubicBezTo>
                    <a:lnTo>
                      <a:pt x="1280" y="653"/>
                    </a:lnTo>
                    <a:lnTo>
                      <a:pt x="1264" y="669"/>
                    </a:lnTo>
                    <a:lnTo>
                      <a:pt x="1251" y="669"/>
                    </a:lnTo>
                    <a:cubicBezTo>
                      <a:pt x="1251" y="683"/>
                      <a:pt x="1238" y="683"/>
                      <a:pt x="1238" y="696"/>
                    </a:cubicBezTo>
                    <a:lnTo>
                      <a:pt x="1224" y="696"/>
                    </a:lnTo>
                    <a:cubicBezTo>
                      <a:pt x="1211" y="709"/>
                      <a:pt x="1238" y="709"/>
                      <a:pt x="1224" y="722"/>
                    </a:cubicBezTo>
                    <a:cubicBezTo>
                      <a:pt x="1224" y="735"/>
                      <a:pt x="1211" y="735"/>
                      <a:pt x="1198" y="751"/>
                    </a:cubicBezTo>
                    <a:cubicBezTo>
                      <a:pt x="1182" y="751"/>
                      <a:pt x="1169" y="764"/>
                      <a:pt x="1156" y="777"/>
                    </a:cubicBezTo>
                    <a:cubicBezTo>
                      <a:pt x="1143" y="790"/>
                      <a:pt x="1117" y="803"/>
                      <a:pt x="1100" y="816"/>
                    </a:cubicBezTo>
                    <a:cubicBezTo>
                      <a:pt x="1074" y="833"/>
                      <a:pt x="1061" y="846"/>
                      <a:pt x="1048" y="859"/>
                    </a:cubicBezTo>
                    <a:cubicBezTo>
                      <a:pt x="1035" y="859"/>
                      <a:pt x="1019" y="872"/>
                      <a:pt x="993" y="872"/>
                    </a:cubicBezTo>
                    <a:cubicBezTo>
                      <a:pt x="980" y="885"/>
                      <a:pt x="954" y="898"/>
                      <a:pt x="937" y="914"/>
                    </a:cubicBezTo>
                    <a:cubicBezTo>
                      <a:pt x="885" y="940"/>
                      <a:pt x="830" y="966"/>
                      <a:pt x="790" y="996"/>
                    </a:cubicBezTo>
                    <a:cubicBezTo>
                      <a:pt x="748" y="1022"/>
                      <a:pt x="722" y="1048"/>
                      <a:pt x="679" y="1061"/>
                    </a:cubicBezTo>
                    <a:cubicBezTo>
                      <a:pt x="611" y="1091"/>
                      <a:pt x="572" y="1077"/>
                      <a:pt x="503" y="1104"/>
                    </a:cubicBezTo>
                    <a:lnTo>
                      <a:pt x="490" y="1104"/>
                    </a:lnTo>
                    <a:cubicBezTo>
                      <a:pt x="477" y="1104"/>
                      <a:pt x="464" y="1117"/>
                      <a:pt x="448" y="1117"/>
                    </a:cubicBezTo>
                    <a:cubicBezTo>
                      <a:pt x="408" y="1143"/>
                      <a:pt x="382" y="1185"/>
                      <a:pt x="327" y="1198"/>
                    </a:cubicBezTo>
                    <a:cubicBezTo>
                      <a:pt x="284" y="1211"/>
                      <a:pt x="245" y="1224"/>
                      <a:pt x="219" y="1224"/>
                    </a:cubicBezTo>
                    <a:lnTo>
                      <a:pt x="203" y="1224"/>
                    </a:lnTo>
                    <a:cubicBezTo>
                      <a:pt x="177" y="1241"/>
                      <a:pt x="151" y="1241"/>
                      <a:pt x="121" y="1254"/>
                    </a:cubicBezTo>
                    <a:cubicBezTo>
                      <a:pt x="82" y="1267"/>
                      <a:pt x="40" y="1280"/>
                      <a:pt x="0" y="1306"/>
                    </a:cubicBezTo>
                    <a:lnTo>
                      <a:pt x="40" y="1306"/>
                    </a:lnTo>
                    <a:cubicBezTo>
                      <a:pt x="69" y="1306"/>
                      <a:pt x="95" y="1293"/>
                      <a:pt x="121" y="1280"/>
                    </a:cubicBezTo>
                    <a:cubicBezTo>
                      <a:pt x="151" y="1267"/>
                      <a:pt x="164" y="1267"/>
                      <a:pt x="190" y="1254"/>
                    </a:cubicBezTo>
                    <a:cubicBezTo>
                      <a:pt x="203" y="1254"/>
                      <a:pt x="232" y="1241"/>
                      <a:pt x="245" y="1241"/>
                    </a:cubicBezTo>
                    <a:cubicBezTo>
                      <a:pt x="271" y="1224"/>
                      <a:pt x="314" y="1224"/>
                      <a:pt x="353" y="1211"/>
                    </a:cubicBezTo>
                    <a:cubicBezTo>
                      <a:pt x="408" y="1198"/>
                      <a:pt x="435" y="1159"/>
                      <a:pt x="477" y="1143"/>
                    </a:cubicBezTo>
                    <a:lnTo>
                      <a:pt x="503" y="1117"/>
                    </a:lnTo>
                    <a:lnTo>
                      <a:pt x="516" y="1117"/>
                    </a:lnTo>
                    <a:cubicBezTo>
                      <a:pt x="585" y="1091"/>
                      <a:pt x="640" y="1117"/>
                      <a:pt x="709" y="1077"/>
                    </a:cubicBezTo>
                    <a:cubicBezTo>
                      <a:pt x="735" y="1077"/>
                      <a:pt x="761" y="1048"/>
                      <a:pt x="790" y="1035"/>
                    </a:cubicBezTo>
                    <a:cubicBezTo>
                      <a:pt x="830" y="1009"/>
                      <a:pt x="885" y="980"/>
                      <a:pt x="924" y="953"/>
                    </a:cubicBezTo>
                    <a:cubicBezTo>
                      <a:pt x="954" y="940"/>
                      <a:pt x="967" y="927"/>
                      <a:pt x="993" y="914"/>
                    </a:cubicBezTo>
                    <a:cubicBezTo>
                      <a:pt x="1019" y="885"/>
                      <a:pt x="1048" y="872"/>
                      <a:pt x="1074" y="859"/>
                    </a:cubicBezTo>
                    <a:cubicBezTo>
                      <a:pt x="1130" y="816"/>
                      <a:pt x="1169" y="790"/>
                      <a:pt x="1211" y="764"/>
                    </a:cubicBezTo>
                    <a:cubicBezTo>
                      <a:pt x="1251" y="735"/>
                      <a:pt x="1264" y="722"/>
                      <a:pt x="1264" y="709"/>
                    </a:cubicBezTo>
                    <a:lnTo>
                      <a:pt x="1264" y="696"/>
                    </a:lnTo>
                    <a:lnTo>
                      <a:pt x="1264" y="683"/>
                    </a:lnTo>
                    <a:lnTo>
                      <a:pt x="1280" y="683"/>
                    </a:lnTo>
                    <a:lnTo>
                      <a:pt x="1293" y="669"/>
                    </a:lnTo>
                    <a:lnTo>
                      <a:pt x="1306" y="669"/>
                    </a:lnTo>
                    <a:cubicBezTo>
                      <a:pt x="1319" y="653"/>
                      <a:pt x="1319" y="653"/>
                      <a:pt x="1332" y="653"/>
                    </a:cubicBezTo>
                    <a:lnTo>
                      <a:pt x="1332" y="640"/>
                    </a:lnTo>
                    <a:lnTo>
                      <a:pt x="1332" y="588"/>
                    </a:lnTo>
                    <a:cubicBezTo>
                      <a:pt x="1375" y="572"/>
                      <a:pt x="1401" y="558"/>
                      <a:pt x="1443" y="532"/>
                    </a:cubicBezTo>
                    <a:cubicBezTo>
                      <a:pt x="1456" y="532"/>
                      <a:pt x="1456" y="519"/>
                      <a:pt x="1469" y="519"/>
                    </a:cubicBezTo>
                    <a:cubicBezTo>
                      <a:pt x="1482" y="506"/>
                      <a:pt x="1495" y="506"/>
                      <a:pt x="1495" y="490"/>
                    </a:cubicBezTo>
                    <a:lnTo>
                      <a:pt x="1508" y="490"/>
                    </a:lnTo>
                    <a:lnTo>
                      <a:pt x="1508" y="477"/>
                    </a:lnTo>
                    <a:lnTo>
                      <a:pt x="1495" y="477"/>
                    </a:lnTo>
                    <a:lnTo>
                      <a:pt x="1482" y="464"/>
                    </a:lnTo>
                    <a:lnTo>
                      <a:pt x="1456" y="438"/>
                    </a:lnTo>
                    <a:cubicBezTo>
                      <a:pt x="1482" y="425"/>
                      <a:pt x="1508" y="408"/>
                      <a:pt x="1538" y="395"/>
                    </a:cubicBezTo>
                    <a:cubicBezTo>
                      <a:pt x="1551" y="382"/>
                      <a:pt x="1564" y="382"/>
                      <a:pt x="1564" y="369"/>
                    </a:cubicBezTo>
                    <a:cubicBezTo>
                      <a:pt x="1577" y="369"/>
                      <a:pt x="1577" y="356"/>
                      <a:pt x="1590" y="356"/>
                    </a:cubicBezTo>
                    <a:cubicBezTo>
                      <a:pt x="1606" y="327"/>
                      <a:pt x="1619" y="314"/>
                      <a:pt x="1632" y="288"/>
                    </a:cubicBezTo>
                    <a:lnTo>
                      <a:pt x="1646" y="275"/>
                    </a:lnTo>
                    <a:cubicBezTo>
                      <a:pt x="1646" y="261"/>
                      <a:pt x="1632" y="261"/>
                      <a:pt x="1632" y="245"/>
                    </a:cubicBezTo>
                    <a:cubicBezTo>
                      <a:pt x="1619" y="232"/>
                      <a:pt x="1619" y="206"/>
                      <a:pt x="1606" y="193"/>
                    </a:cubicBezTo>
                    <a:cubicBezTo>
                      <a:pt x="1632" y="180"/>
                      <a:pt x="1646" y="164"/>
                      <a:pt x="1672" y="150"/>
                    </a:cubicBezTo>
                    <a:cubicBezTo>
                      <a:pt x="1688" y="150"/>
                      <a:pt x="1688" y="137"/>
                      <a:pt x="1701" y="137"/>
                    </a:cubicBezTo>
                    <a:cubicBezTo>
                      <a:pt x="1701" y="124"/>
                      <a:pt x="1714" y="111"/>
                      <a:pt x="1727" y="98"/>
                    </a:cubicBezTo>
                    <a:cubicBezTo>
                      <a:pt x="1740" y="82"/>
                      <a:pt x="1740" y="69"/>
                      <a:pt x="1740" y="56"/>
                    </a:cubicBezTo>
                    <a:cubicBezTo>
                      <a:pt x="1727" y="43"/>
                      <a:pt x="1727" y="30"/>
                      <a:pt x="1714" y="30"/>
                    </a:cubicBezTo>
                    <a:cubicBezTo>
                      <a:pt x="1701" y="17"/>
                      <a:pt x="1701" y="17"/>
                      <a:pt x="17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6888250" y="207757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572" y="14"/>
                      <a:pt x="546" y="27"/>
                      <a:pt x="504" y="43"/>
                    </a:cubicBezTo>
                    <a:cubicBezTo>
                      <a:pt x="448" y="69"/>
                      <a:pt x="396" y="82"/>
                      <a:pt x="340" y="108"/>
                    </a:cubicBezTo>
                    <a:cubicBezTo>
                      <a:pt x="327" y="125"/>
                      <a:pt x="327" y="125"/>
                      <a:pt x="314" y="125"/>
                    </a:cubicBezTo>
                    <a:lnTo>
                      <a:pt x="314" y="138"/>
                    </a:lnTo>
                    <a:lnTo>
                      <a:pt x="301" y="151"/>
                    </a:lnTo>
                    <a:cubicBezTo>
                      <a:pt x="259" y="190"/>
                      <a:pt x="203" y="232"/>
                      <a:pt x="164" y="258"/>
                    </a:cubicBezTo>
                    <a:cubicBezTo>
                      <a:pt x="164" y="272"/>
                      <a:pt x="151" y="272"/>
                      <a:pt x="138" y="288"/>
                    </a:cubicBezTo>
                    <a:cubicBezTo>
                      <a:pt x="122" y="288"/>
                      <a:pt x="109" y="301"/>
                      <a:pt x="109" y="301"/>
                    </a:cubicBezTo>
                    <a:cubicBezTo>
                      <a:pt x="82" y="314"/>
                      <a:pt x="69" y="327"/>
                      <a:pt x="56" y="327"/>
                    </a:cubicBezTo>
                    <a:cubicBezTo>
                      <a:pt x="40" y="353"/>
                      <a:pt x="27" y="369"/>
                      <a:pt x="14" y="383"/>
                    </a:cubicBezTo>
                    <a:lnTo>
                      <a:pt x="1" y="396"/>
                    </a:lnTo>
                    <a:cubicBezTo>
                      <a:pt x="1" y="396"/>
                      <a:pt x="14" y="396"/>
                      <a:pt x="27" y="383"/>
                    </a:cubicBezTo>
                    <a:cubicBezTo>
                      <a:pt x="82" y="340"/>
                      <a:pt x="177" y="301"/>
                      <a:pt x="220" y="258"/>
                    </a:cubicBezTo>
                    <a:cubicBezTo>
                      <a:pt x="233" y="245"/>
                      <a:pt x="233" y="232"/>
                      <a:pt x="246" y="219"/>
                    </a:cubicBezTo>
                    <a:cubicBezTo>
                      <a:pt x="246" y="219"/>
                      <a:pt x="272" y="206"/>
                      <a:pt x="272" y="190"/>
                    </a:cubicBezTo>
                    <a:cubicBezTo>
                      <a:pt x="314" y="177"/>
                      <a:pt x="327" y="151"/>
                      <a:pt x="340" y="138"/>
                    </a:cubicBezTo>
                    <a:cubicBezTo>
                      <a:pt x="340" y="125"/>
                      <a:pt x="340" y="125"/>
                      <a:pt x="353" y="125"/>
                    </a:cubicBezTo>
                    <a:lnTo>
                      <a:pt x="366" y="108"/>
                    </a:lnTo>
                    <a:cubicBezTo>
                      <a:pt x="422" y="95"/>
                      <a:pt x="464" y="82"/>
                      <a:pt x="504" y="56"/>
                    </a:cubicBezTo>
                    <a:cubicBezTo>
                      <a:pt x="517" y="43"/>
                      <a:pt x="546" y="43"/>
                      <a:pt x="559" y="2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6902875" y="20772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6902875" y="2059225"/>
                <a:ext cx="133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22" extrusionOk="0">
                    <a:moveTo>
                      <a:pt x="490" y="0"/>
                    </a:moveTo>
                    <a:cubicBezTo>
                      <a:pt x="477" y="13"/>
                      <a:pt x="464" y="13"/>
                      <a:pt x="464" y="13"/>
                    </a:cubicBezTo>
                    <a:lnTo>
                      <a:pt x="464" y="43"/>
                    </a:lnTo>
                    <a:lnTo>
                      <a:pt x="464" y="56"/>
                    </a:lnTo>
                    <a:cubicBezTo>
                      <a:pt x="464" y="82"/>
                      <a:pt x="451" y="108"/>
                      <a:pt x="421" y="137"/>
                    </a:cubicBezTo>
                    <a:lnTo>
                      <a:pt x="421" y="150"/>
                    </a:lnTo>
                    <a:cubicBezTo>
                      <a:pt x="421" y="150"/>
                      <a:pt x="408" y="150"/>
                      <a:pt x="408" y="163"/>
                    </a:cubicBezTo>
                    <a:cubicBezTo>
                      <a:pt x="382" y="163"/>
                      <a:pt x="353" y="176"/>
                      <a:pt x="327" y="190"/>
                    </a:cubicBezTo>
                    <a:lnTo>
                      <a:pt x="313" y="245"/>
                    </a:lnTo>
                    <a:cubicBezTo>
                      <a:pt x="313" y="258"/>
                      <a:pt x="300" y="271"/>
                      <a:pt x="313" y="287"/>
                    </a:cubicBezTo>
                    <a:cubicBezTo>
                      <a:pt x="313" y="314"/>
                      <a:pt x="313" y="340"/>
                      <a:pt x="258" y="382"/>
                    </a:cubicBezTo>
                    <a:cubicBezTo>
                      <a:pt x="232" y="395"/>
                      <a:pt x="176" y="421"/>
                      <a:pt x="150" y="434"/>
                    </a:cubicBezTo>
                    <a:cubicBezTo>
                      <a:pt x="124" y="464"/>
                      <a:pt x="82" y="503"/>
                      <a:pt x="82" y="516"/>
                    </a:cubicBezTo>
                    <a:cubicBezTo>
                      <a:pt x="69" y="532"/>
                      <a:pt x="82" y="545"/>
                      <a:pt x="82" y="571"/>
                    </a:cubicBezTo>
                    <a:cubicBezTo>
                      <a:pt x="82" y="571"/>
                      <a:pt x="82" y="584"/>
                      <a:pt x="69" y="598"/>
                    </a:cubicBezTo>
                    <a:cubicBezTo>
                      <a:pt x="56" y="614"/>
                      <a:pt x="43" y="627"/>
                      <a:pt x="13" y="640"/>
                    </a:cubicBezTo>
                    <a:cubicBezTo>
                      <a:pt x="13" y="653"/>
                      <a:pt x="26" y="679"/>
                      <a:pt x="13" y="695"/>
                    </a:cubicBezTo>
                    <a:lnTo>
                      <a:pt x="13" y="709"/>
                    </a:lnTo>
                    <a:lnTo>
                      <a:pt x="0" y="722"/>
                    </a:lnTo>
                    <a:cubicBezTo>
                      <a:pt x="26" y="722"/>
                      <a:pt x="43" y="709"/>
                      <a:pt x="56" y="709"/>
                    </a:cubicBezTo>
                    <a:cubicBezTo>
                      <a:pt x="56" y="695"/>
                      <a:pt x="69" y="679"/>
                      <a:pt x="69" y="679"/>
                    </a:cubicBezTo>
                    <a:cubicBezTo>
                      <a:pt x="69" y="666"/>
                      <a:pt x="69" y="653"/>
                      <a:pt x="82" y="640"/>
                    </a:cubicBezTo>
                    <a:lnTo>
                      <a:pt x="82" y="627"/>
                    </a:lnTo>
                    <a:lnTo>
                      <a:pt x="82" y="614"/>
                    </a:lnTo>
                    <a:cubicBezTo>
                      <a:pt x="95" y="614"/>
                      <a:pt x="124" y="598"/>
                      <a:pt x="124" y="584"/>
                    </a:cubicBezTo>
                    <a:cubicBezTo>
                      <a:pt x="124" y="571"/>
                      <a:pt x="95" y="571"/>
                      <a:pt x="108" y="571"/>
                    </a:cubicBezTo>
                    <a:cubicBezTo>
                      <a:pt x="108" y="545"/>
                      <a:pt x="150" y="503"/>
                      <a:pt x="150" y="477"/>
                    </a:cubicBezTo>
                    <a:cubicBezTo>
                      <a:pt x="150" y="464"/>
                      <a:pt x="163" y="464"/>
                      <a:pt x="163" y="464"/>
                    </a:cubicBezTo>
                    <a:cubicBezTo>
                      <a:pt x="189" y="451"/>
                      <a:pt x="219" y="434"/>
                      <a:pt x="232" y="421"/>
                    </a:cubicBezTo>
                    <a:cubicBezTo>
                      <a:pt x="258" y="408"/>
                      <a:pt x="271" y="382"/>
                      <a:pt x="300" y="353"/>
                    </a:cubicBezTo>
                    <a:cubicBezTo>
                      <a:pt x="327" y="340"/>
                      <a:pt x="340" y="327"/>
                      <a:pt x="353" y="314"/>
                    </a:cubicBezTo>
                    <a:lnTo>
                      <a:pt x="353" y="287"/>
                    </a:lnTo>
                    <a:lnTo>
                      <a:pt x="369" y="287"/>
                    </a:lnTo>
                    <a:lnTo>
                      <a:pt x="369" y="219"/>
                    </a:lnTo>
                    <a:lnTo>
                      <a:pt x="369" y="206"/>
                    </a:lnTo>
                    <a:cubicBezTo>
                      <a:pt x="382" y="190"/>
                      <a:pt x="395" y="190"/>
                      <a:pt x="408" y="190"/>
                    </a:cubicBezTo>
                    <a:cubicBezTo>
                      <a:pt x="434" y="163"/>
                      <a:pt x="451" y="150"/>
                      <a:pt x="464" y="137"/>
                    </a:cubicBezTo>
                    <a:cubicBezTo>
                      <a:pt x="477" y="108"/>
                      <a:pt x="490" y="82"/>
                      <a:pt x="516" y="56"/>
                    </a:cubicBezTo>
                    <a:cubicBezTo>
                      <a:pt x="532" y="26"/>
                      <a:pt x="532" y="26"/>
                      <a:pt x="516" y="13"/>
                    </a:cubicBezTo>
                    <a:lnTo>
                      <a:pt x="503" y="13"/>
                    </a:lnTo>
                    <a:cubicBezTo>
                      <a:pt x="503" y="13"/>
                      <a:pt x="490" y="13"/>
                      <a:pt x="4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6911350" y="2062650"/>
                <a:ext cx="1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90" extrusionOk="0">
                    <a:moveTo>
                      <a:pt x="533" y="0"/>
                    </a:moveTo>
                    <a:cubicBezTo>
                      <a:pt x="503" y="0"/>
                      <a:pt x="464" y="13"/>
                      <a:pt x="422" y="13"/>
                    </a:cubicBezTo>
                    <a:cubicBezTo>
                      <a:pt x="409" y="26"/>
                      <a:pt x="382" y="26"/>
                      <a:pt x="356" y="26"/>
                    </a:cubicBezTo>
                    <a:cubicBezTo>
                      <a:pt x="356" y="26"/>
                      <a:pt x="314" y="39"/>
                      <a:pt x="301" y="39"/>
                    </a:cubicBezTo>
                    <a:cubicBezTo>
                      <a:pt x="327" y="39"/>
                      <a:pt x="356" y="53"/>
                      <a:pt x="396" y="53"/>
                    </a:cubicBezTo>
                    <a:cubicBezTo>
                      <a:pt x="327" y="69"/>
                      <a:pt x="258" y="95"/>
                      <a:pt x="206" y="121"/>
                    </a:cubicBezTo>
                    <a:cubicBezTo>
                      <a:pt x="177" y="134"/>
                      <a:pt x="151" y="150"/>
                      <a:pt x="138" y="150"/>
                    </a:cubicBezTo>
                    <a:cubicBezTo>
                      <a:pt x="125" y="164"/>
                      <a:pt x="125" y="164"/>
                      <a:pt x="112" y="164"/>
                    </a:cubicBezTo>
                    <a:lnTo>
                      <a:pt x="82" y="164"/>
                    </a:lnTo>
                    <a:cubicBezTo>
                      <a:pt x="69" y="150"/>
                      <a:pt x="30" y="150"/>
                      <a:pt x="1" y="150"/>
                    </a:cubicBezTo>
                    <a:cubicBezTo>
                      <a:pt x="30" y="164"/>
                      <a:pt x="56" y="164"/>
                      <a:pt x="82" y="177"/>
                    </a:cubicBezTo>
                    <a:cubicBezTo>
                      <a:pt x="95" y="177"/>
                      <a:pt x="95" y="190"/>
                      <a:pt x="95" y="190"/>
                    </a:cubicBezTo>
                    <a:cubicBezTo>
                      <a:pt x="112" y="177"/>
                      <a:pt x="125" y="177"/>
                      <a:pt x="138" y="177"/>
                    </a:cubicBezTo>
                    <a:cubicBezTo>
                      <a:pt x="232" y="134"/>
                      <a:pt x="327" y="95"/>
                      <a:pt x="422" y="69"/>
                    </a:cubicBezTo>
                    <a:lnTo>
                      <a:pt x="422" y="39"/>
                    </a:lnTo>
                    <a:cubicBezTo>
                      <a:pt x="451" y="26"/>
                      <a:pt x="503" y="26"/>
                      <a:pt x="5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6860350" y="2100350"/>
                <a:ext cx="14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7" extrusionOk="0">
                    <a:moveTo>
                      <a:pt x="533" y="0"/>
                    </a:moveTo>
                    <a:cubicBezTo>
                      <a:pt x="520" y="13"/>
                      <a:pt x="503" y="13"/>
                      <a:pt x="503" y="13"/>
                    </a:cubicBezTo>
                    <a:cubicBezTo>
                      <a:pt x="464" y="30"/>
                      <a:pt x="422" y="30"/>
                      <a:pt x="382" y="43"/>
                    </a:cubicBezTo>
                    <a:cubicBezTo>
                      <a:pt x="396" y="56"/>
                      <a:pt x="396" y="56"/>
                      <a:pt x="396" y="69"/>
                    </a:cubicBezTo>
                    <a:cubicBezTo>
                      <a:pt x="369" y="82"/>
                      <a:pt x="327" y="82"/>
                      <a:pt x="301" y="95"/>
                    </a:cubicBezTo>
                    <a:cubicBezTo>
                      <a:pt x="275" y="111"/>
                      <a:pt x="245" y="111"/>
                      <a:pt x="219" y="124"/>
                    </a:cubicBezTo>
                    <a:cubicBezTo>
                      <a:pt x="164" y="137"/>
                      <a:pt x="125" y="137"/>
                      <a:pt x="69" y="150"/>
                    </a:cubicBezTo>
                    <a:lnTo>
                      <a:pt x="43" y="150"/>
                    </a:lnTo>
                    <a:cubicBezTo>
                      <a:pt x="43" y="150"/>
                      <a:pt x="30" y="150"/>
                      <a:pt x="30" y="163"/>
                    </a:cubicBezTo>
                    <a:cubicBezTo>
                      <a:pt x="14" y="163"/>
                      <a:pt x="1" y="163"/>
                      <a:pt x="1" y="177"/>
                    </a:cubicBezTo>
                    <a:lnTo>
                      <a:pt x="14" y="177"/>
                    </a:lnTo>
                    <a:cubicBezTo>
                      <a:pt x="30" y="163"/>
                      <a:pt x="43" y="163"/>
                      <a:pt x="56" y="163"/>
                    </a:cubicBezTo>
                    <a:cubicBezTo>
                      <a:pt x="63" y="157"/>
                      <a:pt x="69" y="154"/>
                      <a:pt x="74" y="154"/>
                    </a:cubicBezTo>
                    <a:cubicBezTo>
                      <a:pt x="79" y="154"/>
                      <a:pt x="82" y="157"/>
                      <a:pt x="82" y="163"/>
                    </a:cubicBezTo>
                    <a:cubicBezTo>
                      <a:pt x="112" y="163"/>
                      <a:pt x="151" y="163"/>
                      <a:pt x="193" y="150"/>
                    </a:cubicBezTo>
                    <a:lnTo>
                      <a:pt x="219" y="150"/>
                    </a:lnTo>
                    <a:cubicBezTo>
                      <a:pt x="232" y="150"/>
                      <a:pt x="232" y="137"/>
                      <a:pt x="245" y="137"/>
                    </a:cubicBezTo>
                    <a:cubicBezTo>
                      <a:pt x="288" y="124"/>
                      <a:pt x="314" y="111"/>
                      <a:pt x="340" y="95"/>
                    </a:cubicBezTo>
                    <a:cubicBezTo>
                      <a:pt x="369" y="82"/>
                      <a:pt x="409" y="69"/>
                      <a:pt x="422" y="69"/>
                    </a:cubicBezTo>
                    <a:cubicBezTo>
                      <a:pt x="422" y="69"/>
                      <a:pt x="438" y="56"/>
                      <a:pt x="438" y="43"/>
                    </a:cubicBezTo>
                    <a:cubicBezTo>
                      <a:pt x="438" y="43"/>
                      <a:pt x="520" y="13"/>
                      <a:pt x="559" y="13"/>
                    </a:cubicBezTo>
                    <a:cubicBezTo>
                      <a:pt x="559" y="0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6861400" y="2075550"/>
                <a:ext cx="5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507" extrusionOk="0">
                    <a:moveTo>
                      <a:pt x="1972" y="0"/>
                    </a:moveTo>
                    <a:cubicBezTo>
                      <a:pt x="1891" y="0"/>
                      <a:pt x="1822" y="0"/>
                      <a:pt x="1728" y="26"/>
                    </a:cubicBezTo>
                    <a:cubicBezTo>
                      <a:pt x="1646" y="56"/>
                      <a:pt x="1564" y="82"/>
                      <a:pt x="1483" y="95"/>
                    </a:cubicBezTo>
                    <a:cubicBezTo>
                      <a:pt x="1440" y="108"/>
                      <a:pt x="1414" y="108"/>
                      <a:pt x="1375" y="124"/>
                    </a:cubicBezTo>
                    <a:cubicBezTo>
                      <a:pt x="1359" y="124"/>
                      <a:pt x="1346" y="124"/>
                      <a:pt x="1320" y="137"/>
                    </a:cubicBezTo>
                    <a:cubicBezTo>
                      <a:pt x="1307" y="150"/>
                      <a:pt x="1294" y="163"/>
                      <a:pt x="1264" y="176"/>
                    </a:cubicBezTo>
                    <a:cubicBezTo>
                      <a:pt x="1225" y="189"/>
                      <a:pt x="1183" y="206"/>
                      <a:pt x="1143" y="219"/>
                    </a:cubicBezTo>
                    <a:cubicBezTo>
                      <a:pt x="1101" y="232"/>
                      <a:pt x="1062" y="232"/>
                      <a:pt x="1006" y="245"/>
                    </a:cubicBezTo>
                    <a:cubicBezTo>
                      <a:pt x="993" y="258"/>
                      <a:pt x="980" y="271"/>
                      <a:pt x="951" y="271"/>
                    </a:cubicBezTo>
                    <a:cubicBezTo>
                      <a:pt x="925" y="287"/>
                      <a:pt x="899" y="287"/>
                      <a:pt x="869" y="287"/>
                    </a:cubicBezTo>
                    <a:cubicBezTo>
                      <a:pt x="830" y="300"/>
                      <a:pt x="762" y="326"/>
                      <a:pt x="693" y="353"/>
                    </a:cubicBezTo>
                    <a:cubicBezTo>
                      <a:pt x="641" y="369"/>
                      <a:pt x="585" y="382"/>
                      <a:pt x="530" y="395"/>
                    </a:cubicBezTo>
                    <a:cubicBezTo>
                      <a:pt x="517" y="395"/>
                      <a:pt x="504" y="408"/>
                      <a:pt x="504" y="408"/>
                    </a:cubicBezTo>
                    <a:lnTo>
                      <a:pt x="478" y="408"/>
                    </a:lnTo>
                    <a:cubicBezTo>
                      <a:pt x="469" y="404"/>
                      <a:pt x="459" y="403"/>
                      <a:pt x="450" y="403"/>
                    </a:cubicBezTo>
                    <a:cubicBezTo>
                      <a:pt x="426" y="403"/>
                      <a:pt x="400" y="412"/>
                      <a:pt x="380" y="421"/>
                    </a:cubicBezTo>
                    <a:cubicBezTo>
                      <a:pt x="246" y="464"/>
                      <a:pt x="122" y="490"/>
                      <a:pt x="1" y="503"/>
                    </a:cubicBezTo>
                    <a:cubicBezTo>
                      <a:pt x="16" y="505"/>
                      <a:pt x="32" y="506"/>
                      <a:pt x="50" y="506"/>
                    </a:cubicBezTo>
                    <a:cubicBezTo>
                      <a:pt x="127" y="506"/>
                      <a:pt x="226" y="485"/>
                      <a:pt x="327" y="464"/>
                    </a:cubicBezTo>
                    <a:cubicBezTo>
                      <a:pt x="380" y="450"/>
                      <a:pt x="435" y="421"/>
                      <a:pt x="491" y="421"/>
                    </a:cubicBezTo>
                    <a:lnTo>
                      <a:pt x="517" y="421"/>
                    </a:lnTo>
                    <a:cubicBezTo>
                      <a:pt x="543" y="408"/>
                      <a:pt x="559" y="408"/>
                      <a:pt x="585" y="408"/>
                    </a:cubicBezTo>
                    <a:cubicBezTo>
                      <a:pt x="641" y="382"/>
                      <a:pt x="693" y="369"/>
                      <a:pt x="748" y="339"/>
                    </a:cubicBezTo>
                    <a:cubicBezTo>
                      <a:pt x="775" y="339"/>
                      <a:pt x="804" y="326"/>
                      <a:pt x="830" y="313"/>
                    </a:cubicBezTo>
                    <a:cubicBezTo>
                      <a:pt x="869" y="313"/>
                      <a:pt x="899" y="313"/>
                      <a:pt x="938" y="300"/>
                    </a:cubicBezTo>
                    <a:cubicBezTo>
                      <a:pt x="993" y="271"/>
                      <a:pt x="1019" y="258"/>
                      <a:pt x="1075" y="245"/>
                    </a:cubicBezTo>
                    <a:cubicBezTo>
                      <a:pt x="1130" y="232"/>
                      <a:pt x="1183" y="219"/>
                      <a:pt x="1238" y="206"/>
                    </a:cubicBezTo>
                    <a:cubicBezTo>
                      <a:pt x="1294" y="189"/>
                      <a:pt x="1320" y="163"/>
                      <a:pt x="1346" y="137"/>
                    </a:cubicBezTo>
                    <a:cubicBezTo>
                      <a:pt x="1401" y="137"/>
                      <a:pt x="1427" y="137"/>
                      <a:pt x="1483" y="124"/>
                    </a:cubicBezTo>
                    <a:cubicBezTo>
                      <a:pt x="1551" y="108"/>
                      <a:pt x="1633" y="82"/>
                      <a:pt x="1715" y="56"/>
                    </a:cubicBezTo>
                    <a:cubicBezTo>
                      <a:pt x="1728" y="42"/>
                      <a:pt x="1741" y="42"/>
                      <a:pt x="1754" y="26"/>
                    </a:cubicBezTo>
                    <a:lnTo>
                      <a:pt x="1783" y="26"/>
                    </a:lnTo>
                    <a:cubicBezTo>
                      <a:pt x="1848" y="26"/>
                      <a:pt x="1904" y="13"/>
                      <a:pt x="1959" y="13"/>
                    </a:cubicBezTo>
                    <a:lnTo>
                      <a:pt x="1999" y="13"/>
                    </a:lnTo>
                    <a:cubicBezTo>
                      <a:pt x="2028" y="13"/>
                      <a:pt x="2067" y="0"/>
                      <a:pt x="208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6873325" y="2075725"/>
                <a:ext cx="363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99" extrusionOk="0">
                    <a:moveTo>
                      <a:pt x="1444" y="1"/>
                    </a:moveTo>
                    <a:cubicBezTo>
                      <a:pt x="1440" y="1"/>
                      <a:pt x="1435" y="2"/>
                      <a:pt x="1427" y="6"/>
                    </a:cubicBezTo>
                    <a:cubicBezTo>
                      <a:pt x="1401" y="19"/>
                      <a:pt x="1371" y="49"/>
                      <a:pt x="1345" y="75"/>
                    </a:cubicBezTo>
                    <a:cubicBezTo>
                      <a:pt x="1371" y="62"/>
                      <a:pt x="1414" y="35"/>
                      <a:pt x="1453" y="19"/>
                    </a:cubicBezTo>
                    <a:cubicBezTo>
                      <a:pt x="1453" y="10"/>
                      <a:pt x="1453" y="1"/>
                      <a:pt x="1444" y="1"/>
                    </a:cubicBezTo>
                    <a:close/>
                    <a:moveTo>
                      <a:pt x="1345" y="75"/>
                    </a:moveTo>
                    <a:cubicBezTo>
                      <a:pt x="1306" y="101"/>
                      <a:pt x="1251" y="143"/>
                      <a:pt x="1208" y="169"/>
                    </a:cubicBezTo>
                    <a:cubicBezTo>
                      <a:pt x="1156" y="199"/>
                      <a:pt x="1101" y="238"/>
                      <a:pt x="1045" y="264"/>
                    </a:cubicBezTo>
                    <a:cubicBezTo>
                      <a:pt x="993" y="293"/>
                      <a:pt x="924" y="332"/>
                      <a:pt x="898" y="362"/>
                    </a:cubicBezTo>
                    <a:lnTo>
                      <a:pt x="869" y="388"/>
                    </a:lnTo>
                    <a:cubicBezTo>
                      <a:pt x="869" y="401"/>
                      <a:pt x="843" y="414"/>
                      <a:pt x="817" y="414"/>
                    </a:cubicBezTo>
                    <a:cubicBezTo>
                      <a:pt x="761" y="457"/>
                      <a:pt x="693" y="483"/>
                      <a:pt x="624" y="525"/>
                    </a:cubicBezTo>
                    <a:cubicBezTo>
                      <a:pt x="637" y="538"/>
                      <a:pt x="637" y="551"/>
                      <a:pt x="611" y="577"/>
                    </a:cubicBezTo>
                    <a:cubicBezTo>
                      <a:pt x="598" y="590"/>
                      <a:pt x="585" y="607"/>
                      <a:pt x="572" y="607"/>
                    </a:cubicBezTo>
                    <a:cubicBezTo>
                      <a:pt x="503" y="646"/>
                      <a:pt x="448" y="688"/>
                      <a:pt x="392" y="727"/>
                    </a:cubicBezTo>
                    <a:cubicBezTo>
                      <a:pt x="353" y="740"/>
                      <a:pt x="311" y="770"/>
                      <a:pt x="298" y="783"/>
                    </a:cubicBezTo>
                    <a:lnTo>
                      <a:pt x="298" y="809"/>
                    </a:lnTo>
                    <a:cubicBezTo>
                      <a:pt x="285" y="809"/>
                      <a:pt x="271" y="822"/>
                      <a:pt x="258" y="822"/>
                    </a:cubicBezTo>
                    <a:cubicBezTo>
                      <a:pt x="203" y="851"/>
                      <a:pt x="147" y="878"/>
                      <a:pt x="95" y="904"/>
                    </a:cubicBezTo>
                    <a:cubicBezTo>
                      <a:pt x="40" y="946"/>
                      <a:pt x="1" y="972"/>
                      <a:pt x="14" y="998"/>
                    </a:cubicBezTo>
                    <a:lnTo>
                      <a:pt x="14" y="985"/>
                    </a:lnTo>
                    <a:cubicBezTo>
                      <a:pt x="95" y="959"/>
                      <a:pt x="121" y="917"/>
                      <a:pt x="177" y="878"/>
                    </a:cubicBezTo>
                    <a:cubicBezTo>
                      <a:pt x="229" y="835"/>
                      <a:pt x="340" y="796"/>
                      <a:pt x="366" y="770"/>
                    </a:cubicBezTo>
                    <a:cubicBezTo>
                      <a:pt x="379" y="754"/>
                      <a:pt x="379" y="754"/>
                      <a:pt x="379" y="740"/>
                    </a:cubicBezTo>
                    <a:cubicBezTo>
                      <a:pt x="392" y="727"/>
                      <a:pt x="435" y="714"/>
                      <a:pt x="461" y="701"/>
                    </a:cubicBezTo>
                    <a:cubicBezTo>
                      <a:pt x="516" y="659"/>
                      <a:pt x="585" y="620"/>
                      <a:pt x="637" y="590"/>
                    </a:cubicBezTo>
                    <a:cubicBezTo>
                      <a:pt x="666" y="564"/>
                      <a:pt x="693" y="551"/>
                      <a:pt x="706" y="538"/>
                    </a:cubicBezTo>
                    <a:cubicBezTo>
                      <a:pt x="719" y="525"/>
                      <a:pt x="719" y="509"/>
                      <a:pt x="735" y="496"/>
                    </a:cubicBezTo>
                    <a:cubicBezTo>
                      <a:pt x="787" y="427"/>
                      <a:pt x="993" y="362"/>
                      <a:pt x="1061" y="280"/>
                    </a:cubicBezTo>
                    <a:cubicBezTo>
                      <a:pt x="1101" y="238"/>
                      <a:pt x="1127" y="238"/>
                      <a:pt x="1195" y="199"/>
                    </a:cubicBezTo>
                    <a:cubicBezTo>
                      <a:pt x="1264" y="156"/>
                      <a:pt x="1306" y="117"/>
                      <a:pt x="1345" y="75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6867525" y="2061575"/>
                <a:ext cx="428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60" extrusionOk="0">
                    <a:moveTo>
                      <a:pt x="1701" y="1"/>
                    </a:moveTo>
                    <a:cubicBezTo>
                      <a:pt x="1697" y="4"/>
                      <a:pt x="1692" y="8"/>
                      <a:pt x="1688" y="11"/>
                    </a:cubicBezTo>
                    <a:lnTo>
                      <a:pt x="1688" y="11"/>
                    </a:lnTo>
                    <a:cubicBezTo>
                      <a:pt x="1696" y="8"/>
                      <a:pt x="1705" y="4"/>
                      <a:pt x="1714" y="1"/>
                    </a:cubicBezTo>
                    <a:close/>
                    <a:moveTo>
                      <a:pt x="1688" y="11"/>
                    </a:moveTo>
                    <a:cubicBezTo>
                      <a:pt x="1618" y="39"/>
                      <a:pt x="1557" y="72"/>
                      <a:pt x="1496" y="96"/>
                    </a:cubicBezTo>
                    <a:cubicBezTo>
                      <a:pt x="1470" y="112"/>
                      <a:pt x="1440" y="125"/>
                      <a:pt x="1401" y="138"/>
                    </a:cubicBezTo>
                    <a:cubicBezTo>
                      <a:pt x="1401" y="151"/>
                      <a:pt x="1388" y="151"/>
                      <a:pt x="1388" y="151"/>
                    </a:cubicBezTo>
                    <a:cubicBezTo>
                      <a:pt x="1375" y="164"/>
                      <a:pt x="1359" y="177"/>
                      <a:pt x="1359" y="193"/>
                    </a:cubicBezTo>
                    <a:cubicBezTo>
                      <a:pt x="1346" y="207"/>
                      <a:pt x="1333" y="220"/>
                      <a:pt x="1333" y="220"/>
                    </a:cubicBezTo>
                    <a:cubicBezTo>
                      <a:pt x="1333" y="246"/>
                      <a:pt x="1359" y="246"/>
                      <a:pt x="1346" y="275"/>
                    </a:cubicBezTo>
                    <a:cubicBezTo>
                      <a:pt x="1319" y="301"/>
                      <a:pt x="1277" y="314"/>
                      <a:pt x="1225" y="340"/>
                    </a:cubicBezTo>
                    <a:cubicBezTo>
                      <a:pt x="1182" y="357"/>
                      <a:pt x="1143" y="370"/>
                      <a:pt x="1101" y="396"/>
                    </a:cubicBezTo>
                    <a:lnTo>
                      <a:pt x="1062" y="396"/>
                    </a:lnTo>
                    <a:cubicBezTo>
                      <a:pt x="1057" y="400"/>
                      <a:pt x="1053" y="402"/>
                      <a:pt x="1048" y="402"/>
                    </a:cubicBezTo>
                    <a:cubicBezTo>
                      <a:pt x="1038" y="402"/>
                      <a:pt x="1028" y="396"/>
                      <a:pt x="1019" y="396"/>
                    </a:cubicBezTo>
                    <a:lnTo>
                      <a:pt x="1006" y="396"/>
                    </a:lnTo>
                    <a:cubicBezTo>
                      <a:pt x="980" y="409"/>
                      <a:pt x="951" y="422"/>
                      <a:pt x="938" y="438"/>
                    </a:cubicBezTo>
                    <a:cubicBezTo>
                      <a:pt x="925" y="438"/>
                      <a:pt x="925" y="438"/>
                      <a:pt x="911" y="451"/>
                    </a:cubicBezTo>
                    <a:cubicBezTo>
                      <a:pt x="899" y="451"/>
                      <a:pt x="681" y="547"/>
                      <a:pt x="656" y="547"/>
                    </a:cubicBezTo>
                    <a:cubicBezTo>
                      <a:pt x="654" y="547"/>
                      <a:pt x="654" y="547"/>
                      <a:pt x="654" y="546"/>
                    </a:cubicBezTo>
                    <a:lnTo>
                      <a:pt x="654" y="572"/>
                    </a:lnTo>
                    <a:cubicBezTo>
                      <a:pt x="543" y="615"/>
                      <a:pt x="435" y="667"/>
                      <a:pt x="314" y="709"/>
                    </a:cubicBezTo>
                    <a:cubicBezTo>
                      <a:pt x="327" y="709"/>
                      <a:pt x="327" y="722"/>
                      <a:pt x="298" y="735"/>
                    </a:cubicBezTo>
                    <a:cubicBezTo>
                      <a:pt x="285" y="748"/>
                      <a:pt x="259" y="765"/>
                      <a:pt x="233" y="778"/>
                    </a:cubicBezTo>
                    <a:cubicBezTo>
                      <a:pt x="190" y="791"/>
                      <a:pt x="151" y="804"/>
                      <a:pt x="109" y="817"/>
                    </a:cubicBezTo>
                    <a:cubicBezTo>
                      <a:pt x="90" y="826"/>
                      <a:pt x="62" y="838"/>
                      <a:pt x="33" y="848"/>
                    </a:cubicBezTo>
                    <a:lnTo>
                      <a:pt x="33" y="848"/>
                    </a:lnTo>
                    <a:cubicBezTo>
                      <a:pt x="50" y="844"/>
                      <a:pt x="70" y="840"/>
                      <a:pt x="95" y="830"/>
                    </a:cubicBezTo>
                    <a:cubicBezTo>
                      <a:pt x="95" y="830"/>
                      <a:pt x="109" y="830"/>
                      <a:pt x="122" y="817"/>
                    </a:cubicBezTo>
                    <a:cubicBezTo>
                      <a:pt x="177" y="804"/>
                      <a:pt x="233" y="791"/>
                      <a:pt x="272" y="778"/>
                    </a:cubicBezTo>
                    <a:cubicBezTo>
                      <a:pt x="298" y="778"/>
                      <a:pt x="314" y="765"/>
                      <a:pt x="327" y="765"/>
                    </a:cubicBezTo>
                    <a:cubicBezTo>
                      <a:pt x="340" y="748"/>
                      <a:pt x="327" y="748"/>
                      <a:pt x="340" y="735"/>
                    </a:cubicBezTo>
                    <a:cubicBezTo>
                      <a:pt x="353" y="722"/>
                      <a:pt x="366" y="722"/>
                      <a:pt x="366" y="722"/>
                    </a:cubicBezTo>
                    <a:cubicBezTo>
                      <a:pt x="448" y="683"/>
                      <a:pt x="530" y="641"/>
                      <a:pt x="611" y="615"/>
                    </a:cubicBezTo>
                    <a:cubicBezTo>
                      <a:pt x="641" y="601"/>
                      <a:pt x="654" y="601"/>
                      <a:pt x="667" y="585"/>
                    </a:cubicBezTo>
                    <a:cubicBezTo>
                      <a:pt x="680" y="585"/>
                      <a:pt x="693" y="572"/>
                      <a:pt x="706" y="559"/>
                    </a:cubicBezTo>
                    <a:cubicBezTo>
                      <a:pt x="761" y="520"/>
                      <a:pt x="856" y="490"/>
                      <a:pt x="938" y="464"/>
                    </a:cubicBezTo>
                    <a:cubicBezTo>
                      <a:pt x="967" y="451"/>
                      <a:pt x="980" y="451"/>
                      <a:pt x="1006" y="438"/>
                    </a:cubicBezTo>
                    <a:lnTo>
                      <a:pt x="1088" y="438"/>
                    </a:lnTo>
                    <a:cubicBezTo>
                      <a:pt x="1114" y="422"/>
                      <a:pt x="1143" y="422"/>
                      <a:pt x="1169" y="409"/>
                    </a:cubicBezTo>
                    <a:cubicBezTo>
                      <a:pt x="1251" y="396"/>
                      <a:pt x="1319" y="396"/>
                      <a:pt x="1375" y="396"/>
                    </a:cubicBezTo>
                    <a:cubicBezTo>
                      <a:pt x="1333" y="383"/>
                      <a:pt x="1264" y="383"/>
                      <a:pt x="1195" y="383"/>
                    </a:cubicBezTo>
                    <a:cubicBezTo>
                      <a:pt x="1251" y="340"/>
                      <a:pt x="1306" y="314"/>
                      <a:pt x="1375" y="288"/>
                    </a:cubicBezTo>
                    <a:cubicBezTo>
                      <a:pt x="1401" y="275"/>
                      <a:pt x="1414" y="246"/>
                      <a:pt x="1414" y="233"/>
                    </a:cubicBezTo>
                    <a:cubicBezTo>
                      <a:pt x="1427" y="220"/>
                      <a:pt x="1427" y="207"/>
                      <a:pt x="1427" y="193"/>
                    </a:cubicBezTo>
                    <a:cubicBezTo>
                      <a:pt x="1440" y="177"/>
                      <a:pt x="1470" y="138"/>
                      <a:pt x="1509" y="112"/>
                    </a:cubicBezTo>
                    <a:cubicBezTo>
                      <a:pt x="1522" y="112"/>
                      <a:pt x="1522" y="112"/>
                      <a:pt x="1538" y="96"/>
                    </a:cubicBezTo>
                    <a:cubicBezTo>
                      <a:pt x="1586" y="72"/>
                      <a:pt x="1637" y="48"/>
                      <a:pt x="1688" y="11"/>
                    </a:cubicBezTo>
                    <a:close/>
                    <a:moveTo>
                      <a:pt x="33" y="848"/>
                    </a:moveTo>
                    <a:cubicBezTo>
                      <a:pt x="22" y="851"/>
                      <a:pt x="11" y="854"/>
                      <a:pt x="1" y="859"/>
                    </a:cubicBezTo>
                    <a:cubicBezTo>
                      <a:pt x="11" y="856"/>
                      <a:pt x="22" y="852"/>
                      <a:pt x="33" y="84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6852200" y="2087775"/>
                <a:ext cx="102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1" extrusionOk="0">
                    <a:moveTo>
                      <a:pt x="327" y="43"/>
                    </a:moveTo>
                    <a:lnTo>
                      <a:pt x="327" y="43"/>
                    </a:lnTo>
                    <a:cubicBezTo>
                      <a:pt x="300" y="56"/>
                      <a:pt x="300" y="69"/>
                      <a:pt x="314" y="69"/>
                    </a:cubicBezTo>
                    <a:cubicBezTo>
                      <a:pt x="327" y="82"/>
                      <a:pt x="340" y="82"/>
                      <a:pt x="340" y="82"/>
                    </a:cubicBezTo>
                    <a:cubicBezTo>
                      <a:pt x="340" y="95"/>
                      <a:pt x="300" y="108"/>
                      <a:pt x="300" y="125"/>
                    </a:cubicBezTo>
                    <a:lnTo>
                      <a:pt x="300" y="138"/>
                    </a:lnTo>
                    <a:lnTo>
                      <a:pt x="287" y="151"/>
                    </a:lnTo>
                    <a:cubicBezTo>
                      <a:pt x="258" y="164"/>
                      <a:pt x="245" y="177"/>
                      <a:pt x="219" y="190"/>
                    </a:cubicBezTo>
                    <a:cubicBezTo>
                      <a:pt x="193" y="206"/>
                      <a:pt x="176" y="219"/>
                      <a:pt x="163" y="219"/>
                    </a:cubicBezTo>
                    <a:cubicBezTo>
                      <a:pt x="150" y="232"/>
                      <a:pt x="150" y="232"/>
                      <a:pt x="137" y="245"/>
                    </a:cubicBezTo>
                    <a:cubicBezTo>
                      <a:pt x="108" y="254"/>
                      <a:pt x="75" y="263"/>
                      <a:pt x="43" y="277"/>
                    </a:cubicBezTo>
                    <a:lnTo>
                      <a:pt x="43" y="277"/>
                    </a:lnTo>
                    <a:lnTo>
                      <a:pt x="43" y="272"/>
                    </a:lnTo>
                    <a:lnTo>
                      <a:pt x="43" y="245"/>
                    </a:lnTo>
                    <a:cubicBezTo>
                      <a:pt x="43" y="232"/>
                      <a:pt x="69" y="219"/>
                      <a:pt x="69" y="206"/>
                    </a:cubicBezTo>
                    <a:cubicBezTo>
                      <a:pt x="82" y="190"/>
                      <a:pt x="69" y="190"/>
                      <a:pt x="69" y="177"/>
                    </a:cubicBezTo>
                    <a:cubicBezTo>
                      <a:pt x="95" y="164"/>
                      <a:pt x="124" y="151"/>
                      <a:pt x="150" y="138"/>
                    </a:cubicBezTo>
                    <a:cubicBezTo>
                      <a:pt x="163" y="125"/>
                      <a:pt x="176" y="108"/>
                      <a:pt x="176" y="95"/>
                    </a:cubicBezTo>
                    <a:cubicBezTo>
                      <a:pt x="232" y="82"/>
                      <a:pt x="274" y="56"/>
                      <a:pt x="327" y="43"/>
                    </a:cubicBezTo>
                    <a:close/>
                    <a:moveTo>
                      <a:pt x="382" y="1"/>
                    </a:moveTo>
                    <a:lnTo>
                      <a:pt x="382" y="1"/>
                    </a:lnTo>
                    <a:cubicBezTo>
                      <a:pt x="340" y="14"/>
                      <a:pt x="314" y="27"/>
                      <a:pt x="287" y="43"/>
                    </a:cubicBezTo>
                    <a:cubicBezTo>
                      <a:pt x="245" y="56"/>
                      <a:pt x="219" y="56"/>
                      <a:pt x="193" y="69"/>
                    </a:cubicBezTo>
                    <a:cubicBezTo>
                      <a:pt x="163" y="82"/>
                      <a:pt x="163" y="95"/>
                      <a:pt x="150" y="95"/>
                    </a:cubicBezTo>
                    <a:cubicBezTo>
                      <a:pt x="124" y="125"/>
                      <a:pt x="69" y="151"/>
                      <a:pt x="30" y="177"/>
                    </a:cubicBezTo>
                    <a:cubicBezTo>
                      <a:pt x="13" y="177"/>
                      <a:pt x="0" y="190"/>
                      <a:pt x="0" y="190"/>
                    </a:cubicBezTo>
                    <a:cubicBezTo>
                      <a:pt x="0" y="206"/>
                      <a:pt x="13" y="206"/>
                      <a:pt x="13" y="219"/>
                    </a:cubicBezTo>
                    <a:cubicBezTo>
                      <a:pt x="13" y="232"/>
                      <a:pt x="0" y="245"/>
                      <a:pt x="0" y="258"/>
                    </a:cubicBezTo>
                    <a:cubicBezTo>
                      <a:pt x="0" y="272"/>
                      <a:pt x="0" y="272"/>
                      <a:pt x="13" y="288"/>
                    </a:cubicBezTo>
                    <a:cubicBezTo>
                      <a:pt x="13" y="288"/>
                      <a:pt x="15" y="289"/>
                      <a:pt x="17" y="290"/>
                    </a:cubicBezTo>
                    <a:lnTo>
                      <a:pt x="17" y="290"/>
                    </a:lnTo>
                    <a:cubicBezTo>
                      <a:pt x="11" y="294"/>
                      <a:pt x="6" y="297"/>
                      <a:pt x="0" y="301"/>
                    </a:cubicBezTo>
                    <a:cubicBezTo>
                      <a:pt x="8" y="298"/>
                      <a:pt x="17" y="296"/>
                      <a:pt x="27" y="293"/>
                    </a:cubicBezTo>
                    <a:lnTo>
                      <a:pt x="27" y="293"/>
                    </a:lnTo>
                    <a:cubicBezTo>
                      <a:pt x="29" y="293"/>
                      <a:pt x="31" y="294"/>
                      <a:pt x="33" y="294"/>
                    </a:cubicBezTo>
                    <a:cubicBezTo>
                      <a:pt x="39" y="294"/>
                      <a:pt x="47" y="292"/>
                      <a:pt x="56" y="288"/>
                    </a:cubicBezTo>
                    <a:lnTo>
                      <a:pt x="45" y="288"/>
                    </a:lnTo>
                    <a:cubicBezTo>
                      <a:pt x="82" y="277"/>
                      <a:pt x="123" y="264"/>
                      <a:pt x="150" y="245"/>
                    </a:cubicBezTo>
                    <a:cubicBezTo>
                      <a:pt x="176" y="232"/>
                      <a:pt x="206" y="219"/>
                      <a:pt x="232" y="190"/>
                    </a:cubicBezTo>
                    <a:cubicBezTo>
                      <a:pt x="258" y="177"/>
                      <a:pt x="287" y="164"/>
                      <a:pt x="314" y="151"/>
                    </a:cubicBezTo>
                    <a:lnTo>
                      <a:pt x="382" y="82"/>
                    </a:lnTo>
                    <a:cubicBezTo>
                      <a:pt x="408" y="56"/>
                      <a:pt x="382" y="69"/>
                      <a:pt x="382" y="56"/>
                    </a:cubicBezTo>
                    <a:cubicBezTo>
                      <a:pt x="369" y="43"/>
                      <a:pt x="382" y="14"/>
                      <a:pt x="3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6854550" y="2093575"/>
                <a:ext cx="58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1" y="56"/>
                      <a:pt x="99" y="56"/>
                      <a:pt x="82" y="108"/>
                    </a:cubicBezTo>
                    <a:lnTo>
                      <a:pt x="69" y="121"/>
                    </a:lnTo>
                    <a:cubicBezTo>
                      <a:pt x="69" y="137"/>
                      <a:pt x="82" y="137"/>
                      <a:pt x="99" y="137"/>
                    </a:cubicBezTo>
                    <a:cubicBezTo>
                      <a:pt x="125" y="137"/>
                      <a:pt x="151" y="121"/>
                      <a:pt x="164" y="121"/>
                    </a:cubicBezTo>
                    <a:cubicBezTo>
                      <a:pt x="180" y="151"/>
                      <a:pt x="180" y="177"/>
                      <a:pt x="164" y="203"/>
                    </a:cubicBezTo>
                    <a:cubicBezTo>
                      <a:pt x="180" y="190"/>
                      <a:pt x="206" y="177"/>
                      <a:pt x="206" y="177"/>
                    </a:cubicBezTo>
                    <a:cubicBezTo>
                      <a:pt x="180" y="151"/>
                      <a:pt x="220" y="108"/>
                      <a:pt x="233" y="82"/>
                    </a:cubicBezTo>
                    <a:lnTo>
                      <a:pt x="233" y="82"/>
                    </a:lnTo>
                    <a:cubicBezTo>
                      <a:pt x="206" y="95"/>
                      <a:pt x="164" y="95"/>
                      <a:pt x="151" y="95"/>
                    </a:cubicBezTo>
                    <a:cubicBezTo>
                      <a:pt x="138" y="95"/>
                      <a:pt x="138" y="95"/>
                      <a:pt x="138" y="82"/>
                    </a:cubicBezTo>
                    <a:cubicBezTo>
                      <a:pt x="125" y="69"/>
                      <a:pt x="125" y="56"/>
                      <a:pt x="112" y="40"/>
                    </a:cubicBezTo>
                    <a:cubicBezTo>
                      <a:pt x="112" y="26"/>
                      <a:pt x="125" y="26"/>
                      <a:pt x="112" y="13"/>
                    </a:cubicBezTo>
                    <a:lnTo>
                      <a:pt x="82" y="13"/>
                    </a:lnTo>
                    <a:cubicBezTo>
                      <a:pt x="78" y="18"/>
                      <a:pt x="75" y="19"/>
                      <a:pt x="73" y="19"/>
                    </a:cubicBezTo>
                    <a:cubicBezTo>
                      <a:pt x="69" y="19"/>
                      <a:pt x="69" y="13"/>
                      <a:pt x="69" y="13"/>
                    </a:cubicBezTo>
                    <a:cubicBezTo>
                      <a:pt x="56" y="13"/>
                      <a:pt x="43" y="13"/>
                      <a:pt x="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6860350" y="2081975"/>
                <a:ext cx="105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9" extrusionOk="0">
                    <a:moveTo>
                      <a:pt x="409" y="1"/>
                    </a:moveTo>
                    <a:cubicBezTo>
                      <a:pt x="314" y="30"/>
                      <a:pt x="245" y="82"/>
                      <a:pt x="177" y="138"/>
                    </a:cubicBezTo>
                    <a:cubicBezTo>
                      <a:pt x="193" y="138"/>
                      <a:pt x="193" y="151"/>
                      <a:pt x="177" y="164"/>
                    </a:cubicBezTo>
                    <a:cubicBezTo>
                      <a:pt x="177" y="177"/>
                      <a:pt x="151" y="193"/>
                      <a:pt x="138" y="207"/>
                    </a:cubicBezTo>
                    <a:cubicBezTo>
                      <a:pt x="95" y="233"/>
                      <a:pt x="56" y="259"/>
                      <a:pt x="1" y="288"/>
                    </a:cubicBezTo>
                    <a:cubicBezTo>
                      <a:pt x="43" y="275"/>
                      <a:pt x="69" y="259"/>
                      <a:pt x="112" y="246"/>
                    </a:cubicBezTo>
                    <a:cubicBezTo>
                      <a:pt x="138" y="220"/>
                      <a:pt x="164" y="207"/>
                      <a:pt x="177" y="193"/>
                    </a:cubicBezTo>
                    <a:cubicBezTo>
                      <a:pt x="206" y="177"/>
                      <a:pt x="219" y="164"/>
                      <a:pt x="219" y="151"/>
                    </a:cubicBezTo>
                    <a:lnTo>
                      <a:pt x="219" y="138"/>
                    </a:lnTo>
                    <a:cubicBezTo>
                      <a:pt x="232" y="125"/>
                      <a:pt x="275" y="96"/>
                      <a:pt x="314" y="82"/>
                    </a:cubicBezTo>
                    <a:cubicBezTo>
                      <a:pt x="356" y="56"/>
                      <a:pt x="396" y="30"/>
                      <a:pt x="409" y="14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858300" y="2086075"/>
                <a:ext cx="37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5" extrusionOk="0">
                    <a:moveTo>
                      <a:pt x="1104" y="0"/>
                    </a:moveTo>
                    <a:cubicBezTo>
                      <a:pt x="1048" y="11"/>
                      <a:pt x="982" y="33"/>
                      <a:pt x="937" y="33"/>
                    </a:cubicBezTo>
                    <a:cubicBezTo>
                      <a:pt x="928" y="33"/>
                      <a:pt x="919" y="32"/>
                      <a:pt x="912" y="29"/>
                    </a:cubicBezTo>
                    <a:lnTo>
                      <a:pt x="872" y="29"/>
                    </a:lnTo>
                    <a:cubicBezTo>
                      <a:pt x="846" y="29"/>
                      <a:pt x="804" y="69"/>
                      <a:pt x="765" y="82"/>
                    </a:cubicBezTo>
                    <a:cubicBezTo>
                      <a:pt x="748" y="82"/>
                      <a:pt x="735" y="95"/>
                      <a:pt x="709" y="95"/>
                    </a:cubicBezTo>
                    <a:cubicBezTo>
                      <a:pt x="602" y="124"/>
                      <a:pt x="491" y="150"/>
                      <a:pt x="383" y="163"/>
                    </a:cubicBezTo>
                    <a:cubicBezTo>
                      <a:pt x="370" y="176"/>
                      <a:pt x="357" y="176"/>
                      <a:pt x="340" y="176"/>
                    </a:cubicBezTo>
                    <a:cubicBezTo>
                      <a:pt x="340" y="176"/>
                      <a:pt x="340" y="163"/>
                      <a:pt x="327" y="163"/>
                    </a:cubicBezTo>
                    <a:cubicBezTo>
                      <a:pt x="314" y="163"/>
                      <a:pt x="301" y="176"/>
                      <a:pt x="288" y="176"/>
                    </a:cubicBezTo>
                    <a:cubicBezTo>
                      <a:pt x="246" y="193"/>
                      <a:pt x="207" y="206"/>
                      <a:pt x="177" y="219"/>
                    </a:cubicBezTo>
                    <a:cubicBezTo>
                      <a:pt x="162" y="222"/>
                      <a:pt x="149" y="223"/>
                      <a:pt x="137" y="223"/>
                    </a:cubicBezTo>
                    <a:cubicBezTo>
                      <a:pt x="116" y="223"/>
                      <a:pt x="97" y="220"/>
                      <a:pt x="74" y="220"/>
                    </a:cubicBezTo>
                    <a:cubicBezTo>
                      <a:pt x="54" y="220"/>
                      <a:pt x="31" y="222"/>
                      <a:pt x="1" y="232"/>
                    </a:cubicBezTo>
                    <a:cubicBezTo>
                      <a:pt x="43" y="232"/>
                      <a:pt x="70" y="232"/>
                      <a:pt x="112" y="245"/>
                    </a:cubicBezTo>
                    <a:cubicBezTo>
                      <a:pt x="138" y="245"/>
                      <a:pt x="164" y="245"/>
                      <a:pt x="207" y="232"/>
                    </a:cubicBezTo>
                    <a:cubicBezTo>
                      <a:pt x="220" y="219"/>
                      <a:pt x="233" y="219"/>
                      <a:pt x="246" y="206"/>
                    </a:cubicBezTo>
                    <a:cubicBezTo>
                      <a:pt x="254" y="203"/>
                      <a:pt x="261" y="202"/>
                      <a:pt x="267" y="202"/>
                    </a:cubicBezTo>
                    <a:cubicBezTo>
                      <a:pt x="290" y="202"/>
                      <a:pt x="296" y="219"/>
                      <a:pt x="327" y="219"/>
                    </a:cubicBezTo>
                    <a:cubicBezTo>
                      <a:pt x="340" y="219"/>
                      <a:pt x="357" y="206"/>
                      <a:pt x="370" y="206"/>
                    </a:cubicBezTo>
                    <a:cubicBezTo>
                      <a:pt x="451" y="176"/>
                      <a:pt x="546" y="150"/>
                      <a:pt x="615" y="137"/>
                    </a:cubicBezTo>
                    <a:cubicBezTo>
                      <a:pt x="667" y="124"/>
                      <a:pt x="709" y="124"/>
                      <a:pt x="765" y="95"/>
                    </a:cubicBezTo>
                    <a:cubicBezTo>
                      <a:pt x="791" y="82"/>
                      <a:pt x="817" y="69"/>
                      <a:pt x="859" y="56"/>
                    </a:cubicBezTo>
                    <a:cubicBezTo>
                      <a:pt x="899" y="43"/>
                      <a:pt x="928" y="43"/>
                      <a:pt x="954" y="43"/>
                    </a:cubicBezTo>
                    <a:cubicBezTo>
                      <a:pt x="980" y="43"/>
                      <a:pt x="1023" y="43"/>
                      <a:pt x="1062" y="13"/>
                    </a:cubicBezTo>
                    <a:cubicBezTo>
                      <a:pt x="1075" y="43"/>
                      <a:pt x="1104" y="69"/>
                      <a:pt x="1130" y="95"/>
                    </a:cubicBezTo>
                    <a:lnTo>
                      <a:pt x="1143" y="95"/>
                    </a:lnTo>
                    <a:cubicBezTo>
                      <a:pt x="1156" y="95"/>
                      <a:pt x="1186" y="82"/>
                      <a:pt x="1199" y="69"/>
                    </a:cubicBezTo>
                    <a:lnTo>
                      <a:pt x="1254" y="69"/>
                    </a:lnTo>
                    <a:cubicBezTo>
                      <a:pt x="1275" y="79"/>
                      <a:pt x="1279" y="100"/>
                      <a:pt x="1293" y="100"/>
                    </a:cubicBezTo>
                    <a:cubicBezTo>
                      <a:pt x="1297" y="100"/>
                      <a:pt x="1301" y="98"/>
                      <a:pt x="1307" y="95"/>
                    </a:cubicBezTo>
                    <a:cubicBezTo>
                      <a:pt x="1362" y="95"/>
                      <a:pt x="1444" y="69"/>
                      <a:pt x="1512" y="56"/>
                    </a:cubicBezTo>
                    <a:cubicBezTo>
                      <a:pt x="1508" y="54"/>
                      <a:pt x="1502" y="53"/>
                      <a:pt x="1495" y="53"/>
                    </a:cubicBezTo>
                    <a:cubicBezTo>
                      <a:pt x="1463" y="53"/>
                      <a:pt x="1407" y="71"/>
                      <a:pt x="1369" y="71"/>
                    </a:cubicBezTo>
                    <a:cubicBezTo>
                      <a:pt x="1362" y="71"/>
                      <a:pt x="1355" y="71"/>
                      <a:pt x="1349" y="69"/>
                    </a:cubicBezTo>
                    <a:lnTo>
                      <a:pt x="1320" y="69"/>
                    </a:lnTo>
                    <a:lnTo>
                      <a:pt x="1320" y="56"/>
                    </a:lnTo>
                    <a:cubicBezTo>
                      <a:pt x="1320" y="43"/>
                      <a:pt x="1294" y="43"/>
                      <a:pt x="1280" y="29"/>
                    </a:cubicBezTo>
                    <a:cubicBezTo>
                      <a:pt x="1267" y="29"/>
                      <a:pt x="1254" y="29"/>
                      <a:pt x="1238" y="43"/>
                    </a:cubicBezTo>
                    <a:cubicBezTo>
                      <a:pt x="1225" y="43"/>
                      <a:pt x="1212" y="43"/>
                      <a:pt x="1199" y="56"/>
                    </a:cubicBezTo>
                    <a:cubicBezTo>
                      <a:pt x="1173" y="56"/>
                      <a:pt x="1156" y="56"/>
                      <a:pt x="1143" y="43"/>
                    </a:cubicBezTo>
                    <a:cubicBezTo>
                      <a:pt x="1130" y="43"/>
                      <a:pt x="1117" y="29"/>
                      <a:pt x="1117" y="13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6859375" y="2096600"/>
                <a:ext cx="5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5" extrusionOk="0">
                    <a:moveTo>
                      <a:pt x="0" y="0"/>
                    </a:moveTo>
                    <a:cubicBezTo>
                      <a:pt x="0" y="43"/>
                      <a:pt x="53" y="56"/>
                      <a:pt x="82" y="82"/>
                    </a:cubicBezTo>
                    <a:cubicBezTo>
                      <a:pt x="95" y="82"/>
                      <a:pt x="108" y="98"/>
                      <a:pt x="95" y="111"/>
                    </a:cubicBezTo>
                    <a:cubicBezTo>
                      <a:pt x="95" y="124"/>
                      <a:pt x="82" y="137"/>
                      <a:pt x="82" y="137"/>
                    </a:cubicBezTo>
                    <a:cubicBezTo>
                      <a:pt x="69" y="150"/>
                      <a:pt x="53" y="219"/>
                      <a:pt x="69" y="219"/>
                    </a:cubicBezTo>
                    <a:cubicBezTo>
                      <a:pt x="108" y="206"/>
                      <a:pt x="134" y="193"/>
                      <a:pt x="177" y="180"/>
                    </a:cubicBezTo>
                    <a:lnTo>
                      <a:pt x="177" y="245"/>
                    </a:lnTo>
                    <a:cubicBezTo>
                      <a:pt x="177" y="232"/>
                      <a:pt x="190" y="206"/>
                      <a:pt x="190" y="180"/>
                    </a:cubicBezTo>
                    <a:cubicBezTo>
                      <a:pt x="190" y="163"/>
                      <a:pt x="190" y="137"/>
                      <a:pt x="232" y="124"/>
                    </a:cubicBezTo>
                    <a:lnTo>
                      <a:pt x="232" y="124"/>
                    </a:lnTo>
                    <a:cubicBezTo>
                      <a:pt x="190" y="137"/>
                      <a:pt x="164" y="150"/>
                      <a:pt x="121" y="180"/>
                    </a:cubicBezTo>
                    <a:cubicBezTo>
                      <a:pt x="108" y="150"/>
                      <a:pt x="108" y="124"/>
                      <a:pt x="121" y="98"/>
                    </a:cubicBezTo>
                    <a:lnTo>
                      <a:pt x="121" y="82"/>
                    </a:lnTo>
                    <a:cubicBezTo>
                      <a:pt x="121" y="69"/>
                      <a:pt x="121" y="43"/>
                      <a:pt x="95" y="30"/>
                    </a:cubicBezTo>
                    <a:cubicBezTo>
                      <a:pt x="82" y="30"/>
                      <a:pt x="69" y="30"/>
                      <a:pt x="40" y="16"/>
                    </a:cubicBezTo>
                    <a:cubicBezTo>
                      <a:pt x="40" y="16"/>
                      <a:pt x="0" y="16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903525" y="2065675"/>
                <a:ext cx="139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6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558" y="1"/>
                      <a:pt x="557" y="2"/>
                      <a:pt x="556" y="3"/>
                    </a:cubicBezTo>
                    <a:lnTo>
                      <a:pt x="556" y="3"/>
                    </a:lnTo>
                    <a:cubicBezTo>
                      <a:pt x="557" y="2"/>
                      <a:pt x="558" y="1"/>
                      <a:pt x="558" y="0"/>
                    </a:cubicBezTo>
                    <a:close/>
                    <a:moveTo>
                      <a:pt x="492" y="198"/>
                    </a:moveTo>
                    <a:cubicBezTo>
                      <a:pt x="498" y="203"/>
                      <a:pt x="505" y="206"/>
                      <a:pt x="519" y="206"/>
                    </a:cubicBezTo>
                    <a:cubicBezTo>
                      <a:pt x="511" y="202"/>
                      <a:pt x="502" y="200"/>
                      <a:pt x="492" y="198"/>
                    </a:cubicBezTo>
                    <a:close/>
                    <a:moveTo>
                      <a:pt x="556" y="3"/>
                    </a:moveTo>
                    <a:lnTo>
                      <a:pt x="556" y="3"/>
                    </a:lnTo>
                    <a:cubicBezTo>
                      <a:pt x="531" y="33"/>
                      <a:pt x="504" y="83"/>
                      <a:pt x="438" y="111"/>
                    </a:cubicBezTo>
                    <a:cubicBezTo>
                      <a:pt x="425" y="124"/>
                      <a:pt x="382" y="137"/>
                      <a:pt x="369" y="137"/>
                    </a:cubicBezTo>
                    <a:cubicBezTo>
                      <a:pt x="356" y="150"/>
                      <a:pt x="356" y="150"/>
                      <a:pt x="356" y="163"/>
                    </a:cubicBezTo>
                    <a:cubicBezTo>
                      <a:pt x="274" y="245"/>
                      <a:pt x="137" y="326"/>
                      <a:pt x="0" y="395"/>
                    </a:cubicBezTo>
                    <a:cubicBezTo>
                      <a:pt x="82" y="369"/>
                      <a:pt x="163" y="326"/>
                      <a:pt x="219" y="274"/>
                    </a:cubicBezTo>
                    <a:cubicBezTo>
                      <a:pt x="261" y="258"/>
                      <a:pt x="301" y="232"/>
                      <a:pt x="343" y="206"/>
                    </a:cubicBezTo>
                    <a:lnTo>
                      <a:pt x="382" y="206"/>
                    </a:lnTo>
                    <a:cubicBezTo>
                      <a:pt x="410" y="199"/>
                      <a:pt x="437" y="196"/>
                      <a:pt x="460" y="196"/>
                    </a:cubicBezTo>
                    <a:cubicBezTo>
                      <a:pt x="472" y="196"/>
                      <a:pt x="482" y="197"/>
                      <a:pt x="492" y="198"/>
                    </a:cubicBezTo>
                    <a:lnTo>
                      <a:pt x="492" y="198"/>
                    </a:lnTo>
                    <a:cubicBezTo>
                      <a:pt x="484" y="193"/>
                      <a:pt x="478" y="185"/>
                      <a:pt x="464" y="176"/>
                    </a:cubicBezTo>
                    <a:cubicBezTo>
                      <a:pt x="438" y="176"/>
                      <a:pt x="395" y="176"/>
                      <a:pt x="356" y="193"/>
                    </a:cubicBezTo>
                    <a:cubicBezTo>
                      <a:pt x="369" y="176"/>
                      <a:pt x="382" y="163"/>
                      <a:pt x="395" y="150"/>
                    </a:cubicBezTo>
                    <a:cubicBezTo>
                      <a:pt x="408" y="137"/>
                      <a:pt x="408" y="124"/>
                      <a:pt x="438" y="124"/>
                    </a:cubicBezTo>
                    <a:cubicBezTo>
                      <a:pt x="464" y="95"/>
                      <a:pt x="506" y="95"/>
                      <a:pt x="532" y="69"/>
                    </a:cubicBezTo>
                    <a:cubicBezTo>
                      <a:pt x="544" y="44"/>
                      <a:pt x="545" y="17"/>
                      <a:pt x="556" y="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6756300" y="2069425"/>
                <a:ext cx="844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62" extrusionOk="0">
                    <a:moveTo>
                      <a:pt x="220" y="0"/>
                    </a:moveTo>
                    <a:lnTo>
                      <a:pt x="1" y="137"/>
                    </a:lnTo>
                    <a:lnTo>
                      <a:pt x="151" y="82"/>
                    </a:lnTo>
                    <a:lnTo>
                      <a:pt x="3376" y="1061"/>
                    </a:lnTo>
                    <a:lnTo>
                      <a:pt x="3307" y="9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812450" y="2061575"/>
                <a:ext cx="819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299" extrusionOk="0">
                    <a:moveTo>
                      <a:pt x="3278" y="1"/>
                    </a:moveTo>
                    <a:lnTo>
                      <a:pt x="1985" y="628"/>
                    </a:lnTo>
                    <a:lnTo>
                      <a:pt x="980" y="1431"/>
                    </a:lnTo>
                    <a:lnTo>
                      <a:pt x="298" y="2041"/>
                    </a:lnTo>
                    <a:lnTo>
                      <a:pt x="1" y="2299"/>
                    </a:lnTo>
                    <a:lnTo>
                      <a:pt x="422" y="2178"/>
                    </a:lnTo>
                    <a:lnTo>
                      <a:pt x="1019" y="1499"/>
                    </a:lnTo>
                    <a:lnTo>
                      <a:pt x="1917" y="804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6836200" y="2025200"/>
                <a:ext cx="571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417" extrusionOk="0">
                    <a:moveTo>
                      <a:pt x="82" y="0"/>
                    </a:moveTo>
                    <a:lnTo>
                      <a:pt x="0" y="43"/>
                    </a:lnTo>
                    <a:lnTo>
                      <a:pt x="2285" y="1417"/>
                    </a:lnTo>
                    <a:lnTo>
                      <a:pt x="2285" y="13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6859375" y="2116000"/>
                <a:ext cx="143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559" y="1"/>
                    </a:moveTo>
                    <a:cubicBezTo>
                      <a:pt x="542" y="27"/>
                      <a:pt x="542" y="40"/>
                      <a:pt x="542" y="70"/>
                    </a:cubicBezTo>
                    <a:lnTo>
                      <a:pt x="529" y="83"/>
                    </a:lnTo>
                    <a:cubicBezTo>
                      <a:pt x="516" y="83"/>
                      <a:pt x="516" y="96"/>
                      <a:pt x="503" y="96"/>
                    </a:cubicBezTo>
                    <a:lnTo>
                      <a:pt x="503" y="109"/>
                    </a:lnTo>
                    <a:lnTo>
                      <a:pt x="503" y="164"/>
                    </a:lnTo>
                    <a:cubicBezTo>
                      <a:pt x="503" y="151"/>
                      <a:pt x="490" y="151"/>
                      <a:pt x="477" y="151"/>
                    </a:cubicBezTo>
                    <a:lnTo>
                      <a:pt x="461" y="138"/>
                    </a:lnTo>
                    <a:lnTo>
                      <a:pt x="448" y="138"/>
                    </a:lnTo>
                    <a:cubicBezTo>
                      <a:pt x="435" y="151"/>
                      <a:pt x="435" y="151"/>
                      <a:pt x="421" y="151"/>
                    </a:cubicBezTo>
                    <a:lnTo>
                      <a:pt x="408" y="138"/>
                    </a:lnTo>
                    <a:cubicBezTo>
                      <a:pt x="395" y="122"/>
                      <a:pt x="395" y="109"/>
                      <a:pt x="395" y="96"/>
                    </a:cubicBezTo>
                    <a:cubicBezTo>
                      <a:pt x="379" y="70"/>
                      <a:pt x="379" y="56"/>
                      <a:pt x="366" y="56"/>
                    </a:cubicBezTo>
                    <a:cubicBezTo>
                      <a:pt x="353" y="40"/>
                      <a:pt x="340" y="27"/>
                      <a:pt x="327" y="14"/>
                    </a:cubicBezTo>
                    <a:lnTo>
                      <a:pt x="327" y="14"/>
                    </a:lnTo>
                    <a:cubicBezTo>
                      <a:pt x="327" y="27"/>
                      <a:pt x="327" y="56"/>
                      <a:pt x="340" y="70"/>
                    </a:cubicBezTo>
                    <a:cubicBezTo>
                      <a:pt x="340" y="83"/>
                      <a:pt x="340" y="83"/>
                      <a:pt x="353" y="96"/>
                    </a:cubicBezTo>
                    <a:lnTo>
                      <a:pt x="379" y="122"/>
                    </a:lnTo>
                    <a:cubicBezTo>
                      <a:pt x="379" y="138"/>
                      <a:pt x="395" y="177"/>
                      <a:pt x="379" y="177"/>
                    </a:cubicBezTo>
                    <a:lnTo>
                      <a:pt x="477" y="177"/>
                    </a:lnTo>
                    <a:lnTo>
                      <a:pt x="477" y="190"/>
                    </a:lnTo>
                    <a:lnTo>
                      <a:pt x="477" y="340"/>
                    </a:lnTo>
                    <a:lnTo>
                      <a:pt x="477" y="367"/>
                    </a:lnTo>
                    <a:lnTo>
                      <a:pt x="477" y="383"/>
                    </a:lnTo>
                    <a:lnTo>
                      <a:pt x="461" y="383"/>
                    </a:lnTo>
                    <a:cubicBezTo>
                      <a:pt x="448" y="396"/>
                      <a:pt x="421" y="409"/>
                      <a:pt x="408" y="435"/>
                    </a:cubicBezTo>
                    <a:lnTo>
                      <a:pt x="395" y="448"/>
                    </a:lnTo>
                    <a:cubicBezTo>
                      <a:pt x="366" y="478"/>
                      <a:pt x="366" y="504"/>
                      <a:pt x="340" y="530"/>
                    </a:cubicBezTo>
                    <a:cubicBezTo>
                      <a:pt x="333" y="545"/>
                      <a:pt x="321" y="549"/>
                      <a:pt x="308" y="549"/>
                    </a:cubicBezTo>
                    <a:cubicBezTo>
                      <a:pt x="297" y="549"/>
                      <a:pt x="284" y="546"/>
                      <a:pt x="271" y="546"/>
                    </a:cubicBezTo>
                    <a:cubicBezTo>
                      <a:pt x="314" y="572"/>
                      <a:pt x="340" y="611"/>
                      <a:pt x="366" y="654"/>
                    </a:cubicBezTo>
                    <a:cubicBezTo>
                      <a:pt x="379" y="680"/>
                      <a:pt x="379" y="693"/>
                      <a:pt x="395" y="709"/>
                    </a:cubicBezTo>
                    <a:lnTo>
                      <a:pt x="395" y="722"/>
                    </a:lnTo>
                    <a:lnTo>
                      <a:pt x="408" y="722"/>
                    </a:lnTo>
                    <a:cubicBezTo>
                      <a:pt x="408" y="735"/>
                      <a:pt x="395" y="735"/>
                      <a:pt x="395" y="735"/>
                    </a:cubicBezTo>
                    <a:cubicBezTo>
                      <a:pt x="379" y="748"/>
                      <a:pt x="379" y="761"/>
                      <a:pt x="379" y="775"/>
                    </a:cubicBezTo>
                    <a:cubicBezTo>
                      <a:pt x="366" y="791"/>
                      <a:pt x="353" y="817"/>
                      <a:pt x="353" y="843"/>
                    </a:cubicBezTo>
                    <a:cubicBezTo>
                      <a:pt x="340" y="856"/>
                      <a:pt x="340" y="872"/>
                      <a:pt x="327" y="886"/>
                    </a:cubicBezTo>
                    <a:cubicBezTo>
                      <a:pt x="284" y="938"/>
                      <a:pt x="245" y="993"/>
                      <a:pt x="203" y="1049"/>
                    </a:cubicBezTo>
                    <a:cubicBezTo>
                      <a:pt x="190" y="1062"/>
                      <a:pt x="177" y="1075"/>
                      <a:pt x="164" y="1088"/>
                    </a:cubicBezTo>
                    <a:cubicBezTo>
                      <a:pt x="154" y="1097"/>
                      <a:pt x="137" y="1108"/>
                      <a:pt x="119" y="1108"/>
                    </a:cubicBezTo>
                    <a:cubicBezTo>
                      <a:pt x="111" y="1108"/>
                      <a:pt x="103" y="1106"/>
                      <a:pt x="95" y="1101"/>
                    </a:cubicBezTo>
                    <a:lnTo>
                      <a:pt x="82" y="1101"/>
                    </a:lnTo>
                    <a:cubicBezTo>
                      <a:pt x="74" y="1097"/>
                      <a:pt x="68" y="1096"/>
                      <a:pt x="63" y="1096"/>
                    </a:cubicBezTo>
                    <a:cubicBezTo>
                      <a:pt x="50" y="1096"/>
                      <a:pt x="45" y="1106"/>
                      <a:pt x="27" y="1117"/>
                    </a:cubicBezTo>
                    <a:cubicBezTo>
                      <a:pt x="27" y="1117"/>
                      <a:pt x="27" y="1130"/>
                      <a:pt x="13" y="1130"/>
                    </a:cubicBezTo>
                    <a:cubicBezTo>
                      <a:pt x="13" y="1143"/>
                      <a:pt x="0" y="1156"/>
                      <a:pt x="0" y="1156"/>
                    </a:cubicBezTo>
                    <a:cubicBezTo>
                      <a:pt x="27" y="1169"/>
                      <a:pt x="53" y="1183"/>
                      <a:pt x="82" y="1183"/>
                    </a:cubicBezTo>
                    <a:lnTo>
                      <a:pt x="108" y="1183"/>
                    </a:lnTo>
                    <a:lnTo>
                      <a:pt x="108" y="1199"/>
                    </a:lnTo>
                    <a:lnTo>
                      <a:pt x="69" y="1238"/>
                    </a:lnTo>
                    <a:cubicBezTo>
                      <a:pt x="95" y="1251"/>
                      <a:pt x="121" y="1264"/>
                      <a:pt x="134" y="1280"/>
                    </a:cubicBezTo>
                    <a:cubicBezTo>
                      <a:pt x="151" y="1264"/>
                      <a:pt x="151" y="1238"/>
                      <a:pt x="164" y="1225"/>
                    </a:cubicBezTo>
                    <a:cubicBezTo>
                      <a:pt x="177" y="1212"/>
                      <a:pt x="190" y="1183"/>
                      <a:pt x="190" y="1169"/>
                    </a:cubicBezTo>
                    <a:lnTo>
                      <a:pt x="203" y="1156"/>
                    </a:lnTo>
                    <a:lnTo>
                      <a:pt x="216" y="1143"/>
                    </a:lnTo>
                    <a:lnTo>
                      <a:pt x="216" y="1130"/>
                    </a:lnTo>
                    <a:cubicBezTo>
                      <a:pt x="245" y="1088"/>
                      <a:pt x="284" y="1062"/>
                      <a:pt x="314" y="1006"/>
                    </a:cubicBezTo>
                    <a:cubicBezTo>
                      <a:pt x="353" y="938"/>
                      <a:pt x="366" y="843"/>
                      <a:pt x="448" y="817"/>
                    </a:cubicBezTo>
                    <a:lnTo>
                      <a:pt x="461" y="817"/>
                    </a:lnTo>
                    <a:lnTo>
                      <a:pt x="461" y="804"/>
                    </a:lnTo>
                    <a:cubicBezTo>
                      <a:pt x="461" y="775"/>
                      <a:pt x="461" y="761"/>
                      <a:pt x="448" y="735"/>
                    </a:cubicBezTo>
                    <a:lnTo>
                      <a:pt x="448" y="693"/>
                    </a:lnTo>
                    <a:cubicBezTo>
                      <a:pt x="448" y="680"/>
                      <a:pt x="435" y="654"/>
                      <a:pt x="435" y="641"/>
                    </a:cubicBezTo>
                    <a:cubicBezTo>
                      <a:pt x="435" y="641"/>
                      <a:pt x="411" y="516"/>
                      <a:pt x="397" y="516"/>
                    </a:cubicBezTo>
                    <a:cubicBezTo>
                      <a:pt x="397" y="516"/>
                      <a:pt x="396" y="516"/>
                      <a:pt x="395" y="517"/>
                    </a:cubicBezTo>
                    <a:cubicBezTo>
                      <a:pt x="421" y="491"/>
                      <a:pt x="448" y="478"/>
                      <a:pt x="477" y="464"/>
                    </a:cubicBezTo>
                    <a:cubicBezTo>
                      <a:pt x="490" y="464"/>
                      <a:pt x="490" y="464"/>
                      <a:pt x="503" y="448"/>
                    </a:cubicBezTo>
                    <a:lnTo>
                      <a:pt x="503" y="435"/>
                    </a:lnTo>
                    <a:lnTo>
                      <a:pt x="503" y="422"/>
                    </a:lnTo>
                    <a:cubicBezTo>
                      <a:pt x="503" y="396"/>
                      <a:pt x="516" y="383"/>
                      <a:pt x="516" y="367"/>
                    </a:cubicBezTo>
                    <a:cubicBezTo>
                      <a:pt x="516" y="314"/>
                      <a:pt x="529" y="259"/>
                      <a:pt x="529" y="203"/>
                    </a:cubicBezTo>
                    <a:cubicBezTo>
                      <a:pt x="542" y="177"/>
                      <a:pt x="542" y="151"/>
                      <a:pt x="542" y="122"/>
                    </a:cubicBezTo>
                    <a:lnTo>
                      <a:pt x="542" y="83"/>
                    </a:lnTo>
                    <a:cubicBezTo>
                      <a:pt x="559" y="83"/>
                      <a:pt x="559" y="70"/>
                      <a:pt x="572" y="70"/>
                    </a:cubicBezTo>
                    <a:lnTo>
                      <a:pt x="572" y="40"/>
                    </a:lnTo>
                    <a:lnTo>
                      <a:pt x="572" y="27"/>
                    </a:lnTo>
                    <a:cubicBezTo>
                      <a:pt x="559" y="14"/>
                      <a:pt x="559" y="14"/>
                      <a:pt x="5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6860025" y="2119025"/>
                <a:ext cx="2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572" extrusionOk="0">
                    <a:moveTo>
                      <a:pt x="1" y="1"/>
                    </a:moveTo>
                    <a:lnTo>
                      <a:pt x="1" y="56"/>
                    </a:lnTo>
                    <a:cubicBezTo>
                      <a:pt x="14" y="56"/>
                      <a:pt x="14" y="69"/>
                      <a:pt x="14" y="82"/>
                    </a:cubicBezTo>
                    <a:lnTo>
                      <a:pt x="14" y="99"/>
                    </a:lnTo>
                    <a:lnTo>
                      <a:pt x="14" y="112"/>
                    </a:lnTo>
                    <a:cubicBezTo>
                      <a:pt x="14" y="125"/>
                      <a:pt x="1" y="125"/>
                      <a:pt x="1" y="138"/>
                    </a:cubicBezTo>
                    <a:lnTo>
                      <a:pt x="1" y="151"/>
                    </a:lnTo>
                    <a:lnTo>
                      <a:pt x="1" y="193"/>
                    </a:lnTo>
                    <a:cubicBezTo>
                      <a:pt x="1" y="219"/>
                      <a:pt x="1" y="232"/>
                      <a:pt x="14" y="246"/>
                    </a:cubicBezTo>
                    <a:lnTo>
                      <a:pt x="14" y="327"/>
                    </a:lnTo>
                    <a:lnTo>
                      <a:pt x="14" y="343"/>
                    </a:lnTo>
                    <a:lnTo>
                      <a:pt x="14" y="370"/>
                    </a:lnTo>
                    <a:lnTo>
                      <a:pt x="14" y="425"/>
                    </a:lnTo>
                    <a:cubicBezTo>
                      <a:pt x="27" y="477"/>
                      <a:pt x="69" y="533"/>
                      <a:pt x="108" y="572"/>
                    </a:cubicBezTo>
                    <a:cubicBezTo>
                      <a:pt x="82" y="546"/>
                      <a:pt x="82" y="464"/>
                      <a:pt x="82" y="438"/>
                    </a:cubicBezTo>
                    <a:cubicBezTo>
                      <a:pt x="69" y="409"/>
                      <a:pt x="69" y="396"/>
                      <a:pt x="69" y="370"/>
                    </a:cubicBezTo>
                    <a:lnTo>
                      <a:pt x="69" y="343"/>
                    </a:lnTo>
                    <a:lnTo>
                      <a:pt x="69" y="288"/>
                    </a:lnTo>
                    <a:cubicBezTo>
                      <a:pt x="69" y="275"/>
                      <a:pt x="56" y="262"/>
                      <a:pt x="56" y="246"/>
                    </a:cubicBezTo>
                    <a:lnTo>
                      <a:pt x="56" y="219"/>
                    </a:lnTo>
                    <a:cubicBezTo>
                      <a:pt x="56" y="219"/>
                      <a:pt x="43" y="219"/>
                      <a:pt x="43" y="206"/>
                    </a:cubicBezTo>
                    <a:lnTo>
                      <a:pt x="43" y="180"/>
                    </a:lnTo>
                    <a:lnTo>
                      <a:pt x="43" y="151"/>
                    </a:lnTo>
                    <a:cubicBezTo>
                      <a:pt x="43" y="151"/>
                      <a:pt x="43" y="138"/>
                      <a:pt x="27" y="138"/>
                    </a:cubicBezTo>
                    <a:lnTo>
                      <a:pt x="27" y="125"/>
                    </a:lnTo>
                    <a:lnTo>
                      <a:pt x="27" y="112"/>
                    </a:lnTo>
                    <a:lnTo>
                      <a:pt x="27" y="56"/>
                    </a:lnTo>
                    <a:lnTo>
                      <a:pt x="27" y="30"/>
                    </a:lnTo>
                    <a:cubicBezTo>
                      <a:pt x="14" y="17"/>
                      <a:pt x="14" y="17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6866150" y="2120425"/>
                <a:ext cx="345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6" extrusionOk="0">
                    <a:moveTo>
                      <a:pt x="14" y="42"/>
                    </a:moveTo>
                    <a:cubicBezTo>
                      <a:pt x="10" y="42"/>
                      <a:pt x="5" y="43"/>
                      <a:pt x="0" y="43"/>
                    </a:cubicBezTo>
                    <a:lnTo>
                      <a:pt x="0" y="56"/>
                    </a:lnTo>
                    <a:cubicBezTo>
                      <a:pt x="0" y="43"/>
                      <a:pt x="0" y="43"/>
                      <a:pt x="13" y="43"/>
                    </a:cubicBezTo>
                    <a:cubicBezTo>
                      <a:pt x="14" y="42"/>
                      <a:pt x="14" y="42"/>
                      <a:pt x="14" y="42"/>
                    </a:cubicBezTo>
                    <a:close/>
                    <a:moveTo>
                      <a:pt x="95" y="0"/>
                    </a:moveTo>
                    <a:cubicBezTo>
                      <a:pt x="69" y="13"/>
                      <a:pt x="43" y="26"/>
                      <a:pt x="14" y="42"/>
                    </a:cubicBezTo>
                    <a:lnTo>
                      <a:pt x="14" y="42"/>
                    </a:lnTo>
                    <a:cubicBezTo>
                      <a:pt x="32" y="41"/>
                      <a:pt x="48" y="38"/>
                      <a:pt x="63" y="38"/>
                    </a:cubicBezTo>
                    <a:cubicBezTo>
                      <a:pt x="80" y="38"/>
                      <a:pt x="96" y="42"/>
                      <a:pt x="108" y="56"/>
                    </a:cubicBezTo>
                    <a:cubicBezTo>
                      <a:pt x="124" y="26"/>
                      <a:pt x="124" y="13"/>
                      <a:pt x="13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6872600" y="2117725"/>
                <a:ext cx="109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46" extrusionOk="0">
                    <a:moveTo>
                      <a:pt x="43" y="1"/>
                    </a:moveTo>
                    <a:cubicBezTo>
                      <a:pt x="30" y="14"/>
                      <a:pt x="13" y="14"/>
                      <a:pt x="0" y="27"/>
                    </a:cubicBezTo>
                    <a:lnTo>
                      <a:pt x="13" y="40"/>
                    </a:lnTo>
                    <a:cubicBezTo>
                      <a:pt x="30" y="40"/>
                      <a:pt x="43" y="53"/>
                      <a:pt x="56" y="69"/>
                    </a:cubicBezTo>
                    <a:cubicBezTo>
                      <a:pt x="69" y="82"/>
                      <a:pt x="82" y="95"/>
                      <a:pt x="95" y="121"/>
                    </a:cubicBezTo>
                    <a:cubicBezTo>
                      <a:pt x="111" y="134"/>
                      <a:pt x="137" y="151"/>
                      <a:pt x="150" y="177"/>
                    </a:cubicBezTo>
                    <a:cubicBezTo>
                      <a:pt x="163" y="190"/>
                      <a:pt x="163" y="203"/>
                      <a:pt x="176" y="216"/>
                    </a:cubicBezTo>
                    <a:cubicBezTo>
                      <a:pt x="193" y="216"/>
                      <a:pt x="193" y="232"/>
                      <a:pt x="206" y="245"/>
                    </a:cubicBezTo>
                    <a:cubicBezTo>
                      <a:pt x="206" y="271"/>
                      <a:pt x="176" y="298"/>
                      <a:pt x="176" y="327"/>
                    </a:cubicBezTo>
                    <a:lnTo>
                      <a:pt x="193" y="340"/>
                    </a:lnTo>
                    <a:cubicBezTo>
                      <a:pt x="193" y="340"/>
                      <a:pt x="193" y="353"/>
                      <a:pt x="206" y="366"/>
                    </a:cubicBezTo>
                    <a:lnTo>
                      <a:pt x="219" y="379"/>
                    </a:lnTo>
                    <a:lnTo>
                      <a:pt x="219" y="395"/>
                    </a:lnTo>
                    <a:cubicBezTo>
                      <a:pt x="206" y="435"/>
                      <a:pt x="206" y="477"/>
                      <a:pt x="193" y="529"/>
                    </a:cubicBezTo>
                    <a:cubicBezTo>
                      <a:pt x="193" y="529"/>
                      <a:pt x="245" y="585"/>
                      <a:pt x="258" y="585"/>
                    </a:cubicBezTo>
                    <a:lnTo>
                      <a:pt x="300" y="624"/>
                    </a:lnTo>
                    <a:lnTo>
                      <a:pt x="300" y="640"/>
                    </a:lnTo>
                    <a:cubicBezTo>
                      <a:pt x="300" y="653"/>
                      <a:pt x="300" y="666"/>
                      <a:pt x="287" y="679"/>
                    </a:cubicBezTo>
                    <a:lnTo>
                      <a:pt x="287" y="706"/>
                    </a:lnTo>
                    <a:cubicBezTo>
                      <a:pt x="274" y="735"/>
                      <a:pt x="274" y="761"/>
                      <a:pt x="258" y="803"/>
                    </a:cubicBezTo>
                    <a:lnTo>
                      <a:pt x="258" y="856"/>
                    </a:lnTo>
                    <a:cubicBezTo>
                      <a:pt x="274" y="869"/>
                      <a:pt x="287" y="885"/>
                      <a:pt x="300" y="898"/>
                    </a:cubicBezTo>
                    <a:cubicBezTo>
                      <a:pt x="314" y="898"/>
                      <a:pt x="314" y="911"/>
                      <a:pt x="314" y="911"/>
                    </a:cubicBezTo>
                    <a:cubicBezTo>
                      <a:pt x="340" y="950"/>
                      <a:pt x="369" y="993"/>
                      <a:pt x="382" y="1019"/>
                    </a:cubicBezTo>
                    <a:cubicBezTo>
                      <a:pt x="382" y="1032"/>
                      <a:pt x="395" y="1032"/>
                      <a:pt x="395" y="1048"/>
                    </a:cubicBezTo>
                    <a:cubicBezTo>
                      <a:pt x="395" y="1048"/>
                      <a:pt x="382" y="1048"/>
                      <a:pt x="382" y="1061"/>
                    </a:cubicBezTo>
                    <a:cubicBezTo>
                      <a:pt x="356" y="1114"/>
                      <a:pt x="340" y="1169"/>
                      <a:pt x="327" y="1225"/>
                    </a:cubicBezTo>
                    <a:cubicBezTo>
                      <a:pt x="314" y="1264"/>
                      <a:pt x="314" y="1332"/>
                      <a:pt x="327" y="1358"/>
                    </a:cubicBezTo>
                    <a:cubicBezTo>
                      <a:pt x="340" y="1375"/>
                      <a:pt x="356" y="1388"/>
                      <a:pt x="369" y="1401"/>
                    </a:cubicBezTo>
                    <a:lnTo>
                      <a:pt x="369" y="1427"/>
                    </a:lnTo>
                    <a:lnTo>
                      <a:pt x="356" y="1440"/>
                    </a:lnTo>
                    <a:cubicBezTo>
                      <a:pt x="356" y="1456"/>
                      <a:pt x="356" y="1456"/>
                      <a:pt x="340" y="1469"/>
                    </a:cubicBezTo>
                    <a:cubicBezTo>
                      <a:pt x="327" y="1495"/>
                      <a:pt x="314" y="1522"/>
                      <a:pt x="300" y="1551"/>
                    </a:cubicBezTo>
                    <a:cubicBezTo>
                      <a:pt x="300" y="1577"/>
                      <a:pt x="287" y="1590"/>
                      <a:pt x="287" y="1603"/>
                    </a:cubicBezTo>
                    <a:cubicBezTo>
                      <a:pt x="300" y="1619"/>
                      <a:pt x="327" y="1633"/>
                      <a:pt x="340" y="1646"/>
                    </a:cubicBezTo>
                    <a:cubicBezTo>
                      <a:pt x="356" y="1633"/>
                      <a:pt x="369" y="1619"/>
                      <a:pt x="369" y="1590"/>
                    </a:cubicBezTo>
                    <a:cubicBezTo>
                      <a:pt x="382" y="1564"/>
                      <a:pt x="408" y="1538"/>
                      <a:pt x="421" y="1509"/>
                    </a:cubicBezTo>
                    <a:lnTo>
                      <a:pt x="421" y="1495"/>
                    </a:lnTo>
                    <a:cubicBezTo>
                      <a:pt x="438" y="1469"/>
                      <a:pt x="438" y="1440"/>
                      <a:pt x="421" y="1414"/>
                    </a:cubicBezTo>
                    <a:cubicBezTo>
                      <a:pt x="421" y="1401"/>
                      <a:pt x="421" y="1375"/>
                      <a:pt x="408" y="1358"/>
                    </a:cubicBezTo>
                    <a:cubicBezTo>
                      <a:pt x="408" y="1345"/>
                      <a:pt x="395" y="1332"/>
                      <a:pt x="395" y="1332"/>
                    </a:cubicBezTo>
                    <a:cubicBezTo>
                      <a:pt x="382" y="1319"/>
                      <a:pt x="356" y="1306"/>
                      <a:pt x="340" y="1293"/>
                    </a:cubicBezTo>
                    <a:cubicBezTo>
                      <a:pt x="369" y="1238"/>
                      <a:pt x="382" y="1182"/>
                      <a:pt x="408" y="1114"/>
                    </a:cubicBezTo>
                    <a:cubicBezTo>
                      <a:pt x="408" y="1100"/>
                      <a:pt x="421" y="1087"/>
                      <a:pt x="421" y="1074"/>
                    </a:cubicBezTo>
                    <a:cubicBezTo>
                      <a:pt x="438" y="1048"/>
                      <a:pt x="421" y="1032"/>
                      <a:pt x="421" y="1019"/>
                    </a:cubicBezTo>
                    <a:cubicBezTo>
                      <a:pt x="421" y="980"/>
                      <a:pt x="408" y="937"/>
                      <a:pt x="408" y="911"/>
                    </a:cubicBezTo>
                    <a:cubicBezTo>
                      <a:pt x="408" y="898"/>
                      <a:pt x="395" y="885"/>
                      <a:pt x="395" y="885"/>
                    </a:cubicBezTo>
                    <a:cubicBezTo>
                      <a:pt x="395" y="869"/>
                      <a:pt x="382" y="856"/>
                      <a:pt x="369" y="843"/>
                    </a:cubicBezTo>
                    <a:cubicBezTo>
                      <a:pt x="340" y="830"/>
                      <a:pt x="327" y="817"/>
                      <a:pt x="300" y="803"/>
                    </a:cubicBezTo>
                    <a:cubicBezTo>
                      <a:pt x="314" y="761"/>
                      <a:pt x="340" y="735"/>
                      <a:pt x="356" y="692"/>
                    </a:cubicBezTo>
                    <a:cubicBezTo>
                      <a:pt x="369" y="679"/>
                      <a:pt x="369" y="679"/>
                      <a:pt x="382" y="666"/>
                    </a:cubicBezTo>
                    <a:lnTo>
                      <a:pt x="382" y="653"/>
                    </a:lnTo>
                    <a:lnTo>
                      <a:pt x="382" y="640"/>
                    </a:lnTo>
                    <a:cubicBezTo>
                      <a:pt x="382" y="624"/>
                      <a:pt x="369" y="598"/>
                      <a:pt x="369" y="585"/>
                    </a:cubicBezTo>
                    <a:cubicBezTo>
                      <a:pt x="356" y="585"/>
                      <a:pt x="340" y="572"/>
                      <a:pt x="340" y="572"/>
                    </a:cubicBezTo>
                    <a:cubicBezTo>
                      <a:pt x="314" y="542"/>
                      <a:pt x="287" y="516"/>
                      <a:pt x="245" y="503"/>
                    </a:cubicBezTo>
                    <a:cubicBezTo>
                      <a:pt x="258" y="461"/>
                      <a:pt x="274" y="422"/>
                      <a:pt x="274" y="379"/>
                    </a:cubicBezTo>
                    <a:lnTo>
                      <a:pt x="274" y="366"/>
                    </a:lnTo>
                    <a:cubicBezTo>
                      <a:pt x="274" y="353"/>
                      <a:pt x="258" y="353"/>
                      <a:pt x="258" y="340"/>
                    </a:cubicBezTo>
                    <a:lnTo>
                      <a:pt x="245" y="327"/>
                    </a:lnTo>
                    <a:lnTo>
                      <a:pt x="232" y="314"/>
                    </a:lnTo>
                    <a:lnTo>
                      <a:pt x="219" y="298"/>
                    </a:lnTo>
                    <a:lnTo>
                      <a:pt x="219" y="284"/>
                    </a:lnTo>
                    <a:cubicBezTo>
                      <a:pt x="232" y="245"/>
                      <a:pt x="232" y="203"/>
                      <a:pt x="206" y="164"/>
                    </a:cubicBezTo>
                    <a:cubicBezTo>
                      <a:pt x="163" y="134"/>
                      <a:pt x="137" y="82"/>
                      <a:pt x="95" y="40"/>
                    </a:cubicBezTo>
                    <a:cubicBezTo>
                      <a:pt x="82" y="27"/>
                      <a:pt x="69" y="14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6886550" y="2119450"/>
                <a:ext cx="11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9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65"/>
                      <a:pt x="13" y="95"/>
                      <a:pt x="26" y="134"/>
                    </a:cubicBezTo>
                    <a:cubicBezTo>
                      <a:pt x="26" y="147"/>
                      <a:pt x="43" y="163"/>
                      <a:pt x="56" y="176"/>
                    </a:cubicBezTo>
                    <a:cubicBezTo>
                      <a:pt x="69" y="189"/>
                      <a:pt x="82" y="189"/>
                      <a:pt x="95" y="189"/>
                    </a:cubicBezTo>
                    <a:cubicBezTo>
                      <a:pt x="108" y="202"/>
                      <a:pt x="108" y="215"/>
                      <a:pt x="108" y="215"/>
                    </a:cubicBezTo>
                    <a:cubicBezTo>
                      <a:pt x="150" y="284"/>
                      <a:pt x="177" y="353"/>
                      <a:pt x="206" y="408"/>
                    </a:cubicBezTo>
                    <a:lnTo>
                      <a:pt x="206" y="447"/>
                    </a:lnTo>
                    <a:lnTo>
                      <a:pt x="206" y="460"/>
                    </a:lnTo>
                    <a:cubicBezTo>
                      <a:pt x="219" y="473"/>
                      <a:pt x="219" y="473"/>
                      <a:pt x="232" y="473"/>
                    </a:cubicBezTo>
                    <a:cubicBezTo>
                      <a:pt x="288" y="503"/>
                      <a:pt x="327" y="529"/>
                      <a:pt x="382" y="542"/>
                    </a:cubicBezTo>
                    <a:cubicBezTo>
                      <a:pt x="408" y="555"/>
                      <a:pt x="434" y="584"/>
                      <a:pt x="451" y="597"/>
                    </a:cubicBezTo>
                    <a:cubicBezTo>
                      <a:pt x="451" y="584"/>
                      <a:pt x="434" y="571"/>
                      <a:pt x="434" y="555"/>
                    </a:cubicBezTo>
                    <a:cubicBezTo>
                      <a:pt x="421" y="529"/>
                      <a:pt x="408" y="516"/>
                      <a:pt x="382" y="503"/>
                    </a:cubicBezTo>
                    <a:cubicBezTo>
                      <a:pt x="353" y="490"/>
                      <a:pt x="314" y="473"/>
                      <a:pt x="271" y="460"/>
                    </a:cubicBezTo>
                    <a:cubicBezTo>
                      <a:pt x="258" y="460"/>
                      <a:pt x="258" y="460"/>
                      <a:pt x="245" y="447"/>
                    </a:cubicBezTo>
                    <a:lnTo>
                      <a:pt x="245" y="434"/>
                    </a:lnTo>
                    <a:cubicBezTo>
                      <a:pt x="245" y="392"/>
                      <a:pt x="232" y="353"/>
                      <a:pt x="206" y="310"/>
                    </a:cubicBezTo>
                    <a:cubicBezTo>
                      <a:pt x="190" y="297"/>
                      <a:pt x="190" y="284"/>
                      <a:pt x="177" y="271"/>
                    </a:cubicBezTo>
                    <a:cubicBezTo>
                      <a:pt x="177" y="258"/>
                      <a:pt x="177" y="229"/>
                      <a:pt x="164" y="215"/>
                    </a:cubicBezTo>
                    <a:cubicBezTo>
                      <a:pt x="150" y="134"/>
                      <a:pt x="56" y="95"/>
                      <a:pt x="13" y="26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6897800" y="21343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6896750" y="2134700"/>
                <a:ext cx="58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388" extrusionOk="0">
                    <a:moveTo>
                      <a:pt x="43" y="0"/>
                    </a:moveTo>
                    <a:lnTo>
                      <a:pt x="43" y="27"/>
                    </a:lnTo>
                    <a:lnTo>
                      <a:pt x="43" y="69"/>
                    </a:lnTo>
                    <a:cubicBezTo>
                      <a:pt x="26" y="108"/>
                      <a:pt x="13" y="164"/>
                      <a:pt x="0" y="190"/>
                    </a:cubicBezTo>
                    <a:cubicBezTo>
                      <a:pt x="26" y="219"/>
                      <a:pt x="26" y="245"/>
                      <a:pt x="43" y="271"/>
                    </a:cubicBezTo>
                    <a:cubicBezTo>
                      <a:pt x="43" y="301"/>
                      <a:pt x="43" y="327"/>
                      <a:pt x="26" y="340"/>
                    </a:cubicBezTo>
                    <a:cubicBezTo>
                      <a:pt x="26" y="382"/>
                      <a:pt x="13" y="421"/>
                      <a:pt x="13" y="451"/>
                    </a:cubicBezTo>
                    <a:cubicBezTo>
                      <a:pt x="0" y="490"/>
                      <a:pt x="26" y="559"/>
                      <a:pt x="43" y="598"/>
                    </a:cubicBezTo>
                    <a:cubicBezTo>
                      <a:pt x="56" y="640"/>
                      <a:pt x="108" y="640"/>
                      <a:pt x="137" y="679"/>
                    </a:cubicBezTo>
                    <a:cubicBezTo>
                      <a:pt x="177" y="722"/>
                      <a:pt x="164" y="803"/>
                      <a:pt x="137" y="859"/>
                    </a:cubicBezTo>
                    <a:cubicBezTo>
                      <a:pt x="124" y="898"/>
                      <a:pt x="124" y="924"/>
                      <a:pt x="108" y="967"/>
                    </a:cubicBezTo>
                    <a:lnTo>
                      <a:pt x="95" y="1074"/>
                    </a:lnTo>
                    <a:cubicBezTo>
                      <a:pt x="124" y="1087"/>
                      <a:pt x="150" y="1087"/>
                      <a:pt x="164" y="1104"/>
                    </a:cubicBezTo>
                    <a:cubicBezTo>
                      <a:pt x="177" y="1104"/>
                      <a:pt x="177" y="1104"/>
                      <a:pt x="177" y="1117"/>
                    </a:cubicBezTo>
                    <a:lnTo>
                      <a:pt x="190" y="1130"/>
                    </a:lnTo>
                    <a:cubicBezTo>
                      <a:pt x="190" y="1185"/>
                      <a:pt x="190" y="1238"/>
                      <a:pt x="177" y="1293"/>
                    </a:cubicBezTo>
                    <a:cubicBezTo>
                      <a:pt x="177" y="1306"/>
                      <a:pt x="164" y="1319"/>
                      <a:pt x="164" y="1332"/>
                    </a:cubicBezTo>
                    <a:cubicBezTo>
                      <a:pt x="164" y="1348"/>
                      <a:pt x="150" y="1362"/>
                      <a:pt x="150" y="1388"/>
                    </a:cubicBezTo>
                    <a:lnTo>
                      <a:pt x="177" y="1388"/>
                    </a:lnTo>
                    <a:lnTo>
                      <a:pt x="190" y="1375"/>
                    </a:lnTo>
                    <a:cubicBezTo>
                      <a:pt x="206" y="1362"/>
                      <a:pt x="206" y="1362"/>
                      <a:pt x="219" y="1348"/>
                    </a:cubicBezTo>
                    <a:cubicBezTo>
                      <a:pt x="232" y="1319"/>
                      <a:pt x="232" y="1306"/>
                      <a:pt x="232" y="1267"/>
                    </a:cubicBezTo>
                    <a:cubicBezTo>
                      <a:pt x="232" y="1224"/>
                      <a:pt x="232" y="1169"/>
                      <a:pt x="219" y="1117"/>
                    </a:cubicBezTo>
                    <a:cubicBezTo>
                      <a:pt x="219" y="1087"/>
                      <a:pt x="219" y="1048"/>
                      <a:pt x="190" y="1035"/>
                    </a:cubicBezTo>
                    <a:cubicBezTo>
                      <a:pt x="177" y="1035"/>
                      <a:pt x="164" y="1022"/>
                      <a:pt x="164" y="1022"/>
                    </a:cubicBezTo>
                    <a:cubicBezTo>
                      <a:pt x="150" y="1006"/>
                      <a:pt x="150" y="993"/>
                      <a:pt x="164" y="980"/>
                    </a:cubicBezTo>
                    <a:cubicBezTo>
                      <a:pt x="177" y="940"/>
                      <a:pt x="177" y="885"/>
                      <a:pt x="190" y="843"/>
                    </a:cubicBezTo>
                    <a:lnTo>
                      <a:pt x="190" y="830"/>
                    </a:lnTo>
                    <a:lnTo>
                      <a:pt x="206" y="816"/>
                    </a:lnTo>
                    <a:lnTo>
                      <a:pt x="206" y="777"/>
                    </a:lnTo>
                    <a:cubicBezTo>
                      <a:pt x="206" y="748"/>
                      <a:pt x="190" y="722"/>
                      <a:pt x="177" y="696"/>
                    </a:cubicBezTo>
                    <a:cubicBezTo>
                      <a:pt x="150" y="653"/>
                      <a:pt x="150" y="614"/>
                      <a:pt x="137" y="572"/>
                    </a:cubicBezTo>
                    <a:cubicBezTo>
                      <a:pt x="124" y="559"/>
                      <a:pt x="95" y="546"/>
                      <a:pt x="82" y="532"/>
                    </a:cubicBezTo>
                    <a:lnTo>
                      <a:pt x="69" y="516"/>
                    </a:lnTo>
                    <a:lnTo>
                      <a:pt x="69" y="503"/>
                    </a:lnTo>
                    <a:cubicBezTo>
                      <a:pt x="82" y="435"/>
                      <a:pt x="56" y="382"/>
                      <a:pt x="69" y="314"/>
                    </a:cubicBezTo>
                    <a:cubicBezTo>
                      <a:pt x="69" y="301"/>
                      <a:pt x="82" y="288"/>
                      <a:pt x="95" y="271"/>
                    </a:cubicBezTo>
                    <a:cubicBezTo>
                      <a:pt x="95" y="245"/>
                      <a:pt x="82" y="232"/>
                      <a:pt x="82" y="206"/>
                    </a:cubicBezTo>
                    <a:cubicBezTo>
                      <a:pt x="69" y="206"/>
                      <a:pt x="69" y="190"/>
                      <a:pt x="69" y="190"/>
                    </a:cubicBezTo>
                    <a:cubicBezTo>
                      <a:pt x="69" y="177"/>
                      <a:pt x="82" y="177"/>
                      <a:pt x="82" y="164"/>
                    </a:cubicBezTo>
                    <a:cubicBezTo>
                      <a:pt x="82" y="138"/>
                      <a:pt x="95" y="108"/>
                      <a:pt x="95" y="69"/>
                    </a:cubicBezTo>
                    <a:cubicBezTo>
                      <a:pt x="95" y="56"/>
                      <a:pt x="95" y="43"/>
                      <a:pt x="82" y="27"/>
                    </a:cubicBezTo>
                    <a:cubicBezTo>
                      <a:pt x="82" y="0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6900825" y="2152075"/>
                <a:ext cx="13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17" extrusionOk="0">
                    <a:moveTo>
                      <a:pt x="151" y="1"/>
                    </a:moveTo>
                    <a:lnTo>
                      <a:pt x="138" y="14"/>
                    </a:lnTo>
                    <a:cubicBezTo>
                      <a:pt x="82" y="66"/>
                      <a:pt x="43" y="108"/>
                      <a:pt x="1" y="164"/>
                    </a:cubicBezTo>
                    <a:cubicBezTo>
                      <a:pt x="43" y="135"/>
                      <a:pt x="82" y="95"/>
                      <a:pt x="125" y="66"/>
                    </a:cubicBezTo>
                    <a:cubicBezTo>
                      <a:pt x="125" y="53"/>
                      <a:pt x="138" y="40"/>
                      <a:pt x="151" y="40"/>
                    </a:cubicBezTo>
                    <a:lnTo>
                      <a:pt x="177" y="40"/>
                    </a:lnTo>
                    <a:cubicBezTo>
                      <a:pt x="190" y="53"/>
                      <a:pt x="219" y="53"/>
                      <a:pt x="232" y="66"/>
                    </a:cubicBezTo>
                    <a:cubicBezTo>
                      <a:pt x="278" y="90"/>
                      <a:pt x="330" y="112"/>
                      <a:pt x="385" y="112"/>
                    </a:cubicBezTo>
                    <a:cubicBezTo>
                      <a:pt x="397" y="112"/>
                      <a:pt x="409" y="111"/>
                      <a:pt x="422" y="108"/>
                    </a:cubicBezTo>
                    <a:lnTo>
                      <a:pt x="422" y="108"/>
                    </a:lnTo>
                    <a:cubicBezTo>
                      <a:pt x="382" y="148"/>
                      <a:pt x="340" y="177"/>
                      <a:pt x="301" y="216"/>
                    </a:cubicBezTo>
                    <a:cubicBezTo>
                      <a:pt x="314" y="203"/>
                      <a:pt x="353" y="203"/>
                      <a:pt x="369" y="203"/>
                    </a:cubicBezTo>
                    <a:cubicBezTo>
                      <a:pt x="382" y="203"/>
                      <a:pt x="409" y="190"/>
                      <a:pt x="435" y="190"/>
                    </a:cubicBezTo>
                    <a:cubicBezTo>
                      <a:pt x="477" y="177"/>
                      <a:pt x="533" y="164"/>
                      <a:pt x="559" y="148"/>
                    </a:cubicBezTo>
                    <a:cubicBezTo>
                      <a:pt x="554" y="139"/>
                      <a:pt x="544" y="136"/>
                      <a:pt x="531" y="136"/>
                    </a:cubicBezTo>
                    <a:cubicBezTo>
                      <a:pt x="505" y="136"/>
                      <a:pt x="468" y="148"/>
                      <a:pt x="451" y="148"/>
                    </a:cubicBezTo>
                    <a:cubicBezTo>
                      <a:pt x="451" y="121"/>
                      <a:pt x="451" y="108"/>
                      <a:pt x="464" y="82"/>
                    </a:cubicBezTo>
                    <a:cubicBezTo>
                      <a:pt x="369" y="66"/>
                      <a:pt x="271" y="40"/>
                      <a:pt x="19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6857650" y="2132000"/>
                <a:ext cx="51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4" extrusionOk="0">
                    <a:moveTo>
                      <a:pt x="2067" y="1"/>
                    </a:moveTo>
                    <a:cubicBezTo>
                      <a:pt x="2064" y="2"/>
                      <a:pt x="2061" y="4"/>
                      <a:pt x="2058" y="5"/>
                    </a:cubicBezTo>
                    <a:lnTo>
                      <a:pt x="2058" y="5"/>
                    </a:lnTo>
                    <a:cubicBezTo>
                      <a:pt x="2061" y="5"/>
                      <a:pt x="2065" y="3"/>
                      <a:pt x="2067" y="1"/>
                    </a:cubicBezTo>
                    <a:close/>
                    <a:moveTo>
                      <a:pt x="1985" y="1"/>
                    </a:moveTo>
                    <a:cubicBezTo>
                      <a:pt x="1959" y="14"/>
                      <a:pt x="1959" y="27"/>
                      <a:pt x="1933" y="40"/>
                    </a:cubicBezTo>
                    <a:cubicBezTo>
                      <a:pt x="1865" y="69"/>
                      <a:pt x="1796" y="95"/>
                      <a:pt x="1728" y="135"/>
                    </a:cubicBezTo>
                    <a:cubicBezTo>
                      <a:pt x="1714" y="135"/>
                      <a:pt x="1701" y="151"/>
                      <a:pt x="1688" y="151"/>
                    </a:cubicBezTo>
                    <a:cubicBezTo>
                      <a:pt x="1672" y="151"/>
                      <a:pt x="1659" y="135"/>
                      <a:pt x="1646" y="135"/>
                    </a:cubicBezTo>
                    <a:cubicBezTo>
                      <a:pt x="1602" y="109"/>
                      <a:pt x="1552" y="95"/>
                      <a:pt x="1504" y="95"/>
                    </a:cubicBezTo>
                    <a:cubicBezTo>
                      <a:pt x="1477" y="95"/>
                      <a:pt x="1452" y="99"/>
                      <a:pt x="1427" y="108"/>
                    </a:cubicBezTo>
                    <a:cubicBezTo>
                      <a:pt x="1375" y="121"/>
                      <a:pt x="1320" y="151"/>
                      <a:pt x="1280" y="164"/>
                    </a:cubicBezTo>
                    <a:cubicBezTo>
                      <a:pt x="1251" y="121"/>
                      <a:pt x="1238" y="82"/>
                      <a:pt x="1182" y="82"/>
                    </a:cubicBezTo>
                    <a:cubicBezTo>
                      <a:pt x="1130" y="82"/>
                      <a:pt x="1075" y="82"/>
                      <a:pt x="1019" y="95"/>
                    </a:cubicBezTo>
                    <a:cubicBezTo>
                      <a:pt x="967" y="95"/>
                      <a:pt x="938" y="82"/>
                      <a:pt x="898" y="69"/>
                    </a:cubicBezTo>
                    <a:cubicBezTo>
                      <a:pt x="889" y="66"/>
                      <a:pt x="881" y="64"/>
                      <a:pt x="873" y="64"/>
                    </a:cubicBezTo>
                    <a:cubicBezTo>
                      <a:pt x="844" y="64"/>
                      <a:pt x="821" y="82"/>
                      <a:pt x="791" y="82"/>
                    </a:cubicBezTo>
                    <a:lnTo>
                      <a:pt x="709" y="82"/>
                    </a:lnTo>
                    <a:cubicBezTo>
                      <a:pt x="654" y="69"/>
                      <a:pt x="611" y="69"/>
                      <a:pt x="559" y="53"/>
                    </a:cubicBezTo>
                    <a:lnTo>
                      <a:pt x="504" y="53"/>
                    </a:lnTo>
                    <a:cubicBezTo>
                      <a:pt x="490" y="69"/>
                      <a:pt x="477" y="69"/>
                      <a:pt x="464" y="82"/>
                    </a:cubicBezTo>
                    <a:cubicBezTo>
                      <a:pt x="422" y="95"/>
                      <a:pt x="366" y="95"/>
                      <a:pt x="314" y="95"/>
                    </a:cubicBezTo>
                    <a:cubicBezTo>
                      <a:pt x="203" y="95"/>
                      <a:pt x="96" y="135"/>
                      <a:pt x="1" y="203"/>
                    </a:cubicBezTo>
                    <a:cubicBezTo>
                      <a:pt x="122" y="164"/>
                      <a:pt x="233" y="151"/>
                      <a:pt x="353" y="151"/>
                    </a:cubicBezTo>
                    <a:cubicBezTo>
                      <a:pt x="383" y="151"/>
                      <a:pt x="422" y="151"/>
                      <a:pt x="448" y="121"/>
                    </a:cubicBezTo>
                    <a:cubicBezTo>
                      <a:pt x="464" y="121"/>
                      <a:pt x="464" y="108"/>
                      <a:pt x="477" y="108"/>
                    </a:cubicBezTo>
                    <a:lnTo>
                      <a:pt x="504" y="108"/>
                    </a:lnTo>
                    <a:cubicBezTo>
                      <a:pt x="531" y="102"/>
                      <a:pt x="558" y="99"/>
                      <a:pt x="583" y="99"/>
                    </a:cubicBezTo>
                    <a:cubicBezTo>
                      <a:pt x="609" y="99"/>
                      <a:pt x="632" y="102"/>
                      <a:pt x="654" y="108"/>
                    </a:cubicBezTo>
                    <a:cubicBezTo>
                      <a:pt x="698" y="108"/>
                      <a:pt x="749" y="125"/>
                      <a:pt x="796" y="125"/>
                    </a:cubicBezTo>
                    <a:cubicBezTo>
                      <a:pt x="807" y="125"/>
                      <a:pt x="819" y="124"/>
                      <a:pt x="830" y="121"/>
                    </a:cubicBezTo>
                    <a:cubicBezTo>
                      <a:pt x="843" y="121"/>
                      <a:pt x="872" y="108"/>
                      <a:pt x="898" y="108"/>
                    </a:cubicBezTo>
                    <a:cubicBezTo>
                      <a:pt x="925" y="108"/>
                      <a:pt x="938" y="121"/>
                      <a:pt x="954" y="121"/>
                    </a:cubicBezTo>
                    <a:cubicBezTo>
                      <a:pt x="967" y="126"/>
                      <a:pt x="980" y="127"/>
                      <a:pt x="994" y="127"/>
                    </a:cubicBezTo>
                    <a:cubicBezTo>
                      <a:pt x="1021" y="127"/>
                      <a:pt x="1049" y="121"/>
                      <a:pt x="1075" y="121"/>
                    </a:cubicBezTo>
                    <a:cubicBezTo>
                      <a:pt x="1096" y="121"/>
                      <a:pt x="1120" y="118"/>
                      <a:pt x="1142" y="118"/>
                    </a:cubicBezTo>
                    <a:cubicBezTo>
                      <a:pt x="1164" y="118"/>
                      <a:pt x="1184" y="121"/>
                      <a:pt x="1199" y="135"/>
                    </a:cubicBezTo>
                    <a:cubicBezTo>
                      <a:pt x="1212" y="164"/>
                      <a:pt x="1225" y="177"/>
                      <a:pt x="1238" y="190"/>
                    </a:cubicBezTo>
                    <a:cubicBezTo>
                      <a:pt x="1251" y="197"/>
                      <a:pt x="1262" y="200"/>
                      <a:pt x="1271" y="200"/>
                    </a:cubicBezTo>
                    <a:cubicBezTo>
                      <a:pt x="1280" y="200"/>
                      <a:pt x="1287" y="197"/>
                      <a:pt x="1293" y="190"/>
                    </a:cubicBezTo>
                    <a:cubicBezTo>
                      <a:pt x="1333" y="190"/>
                      <a:pt x="1375" y="177"/>
                      <a:pt x="1401" y="177"/>
                    </a:cubicBezTo>
                    <a:cubicBezTo>
                      <a:pt x="1433" y="168"/>
                      <a:pt x="1461" y="165"/>
                      <a:pt x="1489" y="165"/>
                    </a:cubicBezTo>
                    <a:cubicBezTo>
                      <a:pt x="1544" y="165"/>
                      <a:pt x="1596" y="177"/>
                      <a:pt x="1659" y="177"/>
                    </a:cubicBezTo>
                    <a:cubicBezTo>
                      <a:pt x="1754" y="177"/>
                      <a:pt x="1852" y="121"/>
                      <a:pt x="1933" y="82"/>
                    </a:cubicBezTo>
                    <a:cubicBezTo>
                      <a:pt x="1970" y="55"/>
                      <a:pt x="2010" y="30"/>
                      <a:pt x="2058" y="5"/>
                    </a:cubicBezTo>
                    <a:lnTo>
                      <a:pt x="2058" y="5"/>
                    </a:lnTo>
                    <a:cubicBezTo>
                      <a:pt x="2054" y="6"/>
                      <a:pt x="2051" y="7"/>
                      <a:pt x="2047" y="7"/>
                    </a:cubicBezTo>
                    <a:cubicBezTo>
                      <a:pt x="2029" y="7"/>
                      <a:pt x="2005" y="1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6880100" y="2119025"/>
                <a:ext cx="259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07" extrusionOk="0">
                    <a:moveTo>
                      <a:pt x="27" y="1"/>
                    </a:moveTo>
                    <a:cubicBezTo>
                      <a:pt x="27" y="17"/>
                      <a:pt x="14" y="30"/>
                      <a:pt x="0" y="43"/>
                    </a:cubicBezTo>
                    <a:cubicBezTo>
                      <a:pt x="14" y="43"/>
                      <a:pt x="14" y="56"/>
                      <a:pt x="14" y="56"/>
                    </a:cubicBezTo>
                    <a:cubicBezTo>
                      <a:pt x="69" y="82"/>
                      <a:pt x="69" y="138"/>
                      <a:pt x="82" y="193"/>
                    </a:cubicBezTo>
                    <a:cubicBezTo>
                      <a:pt x="151" y="193"/>
                      <a:pt x="219" y="206"/>
                      <a:pt x="284" y="206"/>
                    </a:cubicBezTo>
                    <a:cubicBezTo>
                      <a:pt x="314" y="206"/>
                      <a:pt x="327" y="206"/>
                      <a:pt x="340" y="219"/>
                    </a:cubicBezTo>
                    <a:cubicBezTo>
                      <a:pt x="366" y="232"/>
                      <a:pt x="366" y="246"/>
                      <a:pt x="382" y="262"/>
                    </a:cubicBezTo>
                    <a:cubicBezTo>
                      <a:pt x="408" y="297"/>
                      <a:pt x="448" y="302"/>
                      <a:pt x="491" y="302"/>
                    </a:cubicBezTo>
                    <a:cubicBezTo>
                      <a:pt x="513" y="302"/>
                      <a:pt x="536" y="301"/>
                      <a:pt x="559" y="301"/>
                    </a:cubicBezTo>
                    <a:cubicBezTo>
                      <a:pt x="611" y="314"/>
                      <a:pt x="679" y="327"/>
                      <a:pt x="735" y="357"/>
                    </a:cubicBezTo>
                    <a:cubicBezTo>
                      <a:pt x="790" y="383"/>
                      <a:pt x="843" y="396"/>
                      <a:pt x="898" y="438"/>
                    </a:cubicBezTo>
                    <a:cubicBezTo>
                      <a:pt x="937" y="451"/>
                      <a:pt x="980" y="477"/>
                      <a:pt x="1006" y="507"/>
                    </a:cubicBezTo>
                    <a:cubicBezTo>
                      <a:pt x="1019" y="477"/>
                      <a:pt x="1035" y="451"/>
                      <a:pt x="1006" y="425"/>
                    </a:cubicBezTo>
                    <a:cubicBezTo>
                      <a:pt x="996" y="435"/>
                      <a:pt x="984" y="439"/>
                      <a:pt x="971" y="439"/>
                    </a:cubicBezTo>
                    <a:cubicBezTo>
                      <a:pt x="948" y="439"/>
                      <a:pt x="923" y="427"/>
                      <a:pt x="898" y="409"/>
                    </a:cubicBezTo>
                    <a:cubicBezTo>
                      <a:pt x="843" y="370"/>
                      <a:pt x="774" y="301"/>
                      <a:pt x="709" y="301"/>
                    </a:cubicBezTo>
                    <a:cubicBezTo>
                      <a:pt x="627" y="288"/>
                      <a:pt x="611" y="301"/>
                      <a:pt x="546" y="246"/>
                    </a:cubicBezTo>
                    <a:cubicBezTo>
                      <a:pt x="448" y="151"/>
                      <a:pt x="258" y="219"/>
                      <a:pt x="164" y="125"/>
                    </a:cubicBezTo>
                    <a:cubicBezTo>
                      <a:pt x="151" y="99"/>
                      <a:pt x="138" y="82"/>
                      <a:pt x="121" y="56"/>
                    </a:cubicBezTo>
                    <a:cubicBezTo>
                      <a:pt x="95" y="30"/>
                      <a:pt x="69" y="17"/>
                      <a:pt x="40" y="1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6861750" y="2144900"/>
                <a:ext cx="35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9" extrusionOk="0">
                    <a:moveTo>
                      <a:pt x="0" y="0"/>
                    </a:moveTo>
                    <a:cubicBezTo>
                      <a:pt x="39" y="0"/>
                      <a:pt x="69" y="13"/>
                      <a:pt x="95" y="13"/>
                    </a:cubicBezTo>
                    <a:cubicBezTo>
                      <a:pt x="137" y="27"/>
                      <a:pt x="163" y="27"/>
                      <a:pt x="189" y="43"/>
                    </a:cubicBezTo>
                    <a:cubicBezTo>
                      <a:pt x="219" y="56"/>
                      <a:pt x="245" y="69"/>
                      <a:pt x="258" y="82"/>
                    </a:cubicBezTo>
                    <a:cubicBezTo>
                      <a:pt x="271" y="108"/>
                      <a:pt x="271" y="138"/>
                      <a:pt x="258" y="151"/>
                    </a:cubicBezTo>
                    <a:cubicBezTo>
                      <a:pt x="353" y="164"/>
                      <a:pt x="447" y="206"/>
                      <a:pt x="545" y="258"/>
                    </a:cubicBezTo>
                    <a:cubicBezTo>
                      <a:pt x="545" y="271"/>
                      <a:pt x="545" y="288"/>
                      <a:pt x="529" y="301"/>
                    </a:cubicBezTo>
                    <a:cubicBezTo>
                      <a:pt x="530" y="300"/>
                      <a:pt x="533" y="299"/>
                      <a:pt x="537" y="299"/>
                    </a:cubicBezTo>
                    <a:cubicBezTo>
                      <a:pt x="580" y="299"/>
                      <a:pt x="749" y="354"/>
                      <a:pt x="761" y="369"/>
                    </a:cubicBezTo>
                    <a:cubicBezTo>
                      <a:pt x="774" y="369"/>
                      <a:pt x="774" y="382"/>
                      <a:pt x="774" y="382"/>
                    </a:cubicBezTo>
                    <a:cubicBezTo>
                      <a:pt x="803" y="395"/>
                      <a:pt x="816" y="422"/>
                      <a:pt x="842" y="422"/>
                    </a:cubicBezTo>
                    <a:lnTo>
                      <a:pt x="855" y="422"/>
                    </a:lnTo>
                    <a:cubicBezTo>
                      <a:pt x="872" y="408"/>
                      <a:pt x="885" y="382"/>
                      <a:pt x="911" y="382"/>
                    </a:cubicBezTo>
                    <a:lnTo>
                      <a:pt x="937" y="382"/>
                    </a:lnTo>
                    <a:cubicBezTo>
                      <a:pt x="979" y="395"/>
                      <a:pt x="1018" y="408"/>
                      <a:pt x="1048" y="422"/>
                    </a:cubicBezTo>
                    <a:cubicBezTo>
                      <a:pt x="1087" y="435"/>
                      <a:pt x="1129" y="464"/>
                      <a:pt x="1142" y="503"/>
                    </a:cubicBezTo>
                    <a:cubicBezTo>
                      <a:pt x="1142" y="546"/>
                      <a:pt x="1116" y="572"/>
                      <a:pt x="1116" y="614"/>
                    </a:cubicBezTo>
                    <a:cubicBezTo>
                      <a:pt x="1100" y="640"/>
                      <a:pt x="1100" y="666"/>
                      <a:pt x="1116" y="679"/>
                    </a:cubicBezTo>
                    <a:cubicBezTo>
                      <a:pt x="1116" y="709"/>
                      <a:pt x="1129" y="722"/>
                      <a:pt x="1129" y="735"/>
                    </a:cubicBezTo>
                    <a:cubicBezTo>
                      <a:pt x="1129" y="748"/>
                      <a:pt x="1142" y="748"/>
                      <a:pt x="1142" y="761"/>
                    </a:cubicBezTo>
                    <a:cubicBezTo>
                      <a:pt x="1169" y="777"/>
                      <a:pt x="1198" y="790"/>
                      <a:pt x="1224" y="803"/>
                    </a:cubicBezTo>
                    <a:cubicBezTo>
                      <a:pt x="1280" y="843"/>
                      <a:pt x="1345" y="872"/>
                      <a:pt x="1400" y="898"/>
                    </a:cubicBezTo>
                    <a:cubicBezTo>
                      <a:pt x="1345" y="859"/>
                      <a:pt x="1306" y="830"/>
                      <a:pt x="1263" y="777"/>
                    </a:cubicBezTo>
                    <a:cubicBezTo>
                      <a:pt x="1250" y="777"/>
                      <a:pt x="1250" y="761"/>
                      <a:pt x="1250" y="761"/>
                    </a:cubicBezTo>
                    <a:cubicBezTo>
                      <a:pt x="1211" y="722"/>
                      <a:pt x="1198" y="666"/>
                      <a:pt x="1198" y="627"/>
                    </a:cubicBezTo>
                    <a:cubicBezTo>
                      <a:pt x="1198" y="598"/>
                      <a:pt x="1211" y="572"/>
                      <a:pt x="1211" y="559"/>
                    </a:cubicBezTo>
                    <a:cubicBezTo>
                      <a:pt x="1211" y="516"/>
                      <a:pt x="1198" y="477"/>
                      <a:pt x="1198" y="435"/>
                    </a:cubicBezTo>
                    <a:cubicBezTo>
                      <a:pt x="1129" y="422"/>
                      <a:pt x="1074" y="395"/>
                      <a:pt x="1035" y="340"/>
                    </a:cubicBezTo>
                    <a:cubicBezTo>
                      <a:pt x="1116" y="301"/>
                      <a:pt x="1182" y="258"/>
                      <a:pt x="1250" y="190"/>
                    </a:cubicBezTo>
                    <a:lnTo>
                      <a:pt x="1250" y="190"/>
                    </a:lnTo>
                    <a:cubicBezTo>
                      <a:pt x="1182" y="245"/>
                      <a:pt x="1116" y="271"/>
                      <a:pt x="1035" y="288"/>
                    </a:cubicBezTo>
                    <a:cubicBezTo>
                      <a:pt x="1005" y="288"/>
                      <a:pt x="979" y="288"/>
                      <a:pt x="953" y="301"/>
                    </a:cubicBezTo>
                    <a:cubicBezTo>
                      <a:pt x="924" y="301"/>
                      <a:pt x="911" y="314"/>
                      <a:pt x="898" y="314"/>
                    </a:cubicBezTo>
                    <a:cubicBezTo>
                      <a:pt x="885" y="327"/>
                      <a:pt x="872" y="327"/>
                      <a:pt x="855" y="327"/>
                    </a:cubicBezTo>
                    <a:cubicBezTo>
                      <a:pt x="842" y="327"/>
                      <a:pt x="816" y="327"/>
                      <a:pt x="803" y="314"/>
                    </a:cubicBezTo>
                    <a:cubicBezTo>
                      <a:pt x="721" y="314"/>
                      <a:pt x="640" y="288"/>
                      <a:pt x="597" y="232"/>
                    </a:cubicBezTo>
                    <a:cubicBezTo>
                      <a:pt x="584" y="219"/>
                      <a:pt x="584" y="206"/>
                      <a:pt x="571" y="190"/>
                    </a:cubicBezTo>
                    <a:cubicBezTo>
                      <a:pt x="558" y="190"/>
                      <a:pt x="545" y="177"/>
                      <a:pt x="529" y="177"/>
                    </a:cubicBezTo>
                    <a:cubicBezTo>
                      <a:pt x="447" y="151"/>
                      <a:pt x="382" y="124"/>
                      <a:pt x="326" y="82"/>
                    </a:cubicBezTo>
                    <a:cubicBezTo>
                      <a:pt x="313" y="82"/>
                      <a:pt x="300" y="82"/>
                      <a:pt x="300" y="69"/>
                    </a:cubicBezTo>
                    <a:cubicBezTo>
                      <a:pt x="284" y="56"/>
                      <a:pt x="300" y="27"/>
                      <a:pt x="284" y="13"/>
                    </a:cubicBezTo>
                    <a:cubicBezTo>
                      <a:pt x="284" y="0"/>
                      <a:pt x="258" y="0"/>
                      <a:pt x="24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6844775" y="2122775"/>
                <a:ext cx="143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2" extrusionOk="0">
                    <a:moveTo>
                      <a:pt x="297" y="177"/>
                    </a:moveTo>
                    <a:cubicBezTo>
                      <a:pt x="327" y="177"/>
                      <a:pt x="353" y="177"/>
                      <a:pt x="379" y="207"/>
                    </a:cubicBezTo>
                    <a:lnTo>
                      <a:pt x="392" y="220"/>
                    </a:lnTo>
                    <a:lnTo>
                      <a:pt x="434" y="259"/>
                    </a:lnTo>
                    <a:cubicBezTo>
                      <a:pt x="460" y="275"/>
                      <a:pt x="473" y="301"/>
                      <a:pt x="490" y="314"/>
                    </a:cubicBezTo>
                    <a:cubicBezTo>
                      <a:pt x="490" y="327"/>
                      <a:pt x="503" y="327"/>
                      <a:pt x="503" y="340"/>
                    </a:cubicBezTo>
                    <a:lnTo>
                      <a:pt x="490" y="357"/>
                    </a:lnTo>
                    <a:cubicBezTo>
                      <a:pt x="490" y="383"/>
                      <a:pt x="516" y="396"/>
                      <a:pt x="516" y="422"/>
                    </a:cubicBezTo>
                    <a:cubicBezTo>
                      <a:pt x="516" y="451"/>
                      <a:pt x="503" y="464"/>
                      <a:pt x="490" y="477"/>
                    </a:cubicBezTo>
                    <a:cubicBezTo>
                      <a:pt x="473" y="490"/>
                      <a:pt x="473" y="533"/>
                      <a:pt x="490" y="546"/>
                    </a:cubicBezTo>
                    <a:cubicBezTo>
                      <a:pt x="447" y="533"/>
                      <a:pt x="408" y="520"/>
                      <a:pt x="353" y="504"/>
                    </a:cubicBezTo>
                    <a:cubicBezTo>
                      <a:pt x="366" y="477"/>
                      <a:pt x="366" y="451"/>
                      <a:pt x="353" y="422"/>
                    </a:cubicBezTo>
                    <a:cubicBezTo>
                      <a:pt x="340" y="409"/>
                      <a:pt x="310" y="396"/>
                      <a:pt x="284" y="396"/>
                    </a:cubicBezTo>
                    <a:cubicBezTo>
                      <a:pt x="297" y="370"/>
                      <a:pt x="297" y="357"/>
                      <a:pt x="297" y="327"/>
                    </a:cubicBezTo>
                    <a:cubicBezTo>
                      <a:pt x="297" y="314"/>
                      <a:pt x="284" y="288"/>
                      <a:pt x="284" y="275"/>
                    </a:cubicBezTo>
                    <a:lnTo>
                      <a:pt x="284" y="193"/>
                    </a:lnTo>
                    <a:cubicBezTo>
                      <a:pt x="297" y="193"/>
                      <a:pt x="297" y="177"/>
                      <a:pt x="297" y="177"/>
                    </a:cubicBezTo>
                    <a:close/>
                    <a:moveTo>
                      <a:pt x="258" y="1"/>
                    </a:moveTo>
                    <a:lnTo>
                      <a:pt x="258" y="56"/>
                    </a:lnTo>
                    <a:cubicBezTo>
                      <a:pt x="245" y="69"/>
                      <a:pt x="258" y="82"/>
                      <a:pt x="258" y="96"/>
                    </a:cubicBezTo>
                    <a:cubicBezTo>
                      <a:pt x="258" y="112"/>
                      <a:pt x="258" y="125"/>
                      <a:pt x="245" y="125"/>
                    </a:cubicBezTo>
                    <a:cubicBezTo>
                      <a:pt x="245" y="129"/>
                      <a:pt x="243" y="131"/>
                      <a:pt x="241" y="131"/>
                    </a:cubicBezTo>
                    <a:cubicBezTo>
                      <a:pt x="236" y="131"/>
                      <a:pt x="229" y="125"/>
                      <a:pt x="229" y="125"/>
                    </a:cubicBezTo>
                    <a:cubicBezTo>
                      <a:pt x="203" y="125"/>
                      <a:pt x="189" y="125"/>
                      <a:pt x="176" y="138"/>
                    </a:cubicBezTo>
                    <a:cubicBezTo>
                      <a:pt x="163" y="138"/>
                      <a:pt x="147" y="151"/>
                      <a:pt x="134" y="151"/>
                    </a:cubicBezTo>
                    <a:cubicBezTo>
                      <a:pt x="121" y="164"/>
                      <a:pt x="95" y="164"/>
                      <a:pt x="65" y="164"/>
                    </a:cubicBezTo>
                    <a:lnTo>
                      <a:pt x="0" y="164"/>
                    </a:lnTo>
                    <a:cubicBezTo>
                      <a:pt x="26" y="164"/>
                      <a:pt x="52" y="177"/>
                      <a:pt x="82" y="177"/>
                    </a:cubicBezTo>
                    <a:cubicBezTo>
                      <a:pt x="95" y="177"/>
                      <a:pt x="108" y="177"/>
                      <a:pt x="121" y="164"/>
                    </a:cubicBezTo>
                    <a:lnTo>
                      <a:pt x="147" y="164"/>
                    </a:lnTo>
                    <a:cubicBezTo>
                      <a:pt x="176" y="151"/>
                      <a:pt x="203" y="151"/>
                      <a:pt x="229" y="151"/>
                    </a:cubicBezTo>
                    <a:cubicBezTo>
                      <a:pt x="229" y="164"/>
                      <a:pt x="216" y="177"/>
                      <a:pt x="216" y="177"/>
                    </a:cubicBezTo>
                    <a:lnTo>
                      <a:pt x="258" y="177"/>
                    </a:lnTo>
                    <a:cubicBezTo>
                      <a:pt x="258" y="177"/>
                      <a:pt x="258" y="164"/>
                      <a:pt x="271" y="164"/>
                    </a:cubicBezTo>
                    <a:lnTo>
                      <a:pt x="271" y="164"/>
                    </a:lnTo>
                    <a:cubicBezTo>
                      <a:pt x="271" y="177"/>
                      <a:pt x="271" y="193"/>
                      <a:pt x="258" y="207"/>
                    </a:cubicBezTo>
                    <a:lnTo>
                      <a:pt x="258" y="246"/>
                    </a:lnTo>
                    <a:cubicBezTo>
                      <a:pt x="258" y="275"/>
                      <a:pt x="258" y="314"/>
                      <a:pt x="245" y="340"/>
                    </a:cubicBezTo>
                    <a:cubicBezTo>
                      <a:pt x="245" y="357"/>
                      <a:pt x="229" y="396"/>
                      <a:pt x="229" y="409"/>
                    </a:cubicBezTo>
                    <a:lnTo>
                      <a:pt x="245" y="422"/>
                    </a:lnTo>
                    <a:cubicBezTo>
                      <a:pt x="284" y="438"/>
                      <a:pt x="310" y="477"/>
                      <a:pt x="340" y="520"/>
                    </a:cubicBezTo>
                    <a:cubicBezTo>
                      <a:pt x="340" y="533"/>
                      <a:pt x="353" y="559"/>
                      <a:pt x="366" y="559"/>
                    </a:cubicBezTo>
                    <a:cubicBezTo>
                      <a:pt x="372" y="566"/>
                      <a:pt x="386" y="566"/>
                      <a:pt x="402" y="566"/>
                    </a:cubicBezTo>
                    <a:cubicBezTo>
                      <a:pt x="417" y="566"/>
                      <a:pt x="434" y="566"/>
                      <a:pt x="447" y="572"/>
                    </a:cubicBezTo>
                    <a:cubicBezTo>
                      <a:pt x="473" y="572"/>
                      <a:pt x="503" y="585"/>
                      <a:pt x="529" y="601"/>
                    </a:cubicBezTo>
                    <a:cubicBezTo>
                      <a:pt x="529" y="559"/>
                      <a:pt x="529" y="520"/>
                      <a:pt x="542" y="477"/>
                    </a:cubicBezTo>
                    <a:cubicBezTo>
                      <a:pt x="555" y="451"/>
                      <a:pt x="571" y="438"/>
                      <a:pt x="555" y="409"/>
                    </a:cubicBezTo>
                    <a:cubicBezTo>
                      <a:pt x="542" y="370"/>
                      <a:pt x="542" y="327"/>
                      <a:pt x="516" y="288"/>
                    </a:cubicBezTo>
                    <a:cubicBezTo>
                      <a:pt x="503" y="275"/>
                      <a:pt x="473" y="259"/>
                      <a:pt x="460" y="233"/>
                    </a:cubicBezTo>
                    <a:cubicBezTo>
                      <a:pt x="434" y="220"/>
                      <a:pt x="421" y="193"/>
                      <a:pt x="392" y="164"/>
                    </a:cubicBezTo>
                    <a:cubicBezTo>
                      <a:pt x="366" y="151"/>
                      <a:pt x="340" y="151"/>
                      <a:pt x="297" y="151"/>
                    </a:cubicBezTo>
                    <a:cubicBezTo>
                      <a:pt x="284" y="151"/>
                      <a:pt x="271" y="151"/>
                      <a:pt x="271" y="138"/>
                    </a:cubicBezTo>
                    <a:lnTo>
                      <a:pt x="271" y="112"/>
                    </a:lnTo>
                    <a:lnTo>
                      <a:pt x="271" y="96"/>
                    </a:lnTo>
                    <a:cubicBezTo>
                      <a:pt x="258" y="82"/>
                      <a:pt x="271" y="69"/>
                      <a:pt x="271" y="56"/>
                    </a:cubicBezTo>
                    <a:cubicBezTo>
                      <a:pt x="271" y="30"/>
                      <a:pt x="271" y="14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6853575" y="2120100"/>
                <a:ext cx="34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27" extrusionOk="0">
                    <a:moveTo>
                      <a:pt x="138" y="0"/>
                    </a:moveTo>
                    <a:cubicBezTo>
                      <a:pt x="138" y="13"/>
                      <a:pt x="121" y="39"/>
                      <a:pt x="95" y="69"/>
                    </a:cubicBezTo>
                    <a:cubicBezTo>
                      <a:pt x="95" y="82"/>
                      <a:pt x="82" y="95"/>
                      <a:pt x="82" y="108"/>
                    </a:cubicBezTo>
                    <a:lnTo>
                      <a:pt x="82" y="121"/>
                    </a:lnTo>
                    <a:lnTo>
                      <a:pt x="82" y="176"/>
                    </a:lnTo>
                    <a:cubicBezTo>
                      <a:pt x="82" y="189"/>
                      <a:pt x="82" y="189"/>
                      <a:pt x="69" y="203"/>
                    </a:cubicBezTo>
                    <a:lnTo>
                      <a:pt x="40" y="232"/>
                    </a:lnTo>
                    <a:lnTo>
                      <a:pt x="27" y="245"/>
                    </a:lnTo>
                    <a:lnTo>
                      <a:pt x="14" y="245"/>
                    </a:lnTo>
                    <a:cubicBezTo>
                      <a:pt x="14" y="271"/>
                      <a:pt x="1" y="300"/>
                      <a:pt x="14" y="327"/>
                    </a:cubicBezTo>
                    <a:cubicBezTo>
                      <a:pt x="27" y="314"/>
                      <a:pt x="40" y="284"/>
                      <a:pt x="56" y="271"/>
                    </a:cubicBezTo>
                    <a:cubicBezTo>
                      <a:pt x="56" y="271"/>
                      <a:pt x="56" y="258"/>
                      <a:pt x="69" y="258"/>
                    </a:cubicBezTo>
                    <a:cubicBezTo>
                      <a:pt x="69" y="245"/>
                      <a:pt x="69" y="245"/>
                      <a:pt x="82" y="245"/>
                    </a:cubicBezTo>
                    <a:cubicBezTo>
                      <a:pt x="82" y="232"/>
                      <a:pt x="95" y="232"/>
                      <a:pt x="108" y="219"/>
                    </a:cubicBezTo>
                    <a:cubicBezTo>
                      <a:pt x="108" y="203"/>
                      <a:pt x="95" y="189"/>
                      <a:pt x="95" y="176"/>
                    </a:cubicBezTo>
                    <a:cubicBezTo>
                      <a:pt x="95" y="163"/>
                      <a:pt x="108" y="150"/>
                      <a:pt x="108" y="137"/>
                    </a:cubicBezTo>
                    <a:lnTo>
                      <a:pt x="108" y="95"/>
                    </a:lnTo>
                    <a:lnTo>
                      <a:pt x="108" y="82"/>
                    </a:lnTo>
                    <a:cubicBezTo>
                      <a:pt x="121" y="56"/>
                      <a:pt x="138" y="2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7"/>
              <p:cNvSpPr/>
              <p:nvPr/>
            </p:nvSpPr>
            <p:spPr>
              <a:xfrm>
                <a:off x="6857325" y="2135750"/>
                <a:ext cx="74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7" extrusionOk="0">
                    <a:moveTo>
                      <a:pt x="1" y="1"/>
                    </a:moveTo>
                    <a:cubicBezTo>
                      <a:pt x="27" y="27"/>
                      <a:pt x="69" y="66"/>
                      <a:pt x="95" y="109"/>
                    </a:cubicBezTo>
                    <a:cubicBezTo>
                      <a:pt x="109" y="122"/>
                      <a:pt x="122" y="135"/>
                      <a:pt x="122" y="164"/>
                    </a:cubicBezTo>
                    <a:cubicBezTo>
                      <a:pt x="122" y="190"/>
                      <a:pt x="122" y="216"/>
                      <a:pt x="109" y="229"/>
                    </a:cubicBezTo>
                    <a:cubicBezTo>
                      <a:pt x="151" y="285"/>
                      <a:pt x="203" y="366"/>
                      <a:pt x="285" y="366"/>
                    </a:cubicBezTo>
                    <a:lnTo>
                      <a:pt x="298" y="366"/>
                    </a:lnTo>
                    <a:lnTo>
                      <a:pt x="298" y="353"/>
                    </a:lnTo>
                    <a:cubicBezTo>
                      <a:pt x="285" y="327"/>
                      <a:pt x="246" y="298"/>
                      <a:pt x="216" y="272"/>
                    </a:cubicBezTo>
                    <a:cubicBezTo>
                      <a:pt x="190" y="259"/>
                      <a:pt x="151" y="216"/>
                      <a:pt x="151" y="177"/>
                    </a:cubicBezTo>
                    <a:cubicBezTo>
                      <a:pt x="151" y="177"/>
                      <a:pt x="164" y="164"/>
                      <a:pt x="164" y="148"/>
                    </a:cubicBezTo>
                    <a:cubicBezTo>
                      <a:pt x="164" y="122"/>
                      <a:pt x="151" y="109"/>
                      <a:pt x="135" y="96"/>
                    </a:cubicBezTo>
                    <a:cubicBezTo>
                      <a:pt x="122" y="66"/>
                      <a:pt x="95" y="40"/>
                      <a:pt x="82" y="27"/>
                    </a:cubicBezTo>
                    <a:cubicBezTo>
                      <a:pt x="53" y="14"/>
                      <a:pt x="27" y="1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7"/>
              <p:cNvSpPr/>
              <p:nvPr/>
            </p:nvSpPr>
            <p:spPr>
              <a:xfrm>
                <a:off x="6856275" y="2119775"/>
                <a:ext cx="289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35" extrusionOk="0">
                    <a:moveTo>
                      <a:pt x="1156" y="0"/>
                    </a:moveTo>
                    <a:cubicBezTo>
                      <a:pt x="1143" y="0"/>
                      <a:pt x="1117" y="0"/>
                      <a:pt x="1117" y="13"/>
                    </a:cubicBezTo>
                    <a:cubicBezTo>
                      <a:pt x="1104" y="26"/>
                      <a:pt x="1091" y="52"/>
                      <a:pt x="1091" y="69"/>
                    </a:cubicBezTo>
                    <a:cubicBezTo>
                      <a:pt x="1075" y="81"/>
                      <a:pt x="1025" y="183"/>
                      <a:pt x="1034" y="189"/>
                    </a:cubicBezTo>
                    <a:lnTo>
                      <a:pt x="1034" y="189"/>
                    </a:lnTo>
                    <a:cubicBezTo>
                      <a:pt x="1022" y="186"/>
                      <a:pt x="1010" y="184"/>
                      <a:pt x="999" y="184"/>
                    </a:cubicBezTo>
                    <a:cubicBezTo>
                      <a:pt x="971" y="184"/>
                      <a:pt x="946" y="193"/>
                      <a:pt x="927" y="202"/>
                    </a:cubicBezTo>
                    <a:cubicBezTo>
                      <a:pt x="885" y="232"/>
                      <a:pt x="859" y="245"/>
                      <a:pt x="816" y="245"/>
                    </a:cubicBezTo>
                    <a:cubicBezTo>
                      <a:pt x="790" y="245"/>
                      <a:pt x="764" y="232"/>
                      <a:pt x="735" y="216"/>
                    </a:cubicBezTo>
                    <a:cubicBezTo>
                      <a:pt x="724" y="212"/>
                      <a:pt x="711" y="210"/>
                      <a:pt x="698" y="210"/>
                    </a:cubicBezTo>
                    <a:cubicBezTo>
                      <a:pt x="665" y="210"/>
                      <a:pt x="629" y="220"/>
                      <a:pt x="601" y="232"/>
                    </a:cubicBezTo>
                    <a:cubicBezTo>
                      <a:pt x="519" y="245"/>
                      <a:pt x="438" y="245"/>
                      <a:pt x="369" y="245"/>
                    </a:cubicBezTo>
                    <a:lnTo>
                      <a:pt x="314" y="245"/>
                    </a:lnTo>
                    <a:cubicBezTo>
                      <a:pt x="290" y="257"/>
                      <a:pt x="277" y="315"/>
                      <a:pt x="242" y="315"/>
                    </a:cubicBezTo>
                    <a:cubicBezTo>
                      <a:pt x="239" y="315"/>
                      <a:pt x="236" y="315"/>
                      <a:pt x="232" y="313"/>
                    </a:cubicBezTo>
                    <a:cubicBezTo>
                      <a:pt x="219" y="313"/>
                      <a:pt x="206" y="297"/>
                      <a:pt x="193" y="297"/>
                    </a:cubicBezTo>
                    <a:cubicBezTo>
                      <a:pt x="188" y="295"/>
                      <a:pt x="183" y="294"/>
                      <a:pt x="178" y="294"/>
                    </a:cubicBezTo>
                    <a:cubicBezTo>
                      <a:pt x="154" y="294"/>
                      <a:pt x="133" y="316"/>
                      <a:pt x="111" y="327"/>
                    </a:cubicBezTo>
                    <a:lnTo>
                      <a:pt x="0" y="434"/>
                    </a:lnTo>
                    <a:cubicBezTo>
                      <a:pt x="69" y="434"/>
                      <a:pt x="111" y="353"/>
                      <a:pt x="164" y="340"/>
                    </a:cubicBezTo>
                    <a:cubicBezTo>
                      <a:pt x="206" y="340"/>
                      <a:pt x="232" y="340"/>
                      <a:pt x="258" y="353"/>
                    </a:cubicBezTo>
                    <a:lnTo>
                      <a:pt x="301" y="353"/>
                    </a:lnTo>
                    <a:cubicBezTo>
                      <a:pt x="314" y="340"/>
                      <a:pt x="314" y="327"/>
                      <a:pt x="327" y="327"/>
                    </a:cubicBezTo>
                    <a:cubicBezTo>
                      <a:pt x="327" y="313"/>
                      <a:pt x="340" y="313"/>
                      <a:pt x="356" y="313"/>
                    </a:cubicBezTo>
                    <a:cubicBezTo>
                      <a:pt x="464" y="297"/>
                      <a:pt x="572" y="271"/>
                      <a:pt x="683" y="258"/>
                    </a:cubicBezTo>
                    <a:lnTo>
                      <a:pt x="722" y="258"/>
                    </a:lnTo>
                    <a:cubicBezTo>
                      <a:pt x="764" y="271"/>
                      <a:pt x="790" y="313"/>
                      <a:pt x="829" y="313"/>
                    </a:cubicBezTo>
                    <a:cubicBezTo>
                      <a:pt x="846" y="297"/>
                      <a:pt x="859" y="284"/>
                      <a:pt x="872" y="271"/>
                    </a:cubicBezTo>
                    <a:cubicBezTo>
                      <a:pt x="911" y="216"/>
                      <a:pt x="993" y="232"/>
                      <a:pt x="1061" y="216"/>
                    </a:cubicBezTo>
                    <a:cubicBezTo>
                      <a:pt x="1074" y="202"/>
                      <a:pt x="1074" y="202"/>
                      <a:pt x="1091" y="202"/>
                    </a:cubicBezTo>
                    <a:lnTo>
                      <a:pt x="1091" y="176"/>
                    </a:lnTo>
                    <a:cubicBezTo>
                      <a:pt x="1091" y="134"/>
                      <a:pt x="1117" y="108"/>
                      <a:pt x="1130" y="82"/>
                    </a:cubicBezTo>
                    <a:cubicBezTo>
                      <a:pt x="1143" y="69"/>
                      <a:pt x="1143" y="52"/>
                      <a:pt x="1156" y="39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7"/>
              <p:cNvSpPr/>
              <p:nvPr/>
            </p:nvSpPr>
            <p:spPr>
              <a:xfrm>
                <a:off x="6897800" y="2138450"/>
                <a:ext cx="12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11" extrusionOk="0">
                    <a:moveTo>
                      <a:pt x="490" y="138"/>
                    </a:moveTo>
                    <a:lnTo>
                      <a:pt x="490" y="138"/>
                    </a:lnTo>
                    <a:cubicBezTo>
                      <a:pt x="480" y="142"/>
                      <a:pt x="471" y="150"/>
                      <a:pt x="464" y="159"/>
                    </a:cubicBezTo>
                    <a:lnTo>
                      <a:pt x="464" y="159"/>
                    </a:lnTo>
                    <a:cubicBezTo>
                      <a:pt x="473" y="153"/>
                      <a:pt x="482" y="145"/>
                      <a:pt x="490" y="13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95"/>
                      <a:pt x="216" y="203"/>
                      <a:pt x="259" y="353"/>
                    </a:cubicBezTo>
                    <a:cubicBezTo>
                      <a:pt x="259" y="353"/>
                      <a:pt x="259" y="366"/>
                      <a:pt x="272" y="382"/>
                    </a:cubicBezTo>
                    <a:cubicBezTo>
                      <a:pt x="285" y="396"/>
                      <a:pt x="311" y="396"/>
                      <a:pt x="340" y="409"/>
                    </a:cubicBezTo>
                    <a:cubicBezTo>
                      <a:pt x="388" y="432"/>
                      <a:pt x="392" y="527"/>
                      <a:pt x="405" y="593"/>
                    </a:cubicBezTo>
                    <a:lnTo>
                      <a:pt x="405" y="593"/>
                    </a:lnTo>
                    <a:cubicBezTo>
                      <a:pt x="399" y="546"/>
                      <a:pt x="420" y="499"/>
                      <a:pt x="409" y="464"/>
                    </a:cubicBezTo>
                    <a:cubicBezTo>
                      <a:pt x="409" y="409"/>
                      <a:pt x="366" y="422"/>
                      <a:pt x="327" y="396"/>
                    </a:cubicBezTo>
                    <a:cubicBezTo>
                      <a:pt x="311" y="382"/>
                      <a:pt x="311" y="366"/>
                      <a:pt x="298" y="353"/>
                    </a:cubicBezTo>
                    <a:cubicBezTo>
                      <a:pt x="285" y="327"/>
                      <a:pt x="285" y="314"/>
                      <a:pt x="285" y="285"/>
                    </a:cubicBezTo>
                    <a:cubicBezTo>
                      <a:pt x="340" y="258"/>
                      <a:pt x="379" y="245"/>
                      <a:pt x="422" y="203"/>
                    </a:cubicBezTo>
                    <a:cubicBezTo>
                      <a:pt x="439" y="195"/>
                      <a:pt x="450" y="175"/>
                      <a:pt x="464" y="159"/>
                    </a:cubicBezTo>
                    <a:lnTo>
                      <a:pt x="464" y="159"/>
                    </a:lnTo>
                    <a:cubicBezTo>
                      <a:pt x="426" y="187"/>
                      <a:pt x="380" y="206"/>
                      <a:pt x="327" y="219"/>
                    </a:cubicBezTo>
                    <a:cubicBezTo>
                      <a:pt x="311" y="219"/>
                      <a:pt x="285" y="232"/>
                      <a:pt x="272" y="258"/>
                    </a:cubicBezTo>
                    <a:cubicBezTo>
                      <a:pt x="229" y="219"/>
                      <a:pt x="216" y="177"/>
                      <a:pt x="177" y="138"/>
                    </a:cubicBezTo>
                    <a:cubicBezTo>
                      <a:pt x="135" y="82"/>
                      <a:pt x="66" y="27"/>
                      <a:pt x="1" y="1"/>
                    </a:cubicBezTo>
                    <a:close/>
                    <a:moveTo>
                      <a:pt x="405" y="593"/>
                    </a:moveTo>
                    <a:cubicBezTo>
                      <a:pt x="406" y="599"/>
                      <a:pt x="407" y="605"/>
                      <a:pt x="409" y="611"/>
                    </a:cubicBezTo>
                    <a:cubicBezTo>
                      <a:pt x="407" y="605"/>
                      <a:pt x="406" y="599"/>
                      <a:pt x="405" y="59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7"/>
              <p:cNvSpPr/>
              <p:nvPr/>
            </p:nvSpPr>
            <p:spPr>
              <a:xfrm>
                <a:off x="6741700" y="2030325"/>
                <a:ext cx="10137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218" extrusionOk="0">
                    <a:moveTo>
                      <a:pt x="4055" y="1"/>
                    </a:moveTo>
                    <a:lnTo>
                      <a:pt x="3402" y="246"/>
                    </a:lnTo>
                    <a:lnTo>
                      <a:pt x="2693" y="285"/>
                    </a:lnTo>
                    <a:lnTo>
                      <a:pt x="1646" y="774"/>
                    </a:lnTo>
                    <a:lnTo>
                      <a:pt x="559" y="1306"/>
                    </a:lnTo>
                    <a:lnTo>
                      <a:pt x="1" y="2217"/>
                    </a:lnTo>
                    <a:lnTo>
                      <a:pt x="954" y="2217"/>
                    </a:lnTo>
                    <a:lnTo>
                      <a:pt x="1251" y="1688"/>
                    </a:lnTo>
                    <a:lnTo>
                      <a:pt x="3415" y="654"/>
                    </a:lnTo>
                    <a:lnTo>
                      <a:pt x="405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6730525" y="2080675"/>
                <a:ext cx="730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388" extrusionOk="0">
                    <a:moveTo>
                      <a:pt x="27" y="1"/>
                    </a:moveTo>
                    <a:cubicBezTo>
                      <a:pt x="27" y="1"/>
                      <a:pt x="0" y="53"/>
                      <a:pt x="0" y="66"/>
                    </a:cubicBezTo>
                    <a:cubicBezTo>
                      <a:pt x="0" y="95"/>
                      <a:pt x="1251" y="667"/>
                      <a:pt x="1251" y="667"/>
                    </a:cubicBezTo>
                    <a:lnTo>
                      <a:pt x="2922" y="1388"/>
                    </a:lnTo>
                    <a:lnTo>
                      <a:pt x="2759" y="1208"/>
                    </a:lnTo>
                    <a:lnTo>
                      <a:pt x="1796" y="637"/>
                    </a:lnTo>
                    <a:lnTo>
                      <a:pt x="1332" y="55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6772625" y="2035400"/>
                <a:ext cx="11460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612" extrusionOk="0">
                    <a:moveTo>
                      <a:pt x="4583" y="0"/>
                    </a:moveTo>
                    <a:lnTo>
                      <a:pt x="3999" y="408"/>
                    </a:lnTo>
                    <a:lnTo>
                      <a:pt x="2857" y="653"/>
                    </a:lnTo>
                    <a:lnTo>
                      <a:pt x="898" y="1551"/>
                    </a:lnTo>
                    <a:lnTo>
                      <a:pt x="1" y="2530"/>
                    </a:lnTo>
                    <a:lnTo>
                      <a:pt x="451" y="2611"/>
                    </a:lnTo>
                    <a:lnTo>
                      <a:pt x="2178" y="1404"/>
                    </a:lnTo>
                    <a:lnTo>
                      <a:pt x="4081" y="545"/>
                    </a:lnTo>
                    <a:lnTo>
                      <a:pt x="45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6765525" y="2030325"/>
                <a:ext cx="1217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733" extrusionOk="0">
                    <a:moveTo>
                      <a:pt x="3102" y="1"/>
                    </a:moveTo>
                    <a:lnTo>
                      <a:pt x="2462" y="654"/>
                    </a:lnTo>
                    <a:lnTo>
                      <a:pt x="314" y="1688"/>
                    </a:lnTo>
                    <a:lnTo>
                      <a:pt x="1" y="2217"/>
                    </a:lnTo>
                    <a:lnTo>
                      <a:pt x="285" y="2733"/>
                    </a:lnTo>
                    <a:lnTo>
                      <a:pt x="1182" y="1754"/>
                    </a:lnTo>
                    <a:lnTo>
                      <a:pt x="3141" y="856"/>
                    </a:lnTo>
                    <a:lnTo>
                      <a:pt x="4283" y="611"/>
                    </a:lnTo>
                    <a:lnTo>
                      <a:pt x="4867" y="20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6806650" y="2045600"/>
                <a:ext cx="12105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912" extrusionOk="0">
                    <a:moveTo>
                      <a:pt x="4841" y="0"/>
                    </a:moveTo>
                    <a:lnTo>
                      <a:pt x="4025" y="163"/>
                    </a:lnTo>
                    <a:lnTo>
                      <a:pt x="3467" y="571"/>
                    </a:lnTo>
                    <a:lnTo>
                      <a:pt x="2243" y="1061"/>
                    </a:lnTo>
                    <a:lnTo>
                      <a:pt x="1483" y="1537"/>
                    </a:lnTo>
                    <a:lnTo>
                      <a:pt x="654" y="1945"/>
                    </a:lnTo>
                    <a:lnTo>
                      <a:pt x="1" y="2748"/>
                    </a:lnTo>
                    <a:lnTo>
                      <a:pt x="164" y="2912"/>
                    </a:lnTo>
                    <a:lnTo>
                      <a:pt x="804" y="2190"/>
                    </a:lnTo>
                    <a:lnTo>
                      <a:pt x="2217" y="1267"/>
                    </a:lnTo>
                    <a:lnTo>
                      <a:pt x="3510" y="640"/>
                    </a:lnTo>
                    <a:lnTo>
                      <a:pt x="4068" y="313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6966750" y="2218900"/>
                <a:ext cx="174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25" extrusionOk="0">
                    <a:moveTo>
                      <a:pt x="50" y="1"/>
                    </a:moveTo>
                    <a:cubicBezTo>
                      <a:pt x="46" y="1"/>
                      <a:pt x="43" y="2"/>
                      <a:pt x="43" y="4"/>
                    </a:cubicBezTo>
                    <a:cubicBezTo>
                      <a:pt x="30" y="34"/>
                      <a:pt x="1" y="154"/>
                      <a:pt x="43" y="210"/>
                    </a:cubicBezTo>
                    <a:cubicBezTo>
                      <a:pt x="96" y="247"/>
                      <a:pt x="548" y="525"/>
                      <a:pt x="609" y="525"/>
                    </a:cubicBezTo>
                    <a:cubicBezTo>
                      <a:pt x="612" y="525"/>
                      <a:pt x="613" y="524"/>
                      <a:pt x="615" y="523"/>
                    </a:cubicBezTo>
                    <a:cubicBezTo>
                      <a:pt x="641" y="481"/>
                      <a:pt x="696" y="399"/>
                      <a:pt x="641" y="265"/>
                    </a:cubicBezTo>
                    <a:cubicBezTo>
                      <a:pt x="641" y="265"/>
                      <a:pt x="114" y="1"/>
                      <a:pt x="50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967500" y="2217975"/>
                <a:ext cx="15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37" extrusionOk="0">
                    <a:moveTo>
                      <a:pt x="93" y="1"/>
                    </a:moveTo>
                    <a:cubicBezTo>
                      <a:pt x="73" y="1"/>
                      <a:pt x="56" y="5"/>
                      <a:pt x="39" y="15"/>
                    </a:cubicBezTo>
                    <a:cubicBezTo>
                      <a:pt x="0" y="41"/>
                      <a:pt x="26" y="123"/>
                      <a:pt x="82" y="165"/>
                    </a:cubicBezTo>
                    <a:lnTo>
                      <a:pt x="542" y="423"/>
                    </a:lnTo>
                    <a:cubicBezTo>
                      <a:pt x="556" y="432"/>
                      <a:pt x="569" y="436"/>
                      <a:pt x="579" y="436"/>
                    </a:cubicBezTo>
                    <a:cubicBezTo>
                      <a:pt x="599" y="436"/>
                      <a:pt x="611" y="419"/>
                      <a:pt x="611" y="384"/>
                    </a:cubicBezTo>
                    <a:lnTo>
                      <a:pt x="611" y="368"/>
                    </a:lnTo>
                    <a:cubicBezTo>
                      <a:pt x="611" y="315"/>
                      <a:pt x="585" y="260"/>
                      <a:pt x="542" y="234"/>
                    </a:cubicBezTo>
                    <a:lnTo>
                      <a:pt x="203" y="28"/>
                    </a:lnTo>
                    <a:cubicBezTo>
                      <a:pt x="160" y="12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967500" y="2217750"/>
                <a:ext cx="156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59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203" y="50"/>
                    </a:cubicBezTo>
                    <a:lnTo>
                      <a:pt x="529" y="256"/>
                    </a:lnTo>
                    <a:cubicBezTo>
                      <a:pt x="571" y="269"/>
                      <a:pt x="611" y="324"/>
                      <a:pt x="611" y="377"/>
                    </a:cubicBezTo>
                    <a:lnTo>
                      <a:pt x="611" y="393"/>
                    </a:lnTo>
                    <a:cubicBezTo>
                      <a:pt x="611" y="406"/>
                      <a:pt x="598" y="432"/>
                      <a:pt x="585" y="432"/>
                    </a:cubicBezTo>
                    <a:lnTo>
                      <a:pt x="542" y="432"/>
                    </a:lnTo>
                    <a:lnTo>
                      <a:pt x="82" y="161"/>
                    </a:lnTo>
                    <a:cubicBezTo>
                      <a:pt x="52" y="148"/>
                      <a:pt x="26" y="93"/>
                      <a:pt x="26" y="66"/>
                    </a:cubicBezTo>
                    <a:cubicBezTo>
                      <a:pt x="26" y="66"/>
                      <a:pt x="26" y="50"/>
                      <a:pt x="39" y="37"/>
                    </a:cubicBezTo>
                    <a:cubicBezTo>
                      <a:pt x="52" y="24"/>
                      <a:pt x="82" y="24"/>
                      <a:pt x="95" y="24"/>
                    </a:cubicBezTo>
                    <a:close/>
                    <a:moveTo>
                      <a:pt x="96" y="0"/>
                    </a:moveTo>
                    <a:cubicBezTo>
                      <a:pt x="72" y="0"/>
                      <a:pt x="50" y="8"/>
                      <a:pt x="26" y="24"/>
                    </a:cubicBezTo>
                    <a:cubicBezTo>
                      <a:pt x="13" y="24"/>
                      <a:pt x="0" y="50"/>
                      <a:pt x="0" y="66"/>
                    </a:cubicBezTo>
                    <a:cubicBezTo>
                      <a:pt x="0" y="106"/>
                      <a:pt x="26" y="161"/>
                      <a:pt x="69" y="174"/>
                    </a:cubicBezTo>
                    <a:lnTo>
                      <a:pt x="529" y="445"/>
                    </a:lnTo>
                    <a:cubicBezTo>
                      <a:pt x="542" y="458"/>
                      <a:pt x="558" y="458"/>
                      <a:pt x="571" y="458"/>
                    </a:cubicBezTo>
                    <a:lnTo>
                      <a:pt x="598" y="458"/>
                    </a:lnTo>
                    <a:cubicBezTo>
                      <a:pt x="624" y="445"/>
                      <a:pt x="624" y="419"/>
                      <a:pt x="624" y="393"/>
                    </a:cubicBezTo>
                    <a:lnTo>
                      <a:pt x="624" y="377"/>
                    </a:lnTo>
                    <a:cubicBezTo>
                      <a:pt x="624" y="324"/>
                      <a:pt x="598" y="256"/>
                      <a:pt x="542" y="230"/>
                    </a:cubicBezTo>
                    <a:lnTo>
                      <a:pt x="203" y="37"/>
                    </a:lnTo>
                    <a:cubicBezTo>
                      <a:pt x="163" y="14"/>
                      <a:pt x="128" y="0"/>
                      <a:pt x="96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979725" y="2224650"/>
                <a:ext cx="20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8" extrusionOk="0">
                    <a:moveTo>
                      <a:pt x="22" y="1"/>
                    </a:moveTo>
                    <a:cubicBezTo>
                      <a:pt x="8" y="1"/>
                      <a:pt x="1" y="14"/>
                      <a:pt x="1" y="35"/>
                    </a:cubicBezTo>
                    <a:cubicBezTo>
                      <a:pt x="1" y="61"/>
                      <a:pt x="14" y="88"/>
                      <a:pt x="40" y="101"/>
                    </a:cubicBezTo>
                    <a:cubicBezTo>
                      <a:pt x="44" y="105"/>
                      <a:pt x="48" y="107"/>
                      <a:pt x="54" y="107"/>
                    </a:cubicBezTo>
                    <a:cubicBezTo>
                      <a:pt x="67" y="107"/>
                      <a:pt x="82" y="93"/>
                      <a:pt x="82" y="74"/>
                    </a:cubicBezTo>
                    <a:cubicBezTo>
                      <a:pt x="82" y="48"/>
                      <a:pt x="53" y="19"/>
                      <a:pt x="40" y="6"/>
                    </a:cubicBezTo>
                    <a:cubicBezTo>
                      <a:pt x="33" y="2"/>
                      <a:pt x="27" y="1"/>
                      <a:pt x="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6874300" y="2170325"/>
                <a:ext cx="177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23" extrusionOk="0">
                    <a:moveTo>
                      <a:pt x="53" y="1"/>
                    </a:moveTo>
                    <a:cubicBezTo>
                      <a:pt x="47" y="1"/>
                      <a:pt x="44" y="2"/>
                      <a:pt x="43" y="5"/>
                    </a:cubicBezTo>
                    <a:cubicBezTo>
                      <a:pt x="43" y="31"/>
                      <a:pt x="1" y="152"/>
                      <a:pt x="56" y="207"/>
                    </a:cubicBezTo>
                    <a:cubicBezTo>
                      <a:pt x="94" y="248"/>
                      <a:pt x="557" y="522"/>
                      <a:pt x="621" y="522"/>
                    </a:cubicBezTo>
                    <a:cubicBezTo>
                      <a:pt x="624" y="522"/>
                      <a:pt x="626" y="522"/>
                      <a:pt x="627" y="521"/>
                    </a:cubicBezTo>
                    <a:cubicBezTo>
                      <a:pt x="654" y="478"/>
                      <a:pt x="709" y="397"/>
                      <a:pt x="654" y="263"/>
                    </a:cubicBezTo>
                    <a:cubicBezTo>
                      <a:pt x="654" y="263"/>
                      <a:pt x="132" y="1"/>
                      <a:pt x="5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6874950" y="2169350"/>
                <a:ext cx="157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38" extrusionOk="0">
                    <a:moveTo>
                      <a:pt x="99" y="0"/>
                    </a:moveTo>
                    <a:cubicBezTo>
                      <a:pt x="77" y="0"/>
                      <a:pt x="58" y="5"/>
                      <a:pt x="43" y="15"/>
                    </a:cubicBezTo>
                    <a:cubicBezTo>
                      <a:pt x="1" y="44"/>
                      <a:pt x="30" y="126"/>
                      <a:pt x="82" y="165"/>
                    </a:cubicBezTo>
                    <a:lnTo>
                      <a:pt x="546" y="423"/>
                    </a:lnTo>
                    <a:cubicBezTo>
                      <a:pt x="560" y="432"/>
                      <a:pt x="574" y="437"/>
                      <a:pt x="586" y="437"/>
                    </a:cubicBezTo>
                    <a:cubicBezTo>
                      <a:pt x="610" y="437"/>
                      <a:pt x="628" y="418"/>
                      <a:pt x="628" y="384"/>
                    </a:cubicBezTo>
                    <a:lnTo>
                      <a:pt x="628" y="370"/>
                    </a:lnTo>
                    <a:cubicBezTo>
                      <a:pt x="628" y="315"/>
                      <a:pt x="588" y="260"/>
                      <a:pt x="546" y="233"/>
                    </a:cubicBezTo>
                    <a:lnTo>
                      <a:pt x="220" y="28"/>
                    </a:lnTo>
                    <a:cubicBezTo>
                      <a:pt x="177" y="12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6875375" y="2169125"/>
                <a:ext cx="15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2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189" y="53"/>
                    </a:cubicBezTo>
                    <a:lnTo>
                      <a:pt x="529" y="242"/>
                    </a:lnTo>
                    <a:cubicBezTo>
                      <a:pt x="571" y="269"/>
                      <a:pt x="597" y="324"/>
                      <a:pt x="597" y="379"/>
                    </a:cubicBezTo>
                    <a:lnTo>
                      <a:pt x="597" y="393"/>
                    </a:lnTo>
                    <a:cubicBezTo>
                      <a:pt x="597" y="406"/>
                      <a:pt x="597" y="419"/>
                      <a:pt x="584" y="432"/>
                    </a:cubicBezTo>
                    <a:cubicBezTo>
                      <a:pt x="571" y="432"/>
                      <a:pt x="555" y="432"/>
                      <a:pt x="542" y="419"/>
                    </a:cubicBezTo>
                    <a:lnTo>
                      <a:pt x="82" y="161"/>
                    </a:lnTo>
                    <a:cubicBezTo>
                      <a:pt x="39" y="135"/>
                      <a:pt x="26" y="92"/>
                      <a:pt x="26" y="66"/>
                    </a:cubicBezTo>
                    <a:cubicBezTo>
                      <a:pt x="26" y="66"/>
                      <a:pt x="26" y="53"/>
                      <a:pt x="39" y="37"/>
                    </a:cubicBezTo>
                    <a:cubicBezTo>
                      <a:pt x="52" y="24"/>
                      <a:pt x="65" y="24"/>
                      <a:pt x="95" y="24"/>
                    </a:cubicBezTo>
                    <a:close/>
                    <a:moveTo>
                      <a:pt x="89" y="0"/>
                    </a:moveTo>
                    <a:cubicBezTo>
                      <a:pt x="64" y="0"/>
                      <a:pt x="43" y="7"/>
                      <a:pt x="26" y="24"/>
                    </a:cubicBezTo>
                    <a:cubicBezTo>
                      <a:pt x="13" y="24"/>
                      <a:pt x="0" y="53"/>
                      <a:pt x="0" y="66"/>
                    </a:cubicBezTo>
                    <a:cubicBezTo>
                      <a:pt x="0" y="105"/>
                      <a:pt x="26" y="161"/>
                      <a:pt x="65" y="174"/>
                    </a:cubicBezTo>
                    <a:lnTo>
                      <a:pt x="529" y="445"/>
                    </a:lnTo>
                    <a:cubicBezTo>
                      <a:pt x="542" y="461"/>
                      <a:pt x="555" y="461"/>
                      <a:pt x="571" y="461"/>
                    </a:cubicBezTo>
                    <a:cubicBezTo>
                      <a:pt x="584" y="461"/>
                      <a:pt x="584" y="461"/>
                      <a:pt x="597" y="445"/>
                    </a:cubicBezTo>
                    <a:cubicBezTo>
                      <a:pt x="611" y="445"/>
                      <a:pt x="624" y="419"/>
                      <a:pt x="624" y="393"/>
                    </a:cubicBezTo>
                    <a:lnTo>
                      <a:pt x="624" y="379"/>
                    </a:lnTo>
                    <a:cubicBezTo>
                      <a:pt x="624" y="324"/>
                      <a:pt x="584" y="255"/>
                      <a:pt x="542" y="229"/>
                    </a:cubicBezTo>
                    <a:lnTo>
                      <a:pt x="203" y="37"/>
                    </a:lnTo>
                    <a:cubicBezTo>
                      <a:pt x="163" y="14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6887200" y="2176025"/>
                <a:ext cx="2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9" extrusionOk="0">
                    <a:moveTo>
                      <a:pt x="30" y="1"/>
                    </a:moveTo>
                    <a:cubicBezTo>
                      <a:pt x="16" y="1"/>
                      <a:pt x="0" y="13"/>
                      <a:pt x="0" y="35"/>
                    </a:cubicBezTo>
                    <a:cubicBezTo>
                      <a:pt x="0" y="61"/>
                      <a:pt x="30" y="87"/>
                      <a:pt x="43" y="103"/>
                    </a:cubicBezTo>
                    <a:cubicBezTo>
                      <a:pt x="50" y="107"/>
                      <a:pt x="56" y="109"/>
                      <a:pt x="61" y="109"/>
                    </a:cubicBezTo>
                    <a:cubicBezTo>
                      <a:pt x="75" y="109"/>
                      <a:pt x="82" y="96"/>
                      <a:pt x="82" y="74"/>
                    </a:cubicBezTo>
                    <a:cubicBezTo>
                      <a:pt x="82" y="48"/>
                      <a:pt x="69" y="22"/>
                      <a:pt x="43" y="6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900175" y="2129650"/>
                <a:ext cx="224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17" extrusionOk="0">
                    <a:moveTo>
                      <a:pt x="408" y="0"/>
                    </a:moveTo>
                    <a:lnTo>
                      <a:pt x="0" y="1603"/>
                    </a:lnTo>
                    <a:lnTo>
                      <a:pt x="572" y="1916"/>
                    </a:lnTo>
                    <a:lnTo>
                      <a:pt x="898" y="27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7"/>
            <p:cNvGrpSpPr/>
            <p:nvPr/>
          </p:nvGrpSpPr>
          <p:grpSpPr>
            <a:xfrm>
              <a:off x="73514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1517" name="Google Shape;1517;p37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1518" name="Google Shape;1518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37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1527" name="Google Shape;1527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5" name="Google Shape;1535;p37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1536" name="Google Shape;1536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5;p42">
            <a:extLst>
              <a:ext uri="{FF2B5EF4-FFF2-40B4-BE49-F238E27FC236}">
                <a16:creationId xmlns:a16="http://schemas.microsoft.com/office/drawing/2014/main" id="{D889CE18-DE4E-152F-E360-6EB1E468F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866" y="409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</a:t>
            </a:r>
            <a:r>
              <a:rPr lang="en-SG" sz="2800" dirty="0">
                <a:solidFill>
                  <a:srgbClr val="000000"/>
                </a:solidFill>
                <a:sym typeface="Arial"/>
              </a:rPr>
              <a:t>casualties by vehicle types</a:t>
            </a:r>
            <a:endParaRPr lang="en-SG" sz="28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3D9FC90-028B-F7F7-C307-4FBBB924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1" y="981816"/>
            <a:ext cx="5422834" cy="4086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8658C2-4C9B-7109-EC34-D61EF59B7278}"/>
              </a:ext>
            </a:extLst>
          </p:cNvPr>
          <p:cNvSpPr/>
          <p:nvPr/>
        </p:nvSpPr>
        <p:spPr>
          <a:xfrm>
            <a:off x="547921" y="2511162"/>
            <a:ext cx="4986866" cy="82126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149E25-580F-1CB4-7B1C-66E2B8C0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2596"/>
              </p:ext>
            </p:extLst>
          </p:nvPr>
        </p:nvGraphicFramePr>
        <p:xfrm>
          <a:off x="6108963" y="1877095"/>
          <a:ext cx="2552605" cy="18662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2605">
                  <a:extLst>
                    <a:ext uri="{9D8B030D-6E8A-4147-A177-3AD203B41FA5}">
                      <a16:colId xmlns:a16="http://schemas.microsoft.com/office/drawing/2014/main" val="898946960"/>
                    </a:ext>
                  </a:extLst>
                </a:gridCol>
              </a:tblGrid>
              <a:tr h="4794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Top 3 vehicle types</a:t>
                      </a:r>
                    </a:p>
                  </a:txBody>
                  <a:tcPr anchor="ctr">
                    <a:solidFill>
                      <a:srgbClr val="DE0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43829"/>
                  </a:ext>
                </a:extLst>
              </a:tr>
              <a:tr h="1080956">
                <a:tc>
                  <a:txBody>
                    <a:bodyPr/>
                    <a:lstStyle/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Motorcyclists and pillion riders</a:t>
                      </a:r>
                    </a:p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Motor cars and station wagons</a:t>
                      </a:r>
                    </a:p>
                    <a:p>
                      <a:pPr marL="238125" marR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  <a:tabLst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cs typeface="Arial"/>
                          <a:sym typeface="Arial"/>
                        </a:rPr>
                        <a:t>Pedestrians</a:t>
                      </a:r>
                      <a:endParaRPr lang="en-SG" sz="1300" b="0" i="0" u="none" strike="noStrike" cap="none" dirty="0">
                        <a:solidFill>
                          <a:schemeClr val="dk1"/>
                        </a:solidFill>
                        <a:latin typeface="Lexend Ligh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2122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4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490" name="Google Shape;3490;p44"/>
          <p:cNvSpPr txBox="1">
            <a:spLocks noGrp="1"/>
          </p:cNvSpPr>
          <p:nvPr>
            <p:ph type="subTitle" idx="2"/>
          </p:nvPr>
        </p:nvSpPr>
        <p:spPr>
          <a:xfrm>
            <a:off x="833657" y="1211616"/>
            <a:ext cx="6718609" cy="3004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Rainy days have a </a:t>
            </a:r>
            <a:r>
              <a:rPr lang="en" b="1" dirty="0"/>
              <a:t>significant impact </a:t>
            </a:r>
            <a:r>
              <a:rPr lang="en" dirty="0"/>
              <a:t>on the number of road accident casualties that result in </a:t>
            </a:r>
            <a:r>
              <a:rPr lang="en" b="1" dirty="0"/>
              <a:t>injuries but not fatalities</a:t>
            </a: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Fatalities are likely affected by </a:t>
            </a:r>
            <a:r>
              <a:rPr lang="en" b="1" dirty="0"/>
              <a:t>other factors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b="1" dirty="0"/>
              <a:t>Jan, Mar and Apr </a:t>
            </a:r>
            <a:r>
              <a:rPr lang="en" dirty="0"/>
              <a:t>consistently had high number of casualties with relatively high number of rainy days</a:t>
            </a:r>
          </a:p>
          <a:p>
            <a:pPr marL="342900" indent="-342900" algn="l">
              <a:buFont typeface="+mj-lt"/>
              <a:buAutoNum type="arabicPeriod"/>
            </a:pPr>
            <a:endParaRPr lang="en" dirty="0"/>
          </a:p>
          <a:p>
            <a:pPr marL="342900" indent="-342900" algn="l">
              <a:buFont typeface="+mj-lt"/>
              <a:buAutoNum type="arabicPeriod"/>
            </a:pPr>
            <a:r>
              <a:rPr lang="en" dirty="0" err="1"/>
              <a:t>Organisations</a:t>
            </a:r>
            <a:r>
              <a:rPr lang="en" dirty="0"/>
              <a:t> should tailor road safety measures to </a:t>
            </a:r>
            <a:r>
              <a:rPr lang="en-SG" b="1" dirty="0"/>
              <a:t>motorcyclists and pillion riders, motor cars and station wagons and pedestrians</a:t>
            </a:r>
          </a:p>
          <a:p>
            <a:pPr marL="0" indent="0" algn="l"/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44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4" name="Google Shape;7204;p70"/>
          <p:cNvSpPr txBox="1">
            <a:spLocks noGrp="1"/>
          </p:cNvSpPr>
          <p:nvPr>
            <p:ph type="title"/>
          </p:nvPr>
        </p:nvSpPr>
        <p:spPr>
          <a:xfrm>
            <a:off x="711533" y="3668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aphicFrame>
        <p:nvGraphicFramePr>
          <p:cNvPr id="5" name="Google Shape;7205;p70">
            <a:extLst>
              <a:ext uri="{FF2B5EF4-FFF2-40B4-BE49-F238E27FC236}">
                <a16:creationId xmlns:a16="http://schemas.microsoft.com/office/drawing/2014/main" id="{6992C396-BA53-05B2-0495-C38AE2323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551834"/>
              </p:ext>
            </p:extLst>
          </p:nvPr>
        </p:nvGraphicFramePr>
        <p:xfrm>
          <a:off x="472477" y="897237"/>
          <a:ext cx="8028054" cy="3978165"/>
        </p:xfrm>
        <a:graphic>
          <a:graphicData uri="http://schemas.openxmlformats.org/drawingml/2006/table">
            <a:tbl>
              <a:tblPr>
                <a:noFill/>
                <a:tableStyleId>{14397739-6A58-455D-8E2B-F8B0604BF71E}</a:tableStyleId>
              </a:tblPr>
              <a:tblGrid>
                <a:gridCol w="17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5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Lexend ExtraBold"/>
                          <a:ea typeface="Bebas Neue"/>
                          <a:cs typeface="Bebas Neue"/>
                          <a:sym typeface="Bebas Neue"/>
                        </a:rPr>
                        <a:t>Who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Lexend ExtraBold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When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What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Targeted at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LTA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Jan, Mar, Apr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Regular checks on </a:t>
                      </a: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clearer signages, anti-skid surfaces</a:t>
                      </a: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Regular road maintenance</a:t>
                      </a: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Town Council, Traffic Police, IMDA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Throughout the year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lang="en-SG" sz="300" b="1" i="0" u="none" strike="noStrike" cap="none" dirty="0">
                        <a:solidFill>
                          <a:schemeClr val="dk1"/>
                        </a:solidFill>
                        <a:latin typeface="Lexend Ligh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69875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b="1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Workshops</a:t>
                      </a:r>
                      <a:r>
                        <a:rPr lang="en-SG" sz="105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 on road safety</a:t>
                      </a:r>
                    </a:p>
                    <a:p>
                      <a:pPr marL="269875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b="1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Introduce apps </a:t>
                      </a:r>
                      <a:r>
                        <a:rPr lang="en-SG" sz="1050" b="0" i="0" u="none" strike="noStrike" cap="none" dirty="0">
                          <a:solidFill>
                            <a:schemeClr val="dk1"/>
                          </a:solidFill>
                          <a:latin typeface="Lexend Ligh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that can help drivers be more informed of road/weather conditions</a:t>
                      </a: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lang="en-SG" sz="300" b="0" i="0" u="none" strike="noStrike" cap="none" dirty="0">
                        <a:solidFill>
                          <a:schemeClr val="dk1"/>
                        </a:solidFill>
                        <a:latin typeface="Lexend Ligh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PUB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Jan, Mar, Apr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More frequent checks on our </a:t>
                      </a: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drainage system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during rainy season</a:t>
                      </a:r>
                    </a:p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Lexend ExtraBold"/>
                          <a:ea typeface="Lexend ExtraBold"/>
                          <a:cs typeface="Lexend ExtraBold"/>
                          <a:sym typeface="Lexend ExtraBold"/>
                        </a:rPr>
                        <a:t>App development companies</a:t>
                      </a:r>
                      <a:endParaRPr sz="1100" dirty="0">
                        <a:solidFill>
                          <a:schemeClr val="dk1"/>
                        </a:solidFill>
                        <a:latin typeface="Lexend ExtraBold"/>
                        <a:ea typeface="Lexend ExtraBold"/>
                        <a:cs typeface="Lexend ExtraBold"/>
                        <a:sym typeface="Lexend ExtraBol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>
                        <a:alpha val="27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Throughout the year</a:t>
                      </a: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en-SG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Real-time traffic &amp; weather monitoring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app</a:t>
                      </a: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Suggest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alternative routes </a:t>
                      </a:r>
                    </a:p>
                    <a:p>
                      <a:pPr marL="269875" lvl="0" indent="-1778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Platform to </a:t>
                      </a:r>
                      <a:r>
                        <a:rPr lang="en-SG" sz="105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swiftly inform relevant organisations </a:t>
                      </a:r>
                      <a:r>
                        <a:rPr lang="en-SG" sz="105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of poor road conditions</a:t>
                      </a:r>
                    </a:p>
                    <a:p>
                      <a:pPr marL="92075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en-SG" sz="3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sz="105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 descr="Car Icon Vector Art, Icons, and Graphics for Free Download">
            <a:extLst>
              <a:ext uri="{FF2B5EF4-FFF2-40B4-BE49-F238E27FC236}">
                <a16:creationId xmlns:a16="http://schemas.microsoft.com/office/drawing/2014/main" id="{7E632054-BA7F-E487-3724-03CE1E9B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51" y="1542921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lack motorcycle icon - Free black motorcycle icons">
            <a:extLst>
              <a:ext uri="{FF2B5EF4-FFF2-40B4-BE49-F238E27FC236}">
                <a16:creationId xmlns:a16="http://schemas.microsoft.com/office/drawing/2014/main" id="{7DF7FA26-28A2-A36B-A819-DC08479A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1569314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r Icon Vector Art, Icons, and Graphics for Free Download">
            <a:extLst>
              <a:ext uri="{FF2B5EF4-FFF2-40B4-BE49-F238E27FC236}">
                <a16:creationId xmlns:a16="http://schemas.microsoft.com/office/drawing/2014/main" id="{A0FD5E24-7B25-9D15-93D5-2F9AC1B7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86" y="2442097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lack motorcycle icon - Free black motorcycle icons">
            <a:extLst>
              <a:ext uri="{FF2B5EF4-FFF2-40B4-BE49-F238E27FC236}">
                <a16:creationId xmlns:a16="http://schemas.microsoft.com/office/drawing/2014/main" id="{2E535CD6-67D1-E13A-D25C-D45A1B3B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49" y="2468490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 Icon Vector Art, Icons, and Graphics for Free Download">
            <a:extLst>
              <a:ext uri="{FF2B5EF4-FFF2-40B4-BE49-F238E27FC236}">
                <a16:creationId xmlns:a16="http://schemas.microsoft.com/office/drawing/2014/main" id="{F74FB182-77B0-9781-165C-0575268C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51" y="3189434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ck motorcycle icon - Free black motorcycle icons">
            <a:extLst>
              <a:ext uri="{FF2B5EF4-FFF2-40B4-BE49-F238E27FC236}">
                <a16:creationId xmlns:a16="http://schemas.microsoft.com/office/drawing/2014/main" id="{7F3058C3-89E1-5CDE-0143-7F280783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3215827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ar Icon Vector Art, Icons, and Graphics for Free Download">
            <a:extLst>
              <a:ext uri="{FF2B5EF4-FFF2-40B4-BE49-F238E27FC236}">
                <a16:creationId xmlns:a16="http://schemas.microsoft.com/office/drawing/2014/main" id="{B1301460-045C-D7BE-24C9-3BC4F4BB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51" y="4106864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lack motorcycle icon - Free black motorcycle icons">
            <a:extLst>
              <a:ext uri="{FF2B5EF4-FFF2-40B4-BE49-F238E27FC236}">
                <a16:creationId xmlns:a16="http://schemas.microsoft.com/office/drawing/2014/main" id="{AA1D58DD-9891-1D9B-8AC0-88D5A5D7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53" y="4133257"/>
            <a:ext cx="352788" cy="3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unner (Pedestrian) Icons PNG - Free PNG and Icons Downloads">
            <a:extLst>
              <a:ext uri="{FF2B5EF4-FFF2-40B4-BE49-F238E27FC236}">
                <a16:creationId xmlns:a16="http://schemas.microsoft.com/office/drawing/2014/main" id="{7BD38307-E5A8-45B9-0FF9-3E85A1C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561">
            <a:off x="7815639" y="2483258"/>
            <a:ext cx="220229" cy="2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unner (Pedestrian) Icons PNG - Free PNG and Icons Downloads">
            <a:extLst>
              <a:ext uri="{FF2B5EF4-FFF2-40B4-BE49-F238E27FC236}">
                <a16:creationId xmlns:a16="http://schemas.microsoft.com/office/drawing/2014/main" id="{172EDC57-E615-B5BA-6287-73040879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561">
            <a:off x="7973403" y="4154248"/>
            <a:ext cx="220229" cy="2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Old man, old people, old person, people, person, People icon, png | PNGWing">
            <a:extLst>
              <a:ext uri="{FF2B5EF4-FFF2-40B4-BE49-F238E27FC236}">
                <a16:creationId xmlns:a16="http://schemas.microsoft.com/office/drawing/2014/main" id="{741A1462-4C96-D662-7B1D-DE53D0BA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48" y="2462218"/>
            <a:ext cx="347485" cy="34748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Limitations/Future research</a:t>
            </a:r>
            <a:endParaRPr dirty="0"/>
          </a:p>
        </p:txBody>
      </p:sp>
      <p:sp>
        <p:nvSpPr>
          <p:cNvPr id="3506" name="Google Shape;3506;p45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road accidents happened on a rainy day?</a:t>
            </a:r>
            <a:endParaRPr dirty="0"/>
          </a:p>
        </p:txBody>
      </p:sp>
      <p:sp>
        <p:nvSpPr>
          <p:cNvPr id="3507" name="Google Shape;3507;p45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causes of road accidents?</a:t>
            </a:r>
          </a:p>
        </p:txBody>
      </p:sp>
      <p:sp>
        <p:nvSpPr>
          <p:cNvPr id="3508" name="Google Shape;3508;p45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 specific locations more prone to accidents because of rain?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9" name="Google Shape;3509;p45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3510" name="Google Shape;3510;p45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factors</a:t>
            </a:r>
            <a:endParaRPr dirty="0"/>
          </a:p>
        </p:txBody>
      </p:sp>
      <p:sp>
        <p:nvSpPr>
          <p:cNvPr id="3511" name="Google Shape;3511;p45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Geolocation data</a:t>
            </a:r>
            <a:endParaRPr dirty="0"/>
          </a:p>
        </p:txBody>
      </p:sp>
      <p:sp>
        <p:nvSpPr>
          <p:cNvPr id="3512" name="Google Shape;3512;p45"/>
          <p:cNvSpPr/>
          <p:nvPr/>
        </p:nvSpPr>
        <p:spPr>
          <a:xfrm>
            <a:off x="4297641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45"/>
          <p:cNvSpPr/>
          <p:nvPr/>
        </p:nvSpPr>
        <p:spPr>
          <a:xfrm>
            <a:off x="1598441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45"/>
          <p:cNvSpPr/>
          <p:nvPr/>
        </p:nvSpPr>
        <p:spPr>
          <a:xfrm>
            <a:off x="6996856" y="1910763"/>
            <a:ext cx="548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45"/>
          <p:cNvSpPr/>
          <p:nvPr/>
        </p:nvSpPr>
        <p:spPr>
          <a:xfrm>
            <a:off x="1669240" y="2056007"/>
            <a:ext cx="407102" cy="258210"/>
          </a:xfrm>
          <a:custGeom>
            <a:avLst/>
            <a:gdLst/>
            <a:ahLst/>
            <a:cxnLst/>
            <a:rect l="l" t="t" r="r" b="b"/>
            <a:pathLst>
              <a:path w="3379" h="2143" extrusionOk="0">
                <a:moveTo>
                  <a:pt x="1990" y="182"/>
                </a:moveTo>
                <a:cubicBezTo>
                  <a:pt x="1990" y="182"/>
                  <a:pt x="1961" y="211"/>
                  <a:pt x="1961" y="247"/>
                </a:cubicBezTo>
                <a:lnTo>
                  <a:pt x="1780" y="666"/>
                </a:lnTo>
                <a:lnTo>
                  <a:pt x="2047" y="305"/>
                </a:lnTo>
                <a:cubicBezTo>
                  <a:pt x="2084" y="276"/>
                  <a:pt x="2084" y="247"/>
                  <a:pt x="2047" y="247"/>
                </a:cubicBezTo>
                <a:lnTo>
                  <a:pt x="2019" y="211"/>
                </a:lnTo>
                <a:lnTo>
                  <a:pt x="1990" y="182"/>
                </a:lnTo>
                <a:close/>
                <a:moveTo>
                  <a:pt x="1324" y="247"/>
                </a:moveTo>
                <a:lnTo>
                  <a:pt x="1295" y="276"/>
                </a:lnTo>
                <a:cubicBezTo>
                  <a:pt x="1266" y="276"/>
                  <a:pt x="1295" y="305"/>
                  <a:pt x="1295" y="334"/>
                </a:cubicBezTo>
                <a:lnTo>
                  <a:pt x="1570" y="695"/>
                </a:lnTo>
                <a:lnTo>
                  <a:pt x="1570" y="695"/>
                </a:lnTo>
                <a:lnTo>
                  <a:pt x="1418" y="276"/>
                </a:lnTo>
                <a:cubicBezTo>
                  <a:pt x="1389" y="247"/>
                  <a:pt x="1389" y="247"/>
                  <a:pt x="1360" y="247"/>
                </a:cubicBezTo>
                <a:close/>
                <a:moveTo>
                  <a:pt x="1628" y="1"/>
                </a:moveTo>
                <a:cubicBezTo>
                  <a:pt x="1599" y="1"/>
                  <a:pt x="1599" y="30"/>
                  <a:pt x="1599" y="95"/>
                </a:cubicBezTo>
                <a:lnTo>
                  <a:pt x="1686" y="695"/>
                </a:lnTo>
                <a:lnTo>
                  <a:pt x="1751" y="95"/>
                </a:lnTo>
                <a:cubicBezTo>
                  <a:pt x="1780" y="30"/>
                  <a:pt x="1751" y="1"/>
                  <a:pt x="1722" y="1"/>
                </a:cubicBezTo>
                <a:close/>
                <a:moveTo>
                  <a:pt x="2293" y="543"/>
                </a:moveTo>
                <a:cubicBezTo>
                  <a:pt x="2322" y="543"/>
                  <a:pt x="2351" y="543"/>
                  <a:pt x="2380" y="572"/>
                </a:cubicBezTo>
                <a:lnTo>
                  <a:pt x="2988" y="724"/>
                </a:lnTo>
                <a:cubicBezTo>
                  <a:pt x="3046" y="753"/>
                  <a:pt x="3075" y="789"/>
                  <a:pt x="3104" y="876"/>
                </a:cubicBezTo>
                <a:lnTo>
                  <a:pt x="3169" y="1296"/>
                </a:lnTo>
                <a:lnTo>
                  <a:pt x="1903" y="970"/>
                </a:lnTo>
                <a:lnTo>
                  <a:pt x="2199" y="609"/>
                </a:lnTo>
                <a:cubicBezTo>
                  <a:pt x="2228" y="572"/>
                  <a:pt x="2265" y="543"/>
                  <a:pt x="2293" y="543"/>
                </a:cubicBezTo>
                <a:close/>
                <a:moveTo>
                  <a:pt x="1208" y="818"/>
                </a:moveTo>
                <a:cubicBezTo>
                  <a:pt x="1295" y="818"/>
                  <a:pt x="1324" y="847"/>
                  <a:pt x="1389" y="934"/>
                </a:cubicBezTo>
                <a:lnTo>
                  <a:pt x="1570" y="1332"/>
                </a:lnTo>
                <a:lnTo>
                  <a:pt x="239" y="1332"/>
                </a:lnTo>
                <a:lnTo>
                  <a:pt x="456" y="934"/>
                </a:lnTo>
                <a:cubicBezTo>
                  <a:pt x="485" y="847"/>
                  <a:pt x="514" y="847"/>
                  <a:pt x="572" y="818"/>
                </a:cubicBezTo>
                <a:close/>
                <a:moveTo>
                  <a:pt x="3104" y="1448"/>
                </a:moveTo>
                <a:cubicBezTo>
                  <a:pt x="3169" y="1477"/>
                  <a:pt x="3227" y="1542"/>
                  <a:pt x="3198" y="1629"/>
                </a:cubicBezTo>
                <a:cubicBezTo>
                  <a:pt x="3174" y="1682"/>
                  <a:pt x="3126" y="1730"/>
                  <a:pt x="3062" y="1730"/>
                </a:cubicBezTo>
                <a:cubicBezTo>
                  <a:pt x="3048" y="1730"/>
                  <a:pt x="3033" y="1728"/>
                  <a:pt x="3017" y="1723"/>
                </a:cubicBezTo>
                <a:cubicBezTo>
                  <a:pt x="2952" y="1694"/>
                  <a:pt x="2894" y="1629"/>
                  <a:pt x="2923" y="1542"/>
                </a:cubicBezTo>
                <a:cubicBezTo>
                  <a:pt x="2952" y="1477"/>
                  <a:pt x="2988" y="1448"/>
                  <a:pt x="3046" y="1448"/>
                </a:cubicBezTo>
                <a:close/>
                <a:moveTo>
                  <a:pt x="275" y="1477"/>
                </a:moveTo>
                <a:cubicBezTo>
                  <a:pt x="362" y="1477"/>
                  <a:pt x="420" y="1542"/>
                  <a:pt x="420" y="1629"/>
                </a:cubicBezTo>
                <a:cubicBezTo>
                  <a:pt x="420" y="1723"/>
                  <a:pt x="362" y="1781"/>
                  <a:pt x="275" y="1781"/>
                </a:cubicBezTo>
                <a:cubicBezTo>
                  <a:pt x="210" y="1781"/>
                  <a:pt x="152" y="1694"/>
                  <a:pt x="152" y="1629"/>
                </a:cubicBezTo>
                <a:cubicBezTo>
                  <a:pt x="152" y="1542"/>
                  <a:pt x="210" y="1477"/>
                  <a:pt x="275" y="1477"/>
                </a:cubicBezTo>
                <a:close/>
                <a:moveTo>
                  <a:pt x="1541" y="1477"/>
                </a:moveTo>
                <a:cubicBezTo>
                  <a:pt x="1599" y="1477"/>
                  <a:pt x="1657" y="1542"/>
                  <a:pt x="1657" y="1629"/>
                </a:cubicBezTo>
                <a:cubicBezTo>
                  <a:pt x="1657" y="1723"/>
                  <a:pt x="1599" y="1781"/>
                  <a:pt x="1541" y="1781"/>
                </a:cubicBezTo>
                <a:cubicBezTo>
                  <a:pt x="1447" y="1781"/>
                  <a:pt x="1389" y="1694"/>
                  <a:pt x="1389" y="1629"/>
                </a:cubicBezTo>
                <a:cubicBezTo>
                  <a:pt x="1389" y="1542"/>
                  <a:pt x="1447" y="1477"/>
                  <a:pt x="1541" y="1477"/>
                </a:cubicBezTo>
                <a:close/>
                <a:moveTo>
                  <a:pt x="2265" y="363"/>
                </a:moveTo>
                <a:cubicBezTo>
                  <a:pt x="2199" y="363"/>
                  <a:pt x="2142" y="392"/>
                  <a:pt x="2113" y="428"/>
                </a:cubicBezTo>
                <a:lnTo>
                  <a:pt x="1686" y="934"/>
                </a:lnTo>
                <a:lnTo>
                  <a:pt x="1657" y="934"/>
                </a:lnTo>
                <a:lnTo>
                  <a:pt x="1780" y="1151"/>
                </a:lnTo>
                <a:cubicBezTo>
                  <a:pt x="1809" y="1115"/>
                  <a:pt x="1838" y="1115"/>
                  <a:pt x="1903" y="1115"/>
                </a:cubicBezTo>
                <a:cubicBezTo>
                  <a:pt x="1961" y="1151"/>
                  <a:pt x="2019" y="1209"/>
                  <a:pt x="1990" y="1296"/>
                </a:cubicBezTo>
                <a:cubicBezTo>
                  <a:pt x="1990" y="1361"/>
                  <a:pt x="1932" y="1390"/>
                  <a:pt x="1867" y="1390"/>
                </a:cubicBezTo>
                <a:cubicBezTo>
                  <a:pt x="1867" y="1419"/>
                  <a:pt x="1903" y="1477"/>
                  <a:pt x="1903" y="1513"/>
                </a:cubicBezTo>
                <a:lnTo>
                  <a:pt x="1903" y="1600"/>
                </a:lnTo>
                <a:lnTo>
                  <a:pt x="2952" y="1875"/>
                </a:lnTo>
                <a:lnTo>
                  <a:pt x="2923" y="1933"/>
                </a:lnTo>
                <a:lnTo>
                  <a:pt x="2923" y="2019"/>
                </a:lnTo>
                <a:cubicBezTo>
                  <a:pt x="2923" y="2019"/>
                  <a:pt x="2923" y="2056"/>
                  <a:pt x="2952" y="2056"/>
                </a:cubicBezTo>
                <a:lnTo>
                  <a:pt x="3169" y="2113"/>
                </a:lnTo>
                <a:cubicBezTo>
                  <a:pt x="3198" y="2113"/>
                  <a:pt x="3227" y="2113"/>
                  <a:pt x="3227" y="2085"/>
                </a:cubicBezTo>
                <a:lnTo>
                  <a:pt x="3227" y="2019"/>
                </a:lnTo>
                <a:lnTo>
                  <a:pt x="3379" y="1542"/>
                </a:lnTo>
                <a:lnTo>
                  <a:pt x="3379" y="1361"/>
                </a:lnTo>
                <a:lnTo>
                  <a:pt x="3256" y="724"/>
                </a:lnTo>
                <a:cubicBezTo>
                  <a:pt x="3227" y="666"/>
                  <a:pt x="3169" y="572"/>
                  <a:pt x="3075" y="543"/>
                </a:cubicBezTo>
                <a:lnTo>
                  <a:pt x="2322" y="363"/>
                </a:lnTo>
                <a:close/>
                <a:moveTo>
                  <a:pt x="514" y="638"/>
                </a:moveTo>
                <a:cubicBezTo>
                  <a:pt x="420" y="638"/>
                  <a:pt x="333" y="695"/>
                  <a:pt x="304" y="753"/>
                </a:cubicBezTo>
                <a:lnTo>
                  <a:pt x="29" y="1361"/>
                </a:lnTo>
                <a:cubicBezTo>
                  <a:pt x="0" y="1419"/>
                  <a:pt x="0" y="1448"/>
                  <a:pt x="0" y="1513"/>
                </a:cubicBezTo>
                <a:lnTo>
                  <a:pt x="0" y="2019"/>
                </a:lnTo>
                <a:lnTo>
                  <a:pt x="0" y="2085"/>
                </a:lnTo>
                <a:cubicBezTo>
                  <a:pt x="0" y="2113"/>
                  <a:pt x="0" y="2142"/>
                  <a:pt x="29" y="2142"/>
                </a:cubicBezTo>
                <a:lnTo>
                  <a:pt x="275" y="2142"/>
                </a:lnTo>
                <a:cubicBezTo>
                  <a:pt x="275" y="2142"/>
                  <a:pt x="304" y="2113"/>
                  <a:pt x="304" y="2085"/>
                </a:cubicBezTo>
                <a:lnTo>
                  <a:pt x="304" y="2019"/>
                </a:lnTo>
                <a:lnTo>
                  <a:pt x="304" y="1933"/>
                </a:lnTo>
                <a:lnTo>
                  <a:pt x="1505" y="1933"/>
                </a:lnTo>
                <a:lnTo>
                  <a:pt x="1505" y="2019"/>
                </a:lnTo>
                <a:lnTo>
                  <a:pt x="1505" y="2085"/>
                </a:lnTo>
                <a:cubicBezTo>
                  <a:pt x="1505" y="2113"/>
                  <a:pt x="1541" y="2142"/>
                  <a:pt x="1541" y="2142"/>
                </a:cubicBezTo>
                <a:lnTo>
                  <a:pt x="1780" y="2142"/>
                </a:lnTo>
                <a:cubicBezTo>
                  <a:pt x="1809" y="2142"/>
                  <a:pt x="1809" y="2113"/>
                  <a:pt x="1809" y="2085"/>
                </a:cubicBezTo>
                <a:lnTo>
                  <a:pt x="1809" y="2019"/>
                </a:lnTo>
                <a:lnTo>
                  <a:pt x="1809" y="1513"/>
                </a:lnTo>
                <a:cubicBezTo>
                  <a:pt x="1809" y="1448"/>
                  <a:pt x="1809" y="1419"/>
                  <a:pt x="1780" y="1361"/>
                </a:cubicBezTo>
                <a:lnTo>
                  <a:pt x="1505" y="753"/>
                </a:lnTo>
                <a:cubicBezTo>
                  <a:pt x="1476" y="695"/>
                  <a:pt x="1389" y="638"/>
                  <a:pt x="1295" y="6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3516" name="Google Shape;3516;p45"/>
          <p:cNvSpPr/>
          <p:nvPr/>
        </p:nvSpPr>
        <p:spPr>
          <a:xfrm>
            <a:off x="7067662" y="2030439"/>
            <a:ext cx="407087" cy="309348"/>
          </a:xfrm>
          <a:custGeom>
            <a:avLst/>
            <a:gdLst/>
            <a:ahLst/>
            <a:cxnLst/>
            <a:rect l="l" t="t" r="r" b="b"/>
            <a:pathLst>
              <a:path w="3373" h="2563" extrusionOk="0">
                <a:moveTo>
                  <a:pt x="2649" y="1"/>
                </a:moveTo>
                <a:cubicBezTo>
                  <a:pt x="2591" y="1"/>
                  <a:pt x="2533" y="59"/>
                  <a:pt x="2533" y="117"/>
                </a:cubicBezTo>
                <a:cubicBezTo>
                  <a:pt x="2533" y="182"/>
                  <a:pt x="2591" y="211"/>
                  <a:pt x="2649" y="211"/>
                </a:cubicBezTo>
                <a:cubicBezTo>
                  <a:pt x="2714" y="211"/>
                  <a:pt x="2743" y="182"/>
                  <a:pt x="2743" y="117"/>
                </a:cubicBezTo>
                <a:cubicBezTo>
                  <a:pt x="2743" y="59"/>
                  <a:pt x="2714" y="1"/>
                  <a:pt x="2649" y="1"/>
                </a:cubicBezTo>
                <a:close/>
                <a:moveTo>
                  <a:pt x="2953" y="240"/>
                </a:moveTo>
                <a:cubicBezTo>
                  <a:pt x="2866" y="240"/>
                  <a:pt x="2772" y="298"/>
                  <a:pt x="2772" y="421"/>
                </a:cubicBezTo>
                <a:cubicBezTo>
                  <a:pt x="2772" y="479"/>
                  <a:pt x="2801" y="544"/>
                  <a:pt x="2866" y="573"/>
                </a:cubicBezTo>
                <a:cubicBezTo>
                  <a:pt x="2830" y="630"/>
                  <a:pt x="2801" y="696"/>
                  <a:pt x="2801" y="753"/>
                </a:cubicBezTo>
                <a:lnTo>
                  <a:pt x="2801" y="840"/>
                </a:lnTo>
                <a:cubicBezTo>
                  <a:pt x="2714" y="840"/>
                  <a:pt x="2620" y="934"/>
                  <a:pt x="2620" y="1021"/>
                </a:cubicBezTo>
                <a:cubicBezTo>
                  <a:pt x="2620" y="1144"/>
                  <a:pt x="2714" y="1238"/>
                  <a:pt x="2830" y="1238"/>
                </a:cubicBezTo>
                <a:cubicBezTo>
                  <a:pt x="2924" y="1238"/>
                  <a:pt x="3011" y="1144"/>
                  <a:pt x="3011" y="1021"/>
                </a:cubicBezTo>
                <a:cubicBezTo>
                  <a:pt x="3047" y="1057"/>
                  <a:pt x="3076" y="1057"/>
                  <a:pt x="3076" y="1057"/>
                </a:cubicBezTo>
                <a:cubicBezTo>
                  <a:pt x="3257" y="1057"/>
                  <a:pt x="3372" y="905"/>
                  <a:pt x="3372" y="753"/>
                </a:cubicBezTo>
                <a:cubicBezTo>
                  <a:pt x="3372" y="601"/>
                  <a:pt x="3257" y="479"/>
                  <a:pt x="3105" y="479"/>
                </a:cubicBezTo>
                <a:cubicBezTo>
                  <a:pt x="3105" y="450"/>
                  <a:pt x="3134" y="450"/>
                  <a:pt x="3134" y="421"/>
                </a:cubicBezTo>
                <a:cubicBezTo>
                  <a:pt x="3134" y="298"/>
                  <a:pt x="3047" y="240"/>
                  <a:pt x="2953" y="240"/>
                </a:cubicBezTo>
                <a:close/>
                <a:moveTo>
                  <a:pt x="1173" y="905"/>
                </a:moveTo>
                <a:lnTo>
                  <a:pt x="1173" y="1354"/>
                </a:lnTo>
                <a:lnTo>
                  <a:pt x="392" y="1354"/>
                </a:lnTo>
                <a:lnTo>
                  <a:pt x="544" y="1021"/>
                </a:lnTo>
                <a:cubicBezTo>
                  <a:pt x="572" y="934"/>
                  <a:pt x="601" y="905"/>
                  <a:pt x="695" y="905"/>
                </a:cubicBezTo>
                <a:close/>
                <a:moveTo>
                  <a:pt x="1810" y="905"/>
                </a:moveTo>
                <a:cubicBezTo>
                  <a:pt x="1896" y="905"/>
                  <a:pt x="1962" y="963"/>
                  <a:pt x="1991" y="1021"/>
                </a:cubicBezTo>
                <a:lnTo>
                  <a:pt x="2200" y="1354"/>
                </a:lnTo>
                <a:lnTo>
                  <a:pt x="1354" y="1354"/>
                </a:lnTo>
                <a:lnTo>
                  <a:pt x="1354" y="905"/>
                </a:lnTo>
                <a:close/>
                <a:moveTo>
                  <a:pt x="630" y="2048"/>
                </a:moveTo>
                <a:cubicBezTo>
                  <a:pt x="724" y="2048"/>
                  <a:pt x="811" y="2106"/>
                  <a:pt x="811" y="2229"/>
                </a:cubicBezTo>
                <a:cubicBezTo>
                  <a:pt x="811" y="2323"/>
                  <a:pt x="724" y="2410"/>
                  <a:pt x="630" y="2410"/>
                </a:cubicBezTo>
                <a:cubicBezTo>
                  <a:pt x="544" y="2410"/>
                  <a:pt x="449" y="2323"/>
                  <a:pt x="449" y="2229"/>
                </a:cubicBezTo>
                <a:cubicBezTo>
                  <a:pt x="449" y="2106"/>
                  <a:pt x="544" y="2048"/>
                  <a:pt x="630" y="2048"/>
                </a:cubicBezTo>
                <a:close/>
                <a:moveTo>
                  <a:pt x="2468" y="2048"/>
                </a:moveTo>
                <a:cubicBezTo>
                  <a:pt x="2562" y="2048"/>
                  <a:pt x="2620" y="2106"/>
                  <a:pt x="2620" y="2229"/>
                </a:cubicBezTo>
                <a:cubicBezTo>
                  <a:pt x="2620" y="2323"/>
                  <a:pt x="2562" y="2410"/>
                  <a:pt x="2468" y="2410"/>
                </a:cubicBezTo>
                <a:cubicBezTo>
                  <a:pt x="2352" y="2410"/>
                  <a:pt x="2287" y="2323"/>
                  <a:pt x="2287" y="2229"/>
                </a:cubicBezTo>
                <a:cubicBezTo>
                  <a:pt x="2287" y="2106"/>
                  <a:pt x="2352" y="2048"/>
                  <a:pt x="2468" y="2048"/>
                </a:cubicBezTo>
                <a:close/>
                <a:moveTo>
                  <a:pt x="601" y="724"/>
                </a:moveTo>
                <a:cubicBezTo>
                  <a:pt x="515" y="724"/>
                  <a:pt x="421" y="782"/>
                  <a:pt x="363" y="876"/>
                </a:cubicBezTo>
                <a:lnTo>
                  <a:pt x="30" y="1535"/>
                </a:lnTo>
                <a:cubicBezTo>
                  <a:pt x="1" y="1629"/>
                  <a:pt x="1" y="1658"/>
                  <a:pt x="1" y="1716"/>
                </a:cubicBezTo>
                <a:lnTo>
                  <a:pt x="1" y="2106"/>
                </a:lnTo>
                <a:cubicBezTo>
                  <a:pt x="1" y="2200"/>
                  <a:pt x="1" y="2258"/>
                  <a:pt x="117" y="2258"/>
                </a:cubicBezTo>
                <a:lnTo>
                  <a:pt x="298" y="2258"/>
                </a:lnTo>
                <a:cubicBezTo>
                  <a:pt x="334" y="2410"/>
                  <a:pt x="449" y="2562"/>
                  <a:pt x="630" y="2562"/>
                </a:cubicBezTo>
                <a:cubicBezTo>
                  <a:pt x="811" y="2562"/>
                  <a:pt x="934" y="2410"/>
                  <a:pt x="963" y="2258"/>
                </a:cubicBezTo>
                <a:lnTo>
                  <a:pt x="2142" y="2258"/>
                </a:lnTo>
                <a:cubicBezTo>
                  <a:pt x="2142" y="2410"/>
                  <a:pt x="2287" y="2562"/>
                  <a:pt x="2439" y="2562"/>
                </a:cubicBezTo>
                <a:cubicBezTo>
                  <a:pt x="2620" y="2562"/>
                  <a:pt x="2772" y="2410"/>
                  <a:pt x="2772" y="2258"/>
                </a:cubicBezTo>
                <a:lnTo>
                  <a:pt x="3105" y="2258"/>
                </a:lnTo>
                <a:cubicBezTo>
                  <a:pt x="3192" y="2258"/>
                  <a:pt x="3257" y="2200"/>
                  <a:pt x="3257" y="2106"/>
                </a:cubicBezTo>
                <a:lnTo>
                  <a:pt x="3257" y="1716"/>
                </a:lnTo>
                <a:cubicBezTo>
                  <a:pt x="3257" y="1629"/>
                  <a:pt x="3228" y="1535"/>
                  <a:pt x="3076" y="1506"/>
                </a:cubicBezTo>
                <a:lnTo>
                  <a:pt x="2439" y="1383"/>
                </a:lnTo>
                <a:lnTo>
                  <a:pt x="2142" y="876"/>
                </a:lnTo>
                <a:cubicBezTo>
                  <a:pt x="2077" y="782"/>
                  <a:pt x="1991" y="724"/>
                  <a:pt x="1896" y="7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3517" name="Google Shape;3517;p45"/>
          <p:cNvSpPr/>
          <p:nvPr/>
        </p:nvSpPr>
        <p:spPr>
          <a:xfrm>
            <a:off x="4432041" y="2063799"/>
            <a:ext cx="279900" cy="242626"/>
          </a:xfrm>
          <a:custGeom>
            <a:avLst/>
            <a:gdLst/>
            <a:ahLst/>
            <a:cxnLst/>
            <a:rect l="l" t="t" r="r" b="b"/>
            <a:pathLst>
              <a:path w="3373" h="2924" extrusionOk="0">
                <a:moveTo>
                  <a:pt x="1563" y="240"/>
                </a:moveTo>
                <a:cubicBezTo>
                  <a:pt x="1686" y="240"/>
                  <a:pt x="1809" y="334"/>
                  <a:pt x="1809" y="450"/>
                </a:cubicBezTo>
                <a:cubicBezTo>
                  <a:pt x="1809" y="572"/>
                  <a:pt x="1686" y="695"/>
                  <a:pt x="1563" y="695"/>
                </a:cubicBezTo>
                <a:cubicBezTo>
                  <a:pt x="1448" y="695"/>
                  <a:pt x="1354" y="572"/>
                  <a:pt x="1354" y="450"/>
                </a:cubicBezTo>
                <a:cubicBezTo>
                  <a:pt x="1354" y="334"/>
                  <a:pt x="1448" y="240"/>
                  <a:pt x="1563" y="240"/>
                </a:cubicBezTo>
                <a:close/>
                <a:moveTo>
                  <a:pt x="1086" y="392"/>
                </a:moveTo>
                <a:lnTo>
                  <a:pt x="1086" y="2504"/>
                </a:lnTo>
                <a:lnTo>
                  <a:pt x="449" y="2200"/>
                </a:lnTo>
                <a:cubicBezTo>
                  <a:pt x="326" y="2142"/>
                  <a:pt x="297" y="2077"/>
                  <a:pt x="297" y="1962"/>
                </a:cubicBezTo>
                <a:lnTo>
                  <a:pt x="297" y="963"/>
                </a:lnTo>
                <a:cubicBezTo>
                  <a:pt x="297" y="811"/>
                  <a:pt x="326" y="782"/>
                  <a:pt x="449" y="695"/>
                </a:cubicBezTo>
                <a:lnTo>
                  <a:pt x="1086" y="392"/>
                </a:lnTo>
                <a:close/>
                <a:moveTo>
                  <a:pt x="3010" y="2077"/>
                </a:moveTo>
                <a:cubicBezTo>
                  <a:pt x="2981" y="2077"/>
                  <a:pt x="2981" y="2077"/>
                  <a:pt x="2953" y="2114"/>
                </a:cubicBezTo>
                <a:lnTo>
                  <a:pt x="2591" y="2591"/>
                </a:lnTo>
                <a:lnTo>
                  <a:pt x="3076" y="2229"/>
                </a:lnTo>
                <a:cubicBezTo>
                  <a:pt x="3104" y="2200"/>
                  <a:pt x="3104" y="2171"/>
                  <a:pt x="3104" y="2142"/>
                </a:cubicBezTo>
                <a:lnTo>
                  <a:pt x="3039" y="2077"/>
                </a:lnTo>
                <a:close/>
                <a:moveTo>
                  <a:pt x="1563" y="2200"/>
                </a:moveTo>
                <a:cubicBezTo>
                  <a:pt x="1686" y="2200"/>
                  <a:pt x="1809" y="2323"/>
                  <a:pt x="1809" y="2439"/>
                </a:cubicBezTo>
                <a:cubicBezTo>
                  <a:pt x="1809" y="2562"/>
                  <a:pt x="1686" y="2656"/>
                  <a:pt x="1563" y="2656"/>
                </a:cubicBezTo>
                <a:cubicBezTo>
                  <a:pt x="1448" y="2656"/>
                  <a:pt x="1354" y="2562"/>
                  <a:pt x="1354" y="2439"/>
                </a:cubicBezTo>
                <a:cubicBezTo>
                  <a:pt x="1325" y="2323"/>
                  <a:pt x="1448" y="2200"/>
                  <a:pt x="1563" y="2200"/>
                </a:cubicBezTo>
                <a:close/>
                <a:moveTo>
                  <a:pt x="3285" y="2258"/>
                </a:moveTo>
                <a:cubicBezTo>
                  <a:pt x="3256" y="2258"/>
                  <a:pt x="3220" y="2294"/>
                  <a:pt x="3220" y="2294"/>
                </a:cubicBezTo>
                <a:lnTo>
                  <a:pt x="2620" y="2743"/>
                </a:lnTo>
                <a:lnTo>
                  <a:pt x="2620" y="2743"/>
                </a:lnTo>
                <a:lnTo>
                  <a:pt x="3314" y="2475"/>
                </a:lnTo>
                <a:cubicBezTo>
                  <a:pt x="3372" y="2439"/>
                  <a:pt x="3372" y="2410"/>
                  <a:pt x="3372" y="2381"/>
                </a:cubicBezTo>
                <a:lnTo>
                  <a:pt x="3314" y="2294"/>
                </a:lnTo>
                <a:lnTo>
                  <a:pt x="3285" y="2258"/>
                </a:lnTo>
                <a:close/>
                <a:moveTo>
                  <a:pt x="3220" y="2743"/>
                </a:moveTo>
                <a:lnTo>
                  <a:pt x="2620" y="2837"/>
                </a:lnTo>
                <a:lnTo>
                  <a:pt x="3220" y="2895"/>
                </a:lnTo>
                <a:cubicBezTo>
                  <a:pt x="3285" y="2895"/>
                  <a:pt x="3314" y="2895"/>
                  <a:pt x="3314" y="2866"/>
                </a:cubicBezTo>
                <a:lnTo>
                  <a:pt x="3314" y="2772"/>
                </a:lnTo>
                <a:lnTo>
                  <a:pt x="3285" y="2743"/>
                </a:lnTo>
                <a:close/>
                <a:moveTo>
                  <a:pt x="1383" y="1"/>
                </a:moveTo>
                <a:cubicBezTo>
                  <a:pt x="1296" y="1"/>
                  <a:pt x="1231" y="1"/>
                  <a:pt x="1144" y="30"/>
                </a:cubicBezTo>
                <a:lnTo>
                  <a:pt x="182" y="486"/>
                </a:lnTo>
                <a:cubicBezTo>
                  <a:pt x="88" y="544"/>
                  <a:pt x="1" y="695"/>
                  <a:pt x="1" y="811"/>
                </a:cubicBezTo>
                <a:lnTo>
                  <a:pt x="1" y="2077"/>
                </a:lnTo>
                <a:cubicBezTo>
                  <a:pt x="1" y="2200"/>
                  <a:pt x="88" y="2352"/>
                  <a:pt x="182" y="2410"/>
                </a:cubicBezTo>
                <a:lnTo>
                  <a:pt x="1144" y="2866"/>
                </a:lnTo>
                <a:cubicBezTo>
                  <a:pt x="1231" y="2895"/>
                  <a:pt x="1296" y="2924"/>
                  <a:pt x="1383" y="2924"/>
                </a:cubicBezTo>
                <a:lnTo>
                  <a:pt x="2287" y="2924"/>
                </a:lnTo>
                <a:cubicBezTo>
                  <a:pt x="2352" y="2924"/>
                  <a:pt x="2381" y="2895"/>
                  <a:pt x="2381" y="2837"/>
                </a:cubicBezTo>
                <a:lnTo>
                  <a:pt x="2381" y="2475"/>
                </a:lnTo>
                <a:cubicBezTo>
                  <a:pt x="2381" y="2439"/>
                  <a:pt x="2352" y="2410"/>
                  <a:pt x="2287" y="2410"/>
                </a:cubicBezTo>
                <a:lnTo>
                  <a:pt x="2077" y="2410"/>
                </a:lnTo>
                <a:lnTo>
                  <a:pt x="2077" y="486"/>
                </a:lnTo>
                <a:lnTo>
                  <a:pt x="2287" y="486"/>
                </a:lnTo>
                <a:cubicBezTo>
                  <a:pt x="2352" y="486"/>
                  <a:pt x="2381" y="450"/>
                  <a:pt x="2381" y="421"/>
                </a:cubicBezTo>
                <a:lnTo>
                  <a:pt x="2381" y="59"/>
                </a:lnTo>
                <a:cubicBezTo>
                  <a:pt x="2381" y="1"/>
                  <a:pt x="2352" y="1"/>
                  <a:pt x="2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" grpId="0" build="p"/>
      <p:bldP spid="3507" grpId="0" build="p"/>
      <p:bldP spid="3508" grpId="0" build="p"/>
      <p:bldP spid="3509" grpId="0" build="p"/>
      <p:bldP spid="3510" grpId="0" build="p"/>
      <p:bldP spid="3511" grpId="0" build="p"/>
      <p:bldP spid="3512" grpId="0" animBg="1"/>
      <p:bldP spid="3513" grpId="0" animBg="1"/>
      <p:bldP spid="3514" grpId="0" animBg="1"/>
      <p:bldP spid="3515" grpId="0" animBg="1"/>
      <p:bldP spid="3516" grpId="0" animBg="1"/>
      <p:bldP spid="35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8" name="Google Shape;8658;p7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8660" name="Google Shape;8660;p75"/>
          <p:cNvSpPr txBox="1">
            <a:spLocks noGrp="1"/>
          </p:cNvSpPr>
          <p:nvPr>
            <p:ph type="subTitle" idx="2"/>
          </p:nvPr>
        </p:nvSpPr>
        <p:spPr>
          <a:xfrm>
            <a:off x="878649" y="1197551"/>
            <a:ext cx="7139283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www.budgetdirect.com.sg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/car-insurance/research/road-accident-statistics-in-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singapore</a:t>
            </a:r>
            <a:endParaRPr lang="en-SG" sz="1100" dirty="0">
              <a:latin typeface="Lexend Light"/>
              <a:ea typeface="Lexend Light"/>
              <a:cs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www.directasia.com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/blog/reduce-risk-road-accidents-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singapore</a:t>
            </a:r>
            <a:endParaRPr lang="en-SG" sz="1100" dirty="0">
              <a:latin typeface="Lexend Light"/>
              <a:ea typeface="Lexend Light"/>
              <a:cs typeface="Lexend Light"/>
              <a:sym typeface="Lexend Light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www.motorist.sg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/article/173/the-5-most-common-causes-for-road-accidents-in-singapore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msgt.com.sg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/accident-hotspots-in-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singapore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-to-watch-out-for/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www.smj.org.sg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/article/geospatial-analysis-severe-road-traffic-accidents-singapore-2013%E2%80%932014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tablebuilder.singstat.gov.sg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www.valuechampion.sg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/probability-car-accident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https://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www.weather.gov.sg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/</a:t>
            </a:r>
            <a:r>
              <a:rPr lang="en-SG" sz="1100" dirty="0" err="1">
                <a:latin typeface="Lexend Light"/>
                <a:ea typeface="Lexend Light"/>
                <a:cs typeface="Lexend Light"/>
                <a:sym typeface="Lexend Light"/>
              </a:rPr>
              <a:t>wp</a:t>
            </a:r>
            <a:r>
              <a:rPr lang="en-SG" sz="1100" dirty="0">
                <a:latin typeface="Lexend Light"/>
                <a:ea typeface="Lexend Light"/>
                <a:cs typeface="Lexend Light"/>
                <a:sym typeface="Lexend Light"/>
              </a:rPr>
              <a:t>-content/uploads/2020/03/Annual-Climate-Assessment-Report-2019.pdf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BAAB10F-C539-DFEB-8DB5-A8C41779485A}"/>
              </a:ext>
            </a:extLst>
          </p:cNvPr>
          <p:cNvSpPr txBox="1"/>
          <p:nvPr/>
        </p:nvSpPr>
        <p:spPr>
          <a:xfrm>
            <a:off x="969959" y="4593375"/>
            <a:ext cx="4230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Source: https://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www.valuechampion.sg</a:t>
            </a:r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/probability-car-accident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3A3645-3752-48D2-B4C9-84FDC603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643675"/>
            <a:ext cx="7696200" cy="3949700"/>
          </a:xfrm>
          <a:prstGeom prst="rect">
            <a:avLst/>
          </a:prstGeom>
        </p:spPr>
      </p:pic>
      <p:sp>
        <p:nvSpPr>
          <p:cNvPr id="17" name="Google Shape;5750;p53">
            <a:extLst>
              <a:ext uri="{FF2B5EF4-FFF2-40B4-BE49-F238E27FC236}">
                <a16:creationId xmlns:a16="http://schemas.microsoft.com/office/drawing/2014/main" id="{22FE79D9-17B3-9195-54C3-0A5108527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296" y="2148838"/>
            <a:ext cx="3989903" cy="768900"/>
          </a:xfrm>
          <a:prstGeom prst="rect">
            <a:avLst/>
          </a:prstGeom>
          <a:solidFill>
            <a:srgbClr val="D7D7D7">
              <a:alpha val="52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-SG" sz="1800" b="1" dirty="0">
                <a:solidFill>
                  <a:srgbClr val="DE0E01"/>
                </a:solidFill>
                <a:latin typeface="Lexend Light"/>
                <a:sym typeface="Lexend Light"/>
              </a:rPr>
              <a:t>Higher than</a:t>
            </a:r>
            <a:r>
              <a:rPr lang="en-SG" sz="1800" b="1" dirty="0">
                <a:latin typeface="Lexend Light"/>
                <a:sym typeface="Lexend Light"/>
              </a:rPr>
              <a:t> </a:t>
            </a:r>
            <a:br>
              <a:rPr lang="en-SG" sz="1800" b="1" dirty="0">
                <a:latin typeface="Lexend Light"/>
                <a:sym typeface="Lexend Light"/>
              </a:rPr>
            </a:br>
            <a:r>
              <a:rPr lang="en-SG" sz="1800" b="1" dirty="0">
                <a:latin typeface="Lexend Light"/>
                <a:sym typeface="Lexend Light"/>
              </a:rPr>
              <a:t>USA, Canada and Australia etc.</a:t>
            </a:r>
          </a:p>
        </p:txBody>
      </p:sp>
    </p:spTree>
    <p:extLst>
      <p:ext uri="{BB962C8B-B14F-4D97-AF65-F5344CB8AC3E}">
        <p14:creationId xmlns:p14="http://schemas.microsoft.com/office/powerpoint/2010/main" val="41939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752;p53">
            <a:extLst>
              <a:ext uri="{FF2B5EF4-FFF2-40B4-BE49-F238E27FC236}">
                <a16:creationId xmlns:a16="http://schemas.microsoft.com/office/drawing/2014/main" id="{F16A80CC-3449-EC0A-FAC5-B1979B0E6832}"/>
              </a:ext>
            </a:extLst>
          </p:cNvPr>
          <p:cNvSpPr txBox="1">
            <a:spLocks/>
          </p:cNvSpPr>
          <p:nvPr/>
        </p:nvSpPr>
        <p:spPr>
          <a:xfrm>
            <a:off x="1066736" y="3546180"/>
            <a:ext cx="2822799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b="1" dirty="0"/>
              <a:t>motorcyclists &amp; pillion riders</a:t>
            </a:r>
          </a:p>
        </p:txBody>
      </p:sp>
      <p:sp>
        <p:nvSpPr>
          <p:cNvPr id="9" name="Google Shape;5754;p53">
            <a:extLst>
              <a:ext uri="{FF2B5EF4-FFF2-40B4-BE49-F238E27FC236}">
                <a16:creationId xmlns:a16="http://schemas.microsoft.com/office/drawing/2014/main" id="{DFA6590F-DAB8-D483-2273-0011DE044510}"/>
              </a:ext>
            </a:extLst>
          </p:cNvPr>
          <p:cNvSpPr txBox="1">
            <a:spLocks/>
          </p:cNvSpPr>
          <p:nvPr/>
        </p:nvSpPr>
        <p:spPr>
          <a:xfrm>
            <a:off x="5733547" y="3542184"/>
            <a:ext cx="1623186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sz="1400" b="1" dirty="0">
                <a:latin typeface="Lexend Light"/>
              </a:rPr>
              <a:t>elderly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60FC0-F992-962B-BC2C-D610F72C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6" y="1140803"/>
            <a:ext cx="2297341" cy="2297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D6498-16FE-3EC8-E9A6-A8CFEC2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39" y="1140803"/>
            <a:ext cx="2297341" cy="22973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AB10F-C539-DFEB-8DB5-A8C41779485A}"/>
              </a:ext>
            </a:extLst>
          </p:cNvPr>
          <p:cNvSpPr txBox="1"/>
          <p:nvPr/>
        </p:nvSpPr>
        <p:spPr>
          <a:xfrm>
            <a:off x="969959" y="4593375"/>
            <a:ext cx="6726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Source: https://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www.budgetdirect.com.sg</a:t>
            </a:r>
            <a:r>
              <a:rPr lang="en-US" sz="1000" dirty="0">
                <a:solidFill>
                  <a:schemeClr val="dk1"/>
                </a:solidFill>
                <a:latin typeface="Lexend Light"/>
                <a:sym typeface="Lexend Light"/>
              </a:rPr>
              <a:t>/car-insurance/research/road-accident-statistics-in-</a:t>
            </a:r>
            <a:r>
              <a:rPr lang="en-US" sz="1000" dirty="0" err="1">
                <a:solidFill>
                  <a:schemeClr val="dk1"/>
                </a:solidFill>
                <a:latin typeface="Lexend Light"/>
                <a:sym typeface="Lexend Light"/>
              </a:rPr>
              <a:t>singapore</a:t>
            </a:r>
            <a:endParaRPr lang="en-US" sz="1000" dirty="0">
              <a:solidFill>
                <a:schemeClr val="dk1"/>
              </a:solidFill>
              <a:latin typeface="Lexend Light"/>
              <a:sym typeface="Lexend Light"/>
            </a:endParaRPr>
          </a:p>
        </p:txBody>
      </p:sp>
      <p:sp>
        <p:nvSpPr>
          <p:cNvPr id="22" name="Google Shape;5752;p53">
            <a:extLst>
              <a:ext uri="{FF2B5EF4-FFF2-40B4-BE49-F238E27FC236}">
                <a16:creationId xmlns:a16="http://schemas.microsoft.com/office/drawing/2014/main" id="{807E9DEF-3B20-3101-8664-26B4E9410272}"/>
              </a:ext>
            </a:extLst>
          </p:cNvPr>
          <p:cNvSpPr txBox="1">
            <a:spLocks/>
          </p:cNvSpPr>
          <p:nvPr/>
        </p:nvSpPr>
        <p:spPr>
          <a:xfrm>
            <a:off x="1650947" y="2482983"/>
            <a:ext cx="176891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sz="1300" dirty="0"/>
              <a:t>overall fatalities</a:t>
            </a:r>
            <a:endParaRPr lang="en-SG" sz="1300" b="1" dirty="0"/>
          </a:p>
        </p:txBody>
      </p:sp>
      <p:sp>
        <p:nvSpPr>
          <p:cNvPr id="24" name="Google Shape;5752;p53">
            <a:extLst>
              <a:ext uri="{FF2B5EF4-FFF2-40B4-BE49-F238E27FC236}">
                <a16:creationId xmlns:a16="http://schemas.microsoft.com/office/drawing/2014/main" id="{59A038CE-413B-004C-D83F-3E261558748D}"/>
              </a:ext>
            </a:extLst>
          </p:cNvPr>
          <p:cNvSpPr txBox="1">
            <a:spLocks/>
          </p:cNvSpPr>
          <p:nvPr/>
        </p:nvSpPr>
        <p:spPr>
          <a:xfrm>
            <a:off x="5748613" y="2487942"/>
            <a:ext cx="1598392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/>
            <a:r>
              <a:rPr lang="en-SG" sz="1300" dirty="0"/>
              <a:t>pedestrian fatalities</a:t>
            </a:r>
            <a:endParaRPr lang="en-SG" sz="1300" b="1" dirty="0"/>
          </a:p>
        </p:txBody>
      </p:sp>
      <p:pic>
        <p:nvPicPr>
          <p:cNvPr id="5126" name="Picture 6" descr="Old man, old people, old person, people, person, People icon, png | PNGWing">
            <a:extLst>
              <a:ext uri="{FF2B5EF4-FFF2-40B4-BE49-F238E27FC236}">
                <a16:creationId xmlns:a16="http://schemas.microsoft.com/office/drawing/2014/main" id="{B8F79948-C885-323C-92CC-927A4203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88" y="3823613"/>
            <a:ext cx="548703" cy="548703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7" name="Picture 4" descr="Black motorcycle icon - Free black motorcycle icons">
            <a:extLst>
              <a:ext uri="{FF2B5EF4-FFF2-40B4-BE49-F238E27FC236}">
                <a16:creationId xmlns:a16="http://schemas.microsoft.com/office/drawing/2014/main" id="{1E2D00E1-01C7-850F-2316-3757454E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83" y="3863119"/>
            <a:ext cx="548703" cy="5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45"/>
          <p:cNvSpPr txBox="1">
            <a:spLocks noGrp="1"/>
          </p:cNvSpPr>
          <p:nvPr>
            <p:ph type="subTitle" idx="1"/>
          </p:nvPr>
        </p:nvSpPr>
        <p:spPr>
          <a:xfrm>
            <a:off x="517712" y="943408"/>
            <a:ext cx="8108576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Problem statement: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Rainy days </a:t>
            </a:r>
            <a:r>
              <a:rPr lang="en-SG" sz="2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impede our navigation skills </a:t>
            </a:r>
            <a:r>
              <a:rPr lang="en-SG" sz="26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due to:</a:t>
            </a:r>
            <a:r>
              <a:rPr lang="en-SG" sz="2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endParaRPr lang="en-SG" sz="2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E0EC9-18C0-179F-2185-4F26532569BE}"/>
              </a:ext>
            </a:extLst>
          </p:cNvPr>
          <p:cNvSpPr txBox="1"/>
          <p:nvPr/>
        </p:nvSpPr>
        <p:spPr>
          <a:xfrm>
            <a:off x="685800" y="3081226"/>
            <a:ext cx="7940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SG" sz="2400" b="1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To what extent </a:t>
            </a:r>
            <a:r>
              <a:rPr lang="en-SG" sz="2400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does weather play a part in road safety? </a:t>
            </a:r>
          </a:p>
          <a:p>
            <a:pPr marL="0" indent="0" algn="ctr"/>
            <a:r>
              <a:rPr lang="en-SG" sz="2400" b="1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How can we minimize </a:t>
            </a:r>
            <a:r>
              <a:rPr lang="en-SG" sz="2400" dirty="0">
                <a:solidFill>
                  <a:schemeClr val="bg2">
                    <a:lumMod val="10000"/>
                  </a:schemeClr>
                </a:solidFill>
                <a:latin typeface="Helvetica Neue" panose="02000503000000020004" pitchFamily="2" charset="0"/>
              </a:rPr>
              <a:t>road accidents stemmed from rainy weather?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9FECC-7082-5781-EAFC-7EE6908A8C4B}"/>
              </a:ext>
            </a:extLst>
          </p:cNvPr>
          <p:cNvSpPr txBox="1"/>
          <p:nvPr/>
        </p:nvSpPr>
        <p:spPr>
          <a:xfrm>
            <a:off x="2770095" y="1940807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more slippery surfaces </a:t>
            </a:r>
            <a:endParaRPr lang="en-SG" sz="22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latin typeface="Helvetica Neue" panose="02000503000000020004" pitchFamily="2" charset="0"/>
              </a:rPr>
              <a:t>r</a:t>
            </a:r>
            <a:r>
              <a:rPr lang="en-SG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educed visibility 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CDA95-ADB5-A163-FB9C-06856E71BD94}"/>
              </a:ext>
            </a:extLst>
          </p:cNvPr>
          <p:cNvSpPr txBox="1"/>
          <p:nvPr/>
        </p:nvSpPr>
        <p:spPr>
          <a:xfrm>
            <a:off x="1045800" y="4444784"/>
            <a:ext cx="7052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SG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rain day is defined as a day with 0.2 mm rainfall recorded at a rainfall station (NEA, 2023)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443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what?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5D878D-D06E-728D-2D50-CE33BF74D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7928"/>
              </p:ext>
            </p:extLst>
          </p:nvPr>
        </p:nvGraphicFramePr>
        <p:xfrm>
          <a:off x="943583" y="1033803"/>
          <a:ext cx="7393022" cy="31460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96511">
                  <a:extLst>
                    <a:ext uri="{9D8B030D-6E8A-4147-A177-3AD203B41FA5}">
                      <a16:colId xmlns:a16="http://schemas.microsoft.com/office/drawing/2014/main" val="1825622581"/>
                    </a:ext>
                  </a:extLst>
                </a:gridCol>
                <a:gridCol w="3696511">
                  <a:extLst>
                    <a:ext uri="{9D8B030D-6E8A-4147-A177-3AD203B41FA5}">
                      <a16:colId xmlns:a16="http://schemas.microsoft.com/office/drawing/2014/main" val="929030944"/>
                    </a:ext>
                  </a:extLst>
                </a:gridCol>
              </a:tblGrid>
              <a:tr h="3538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Aim</a:t>
                      </a:r>
                    </a:p>
                  </a:txBody>
                  <a:tcPr>
                    <a:solidFill>
                      <a:srgbClr val="DE0E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Research</a:t>
                      </a:r>
                    </a:p>
                  </a:txBody>
                  <a:tcPr>
                    <a:solidFill>
                      <a:srgbClr val="DE0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02216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Find out if </a:t>
                      </a:r>
                      <a:r>
                        <a:rPr lang="en-SG" b="1" dirty="0"/>
                        <a:t>rainy days </a:t>
                      </a:r>
                      <a:r>
                        <a:rPr lang="en-SG" dirty="0"/>
                        <a:t>affect </a:t>
                      </a:r>
                      <a:r>
                        <a:rPr lang="en-SG" b="1" dirty="0"/>
                        <a:t>number of road accident casualties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4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No. of rainy days vs no. of casualties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55082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Find out if rainy days </a:t>
                      </a:r>
                      <a:r>
                        <a:rPr lang="en-SG" b="1" dirty="0"/>
                        <a:t>aggravate road accidents</a:t>
                      </a:r>
                      <a:endParaRPr lang="en-SG" dirty="0"/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4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No. of rainy days vs no. of fatalities</a:t>
                      </a:r>
                      <a:endParaRPr lang="en-SG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09911"/>
                  </a:ext>
                </a:extLst>
              </a:tr>
              <a:tr h="6980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Identify type of vehicles </a:t>
                      </a:r>
                      <a:r>
                        <a:rPr lang="en-SG" b="1" dirty="0"/>
                        <a:t>more prone to road accident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No. of casualties by vehicle types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45656"/>
                  </a:ext>
                </a:extLst>
              </a:tr>
              <a:tr h="6980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dirty="0"/>
                        <a:t>Provide recommendations to </a:t>
                      </a:r>
                      <a:r>
                        <a:rPr lang="en-SG" sz="1600" b="1" u="sng" dirty="0"/>
                        <a:t>improve road safety</a:t>
                      </a: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79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C95F87-4B07-3D27-E293-64FC43DF4C6B}"/>
              </a:ext>
            </a:extLst>
          </p:cNvPr>
          <p:cNvSpPr txBox="1"/>
          <p:nvPr/>
        </p:nvSpPr>
        <p:spPr>
          <a:xfrm>
            <a:off x="1045800" y="4186453"/>
            <a:ext cx="70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research was conducted using datasets from Jan 2010 – Dec 2019 (10 years).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Datasets from 2020 onwards were excluded due to the effects of Covid-19.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Personal Mobile Devices (PMD) were also removed as they only came into existence from 2017 onwards.</a:t>
            </a:r>
          </a:p>
        </p:txBody>
      </p:sp>
    </p:spTree>
    <p:extLst>
      <p:ext uri="{BB962C8B-B14F-4D97-AF65-F5344CB8AC3E}">
        <p14:creationId xmlns:p14="http://schemas.microsoft.com/office/powerpoint/2010/main" val="42690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65;p42">
            <a:extLst>
              <a:ext uri="{FF2B5EF4-FFF2-40B4-BE49-F238E27FC236}">
                <a16:creationId xmlns:a16="http://schemas.microsoft.com/office/drawing/2014/main" id="{07999C47-1E1A-696D-69D4-B5D8DBA5F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14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Outlier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4CB14C-FB5B-6204-1F18-419F2C24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5" y="3793123"/>
            <a:ext cx="7772400" cy="82915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A8AECB-D487-030A-F2DD-B08DE0D6408F}"/>
              </a:ext>
            </a:extLst>
          </p:cNvPr>
          <p:cNvSpPr txBox="1"/>
          <p:nvPr/>
        </p:nvSpPr>
        <p:spPr>
          <a:xfrm>
            <a:off x="960895" y="4630923"/>
            <a:ext cx="5078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http://</a:t>
            </a:r>
            <a:r>
              <a:rPr lang="en-US" sz="1000" dirty="0" err="1"/>
              <a:t>www.weather.gov.sg</a:t>
            </a:r>
            <a:r>
              <a:rPr lang="en-US" sz="1000" dirty="0"/>
              <a:t>/weather-situation-update-outlook-10-feb-2014/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E058E3-E2DA-77F2-202A-3EC42AF54870}"/>
              </a:ext>
            </a:extLst>
          </p:cNvPr>
          <p:cNvGrpSpPr/>
          <p:nvPr/>
        </p:nvGrpSpPr>
        <p:grpSpPr>
          <a:xfrm>
            <a:off x="820173" y="1054169"/>
            <a:ext cx="8040363" cy="2625911"/>
            <a:chOff x="820173" y="1054169"/>
            <a:chExt cx="8040363" cy="2625911"/>
          </a:xfrm>
        </p:grpSpPr>
        <p:pic>
          <p:nvPicPr>
            <p:cNvPr id="3" name="Picture 2" descr="A graph with blue dots&#10;&#10;Description automatically generated">
              <a:extLst>
                <a:ext uri="{FF2B5EF4-FFF2-40B4-BE49-F238E27FC236}">
                  <a16:creationId xmlns:a16="http://schemas.microsoft.com/office/drawing/2014/main" id="{B6BA81B0-255C-1D8C-4866-88704F31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173" y="1054169"/>
              <a:ext cx="6991591" cy="26259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4C077C-81FD-0AE6-E386-730977744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943" y="2697171"/>
              <a:ext cx="178813" cy="357064"/>
            </a:xfrm>
            <a:prstGeom prst="straightConnector1">
              <a:avLst/>
            </a:prstGeom>
            <a:ln w="38100">
              <a:solidFill>
                <a:srgbClr val="DE0E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7336C-93A5-F39D-E47A-43FC59946143}"/>
                </a:ext>
              </a:extLst>
            </p:cNvPr>
            <p:cNvSpPr txBox="1"/>
            <p:nvPr/>
          </p:nvSpPr>
          <p:spPr>
            <a:xfrm>
              <a:off x="1673477" y="2367125"/>
              <a:ext cx="992595" cy="307777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Lexend Light"/>
                  <a:sym typeface="Lexend Light"/>
                </a:rPr>
                <a:t>Feb 2014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FBA71-317D-B3D8-D9C5-1DAC6CE79AF8}"/>
                </a:ext>
              </a:extLst>
            </p:cNvPr>
            <p:cNvSpPr txBox="1"/>
            <p:nvPr/>
          </p:nvSpPr>
          <p:spPr>
            <a:xfrm>
              <a:off x="7587996" y="2561792"/>
              <a:ext cx="1272540" cy="492443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dk1"/>
                  </a:solidFill>
                  <a:latin typeface="Lexend Light"/>
                  <a:sym typeface="Lexend Light"/>
                </a:rPr>
                <a:t>Correlation = </a:t>
              </a:r>
            </a:p>
            <a:p>
              <a:pPr algn="ctr"/>
              <a:r>
                <a:rPr lang="en-US" sz="1300" dirty="0">
                  <a:solidFill>
                    <a:schemeClr val="dk1"/>
                  </a:solidFill>
                  <a:latin typeface="Lexend Light"/>
                  <a:sym typeface="Lexend Light"/>
                </a:rPr>
                <a:t>0.65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E41A1B-51DC-F5B9-8486-8D3D929BD622}"/>
                </a:ext>
              </a:extLst>
            </p:cNvPr>
            <p:cNvCxnSpPr>
              <a:cxnSpLocks/>
            </p:cNvCxnSpPr>
            <p:nvPr/>
          </p:nvCxnSpPr>
          <p:spPr>
            <a:xfrm>
              <a:off x="7031736" y="2815929"/>
              <a:ext cx="617293" cy="0"/>
            </a:xfrm>
            <a:prstGeom prst="straightConnector1">
              <a:avLst/>
            </a:prstGeom>
            <a:ln w="88900">
              <a:solidFill>
                <a:srgbClr val="DE0E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C71ABA-B5A0-EB85-9681-E822F670AB3B}"/>
              </a:ext>
            </a:extLst>
          </p:cNvPr>
          <p:cNvCxnSpPr/>
          <p:nvPr/>
        </p:nvCxnSpPr>
        <p:spPr>
          <a:xfrm>
            <a:off x="8478864" y="4297680"/>
            <a:ext cx="146304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EA2F2A-E936-1ADE-D8E6-0B3607E54A84}"/>
              </a:ext>
            </a:extLst>
          </p:cNvPr>
          <p:cNvCxnSpPr>
            <a:cxnSpLocks/>
          </p:cNvCxnSpPr>
          <p:nvPr/>
        </p:nvCxnSpPr>
        <p:spPr>
          <a:xfrm>
            <a:off x="7144588" y="4450080"/>
            <a:ext cx="1352564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553F5-75AC-EFEE-CBFE-07A5E2AC5160}"/>
              </a:ext>
            </a:extLst>
          </p:cNvPr>
          <p:cNvCxnSpPr>
            <a:cxnSpLocks/>
          </p:cNvCxnSpPr>
          <p:nvPr/>
        </p:nvCxnSpPr>
        <p:spPr>
          <a:xfrm>
            <a:off x="1095651" y="4588747"/>
            <a:ext cx="612572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09301E-21E0-1C5D-911C-645EAD5EA750}"/>
              </a:ext>
            </a:extLst>
          </p:cNvPr>
          <p:cNvCxnSpPr>
            <a:cxnSpLocks/>
          </p:cNvCxnSpPr>
          <p:nvPr/>
        </p:nvCxnSpPr>
        <p:spPr>
          <a:xfrm>
            <a:off x="1086507" y="4440936"/>
            <a:ext cx="1656693" cy="0"/>
          </a:xfrm>
          <a:prstGeom prst="line">
            <a:avLst/>
          </a:prstGeom>
          <a:ln w="25400">
            <a:solidFill>
              <a:srgbClr val="DE0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aph of a number of days and months&#10;&#10;Description automatically generated">
            <a:extLst>
              <a:ext uri="{FF2B5EF4-FFF2-40B4-BE49-F238E27FC236}">
                <a16:creationId xmlns:a16="http://schemas.microsoft.com/office/drawing/2014/main" id="{45817A21-10B2-F619-D842-E4DE8175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4" y="1163976"/>
            <a:ext cx="6931137" cy="2569179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63828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rainy days 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casualties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75" y="3714657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casualties of each month over 2010-2019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24CD1-3FFB-8BA0-5A2A-4359A49A144D}"/>
              </a:ext>
            </a:extLst>
          </p:cNvPr>
          <p:cNvSpPr/>
          <p:nvPr/>
        </p:nvSpPr>
        <p:spPr>
          <a:xfrm>
            <a:off x="3974741" y="1342309"/>
            <a:ext cx="971037" cy="208886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4B0EB-8721-2933-611D-74DA76F8AB6F}"/>
              </a:ext>
            </a:extLst>
          </p:cNvPr>
          <p:cNvSpPr/>
          <p:nvPr/>
        </p:nvSpPr>
        <p:spPr>
          <a:xfrm>
            <a:off x="6028315" y="1342309"/>
            <a:ext cx="1042706" cy="208886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71B27-8C5B-C160-1FC8-832D2F892E8A}"/>
              </a:ext>
            </a:extLst>
          </p:cNvPr>
          <p:cNvSpPr txBox="1"/>
          <p:nvPr/>
        </p:nvSpPr>
        <p:spPr>
          <a:xfrm>
            <a:off x="7618582" y="760217"/>
            <a:ext cx="1224037" cy="69249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Strong correlation = </a:t>
            </a:r>
          </a:p>
          <a:p>
            <a:pPr algn="ctr"/>
            <a:r>
              <a:rPr lang="en-US" sz="1300">
                <a:solidFill>
                  <a:schemeClr val="dk1"/>
                </a:solidFill>
                <a:latin typeface="Lexend Light"/>
                <a:sym typeface="Lexend Light"/>
              </a:rPr>
              <a:t>0.7</a:t>
            </a:r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E3A7E-0920-3880-58EF-D8904D7D7303}"/>
              </a:ext>
            </a:extLst>
          </p:cNvPr>
          <p:cNvCxnSpPr>
            <a:cxnSpLocks/>
          </p:cNvCxnSpPr>
          <p:nvPr/>
        </p:nvCxnSpPr>
        <p:spPr>
          <a:xfrm flipV="1">
            <a:off x="7071021" y="1006438"/>
            <a:ext cx="606336" cy="157538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8C7879EB-37FF-3A6B-1CD2-C65D41A704E9}"/>
              </a:ext>
            </a:extLst>
          </p:cNvPr>
          <p:cNvSpPr/>
          <p:nvPr/>
        </p:nvSpPr>
        <p:spPr>
          <a:xfrm>
            <a:off x="2332777" y="1536992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FE5DA7E-A266-81ED-230E-560B73D5BF99}"/>
              </a:ext>
            </a:extLst>
          </p:cNvPr>
          <p:cNvSpPr/>
          <p:nvPr/>
        </p:nvSpPr>
        <p:spPr>
          <a:xfrm>
            <a:off x="2844440" y="1499235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040064D0-BB26-00F9-3B1F-8EB6A72C2D46}"/>
              </a:ext>
            </a:extLst>
          </p:cNvPr>
          <p:cNvSpPr/>
          <p:nvPr/>
        </p:nvSpPr>
        <p:spPr>
          <a:xfrm>
            <a:off x="3356102" y="1479001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8EC52-588C-70C1-53A6-70A8D660A1BA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7A6F86-3F8B-FDBF-F996-D96838A67758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8CD1D95-1235-2E5F-AFFF-FE51F0B4CBE5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E09B31-D1C3-CD17-D1A7-3170632C4F95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CFF16FB8-8BE2-F656-1506-BE85662AD3E1}"/>
              </a:ext>
            </a:extLst>
          </p:cNvPr>
          <p:cNvSpPr/>
          <p:nvPr/>
        </p:nvSpPr>
        <p:spPr>
          <a:xfrm>
            <a:off x="1299464" y="1452714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E81149-1B8D-F6E1-D6A5-67B0BB135B89}"/>
              </a:ext>
            </a:extLst>
          </p:cNvPr>
          <p:cNvCxnSpPr/>
          <p:nvPr/>
        </p:nvCxnSpPr>
        <p:spPr>
          <a:xfrm>
            <a:off x="1100667" y="2269067"/>
            <a:ext cx="623993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2" grpId="0" animBg="1"/>
      <p:bldP spid="25" grpId="0" animBg="1"/>
      <p:bldP spid="26" grpId="0" animBg="1"/>
      <p:bldP spid="27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DC1CF-2313-41A2-EEB3-B2F2B835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157132"/>
            <a:ext cx="7279725" cy="2666539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82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rainy days 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fatalities</a:t>
            </a:r>
            <a:endParaRPr lang="en-SG" sz="2800" b="0" i="0" u="sng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47F90-EB0E-CD77-57A7-BE7232FAA572}"/>
              </a:ext>
            </a:extLst>
          </p:cNvPr>
          <p:cNvSpPr/>
          <p:nvPr/>
        </p:nvSpPr>
        <p:spPr>
          <a:xfrm>
            <a:off x="2954808" y="1348484"/>
            <a:ext cx="1617192" cy="2129172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336" y="3774164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fatalities of each month over 2010-2019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44826-53AD-D4DA-25B5-426A662B346E}"/>
              </a:ext>
            </a:extLst>
          </p:cNvPr>
          <p:cNvSpPr txBox="1"/>
          <p:nvPr/>
        </p:nvSpPr>
        <p:spPr>
          <a:xfrm>
            <a:off x="7622185" y="764583"/>
            <a:ext cx="1224037" cy="69249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Moderate correlation = </a:t>
            </a:r>
          </a:p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0.58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F7375-58F9-8077-FEDC-3856E2C23BC7}"/>
              </a:ext>
            </a:extLst>
          </p:cNvPr>
          <p:cNvCxnSpPr>
            <a:cxnSpLocks/>
          </p:cNvCxnSpPr>
          <p:nvPr/>
        </p:nvCxnSpPr>
        <p:spPr>
          <a:xfrm flipV="1">
            <a:off x="7024931" y="1068341"/>
            <a:ext cx="620404" cy="146328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>
            <a:extLst>
              <a:ext uri="{FF2B5EF4-FFF2-40B4-BE49-F238E27FC236}">
                <a16:creationId xmlns:a16="http://schemas.microsoft.com/office/drawing/2014/main" id="{246EEF72-480F-56CF-EF0D-8657869D5481}"/>
              </a:ext>
            </a:extLst>
          </p:cNvPr>
          <p:cNvSpPr/>
          <p:nvPr/>
        </p:nvSpPr>
        <p:spPr>
          <a:xfrm>
            <a:off x="2315487" y="1938073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C1F152E-1C28-C1DF-0C7E-69F3B76C75B2}"/>
              </a:ext>
            </a:extLst>
          </p:cNvPr>
          <p:cNvSpPr/>
          <p:nvPr/>
        </p:nvSpPr>
        <p:spPr>
          <a:xfrm>
            <a:off x="2864998" y="1658951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A18A4CE7-CA92-4081-FE01-5AC23E51358F}"/>
              </a:ext>
            </a:extLst>
          </p:cNvPr>
          <p:cNvSpPr/>
          <p:nvPr/>
        </p:nvSpPr>
        <p:spPr>
          <a:xfrm>
            <a:off x="1255777" y="1355017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B06BE7-739F-3C7A-B8C7-67F3B1E590BD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11FA00-4F09-D191-E7B2-96360B89B836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FC613E71-F6FD-CB13-D70B-050F207C16E7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CC2052-6872-AA25-9484-BAF905FE77CD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63E73C-2909-CFFA-53B8-0E531E02ACAB}"/>
              </a:ext>
            </a:extLst>
          </p:cNvPr>
          <p:cNvCxnSpPr>
            <a:cxnSpLocks/>
          </p:cNvCxnSpPr>
          <p:nvPr/>
        </p:nvCxnSpPr>
        <p:spPr>
          <a:xfrm>
            <a:off x="1100667" y="2286001"/>
            <a:ext cx="64346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45672E4D-48DC-03B7-9A7F-CFC7578F8088}"/>
              </a:ext>
            </a:extLst>
          </p:cNvPr>
          <p:cNvSpPr/>
          <p:nvPr/>
        </p:nvSpPr>
        <p:spPr>
          <a:xfrm>
            <a:off x="5022413" y="2055649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7" grpId="0" animBg="1"/>
      <p:bldP spid="9" grpId="0" animBg="1"/>
      <p:bldP spid="1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of a red and blue line&#10;&#10;Description automatically generated">
            <a:extLst>
              <a:ext uri="{FF2B5EF4-FFF2-40B4-BE49-F238E27FC236}">
                <a16:creationId xmlns:a16="http://schemas.microsoft.com/office/drawing/2014/main" id="{1457410F-0B04-4605-E521-1CC33D26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1" y="1116541"/>
            <a:ext cx="7302867" cy="2556730"/>
          </a:xfrm>
          <a:prstGeom prst="rect">
            <a:avLst/>
          </a:prstGeom>
        </p:spPr>
      </p:pic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19999" y="282116"/>
            <a:ext cx="8034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No. of </a:t>
            </a:r>
            <a:r>
              <a:rPr lang="en-SG" sz="2800" dirty="0">
                <a:solidFill>
                  <a:srgbClr val="000000"/>
                </a:solidFill>
                <a:sym typeface="Arial"/>
              </a:rPr>
              <a:t>rainy days </a:t>
            </a:r>
            <a:r>
              <a:rPr lang="en-SG" sz="2800" b="0" u="none" strike="noStrike" cap="none" dirty="0">
                <a:solidFill>
                  <a:srgbClr val="000000"/>
                </a:solidFill>
                <a:sym typeface="Arial"/>
              </a:rPr>
              <a:t>vs no. of </a:t>
            </a:r>
            <a:r>
              <a:rPr lang="en-SG" sz="2800" b="0" u="sng" strike="noStrike" cap="none" dirty="0">
                <a:solidFill>
                  <a:srgbClr val="000000"/>
                </a:solidFill>
                <a:sym typeface="Arial"/>
              </a:rPr>
              <a:t>injured</a:t>
            </a:r>
            <a:endParaRPr lang="en-SG" sz="2800" b="0" i="0" u="sng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47F90-EB0E-CD77-57A7-BE7232FAA572}"/>
              </a:ext>
            </a:extLst>
          </p:cNvPr>
          <p:cNvSpPr/>
          <p:nvPr/>
        </p:nvSpPr>
        <p:spPr>
          <a:xfrm>
            <a:off x="4070715" y="1309677"/>
            <a:ext cx="491307" cy="207277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9BEDF-511A-319A-D262-FCC5C8CE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19" y="3643659"/>
            <a:ext cx="5814271" cy="306726"/>
          </a:xfrm>
        </p:spPr>
        <p:txBody>
          <a:bodyPr/>
          <a:lstStyle/>
          <a:p>
            <a:r>
              <a:rPr lang="en-US" sz="1000" dirty="0"/>
              <a:t>Chart: Aggregated no. of rainy days and injured of each month over 2010-2019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3888A-C607-54AA-0743-9CAF3DAFB553}"/>
              </a:ext>
            </a:extLst>
          </p:cNvPr>
          <p:cNvSpPr/>
          <p:nvPr/>
        </p:nvSpPr>
        <p:spPr>
          <a:xfrm>
            <a:off x="6472324" y="1298468"/>
            <a:ext cx="781282" cy="207277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44826-53AD-D4DA-25B5-426A662B346E}"/>
              </a:ext>
            </a:extLst>
          </p:cNvPr>
          <p:cNvSpPr txBox="1"/>
          <p:nvPr/>
        </p:nvSpPr>
        <p:spPr>
          <a:xfrm>
            <a:off x="7568079" y="363534"/>
            <a:ext cx="1272540" cy="69249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High correlation =</a:t>
            </a:r>
          </a:p>
          <a:p>
            <a:pPr algn="ctr"/>
            <a:r>
              <a:rPr lang="en-US" sz="1300" dirty="0">
                <a:solidFill>
                  <a:schemeClr val="dk1"/>
                </a:solidFill>
                <a:latin typeface="Lexend Light"/>
                <a:sym typeface="Lexend Light"/>
              </a:rPr>
              <a:t> 0.73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F7375-58F9-8077-FEDC-3856E2C23BC7}"/>
              </a:ext>
            </a:extLst>
          </p:cNvPr>
          <p:cNvCxnSpPr>
            <a:cxnSpLocks/>
          </p:cNvCxnSpPr>
          <p:nvPr/>
        </p:nvCxnSpPr>
        <p:spPr>
          <a:xfrm flipV="1">
            <a:off x="7025833" y="1014869"/>
            <a:ext cx="624777" cy="241217"/>
          </a:xfrm>
          <a:prstGeom prst="straightConnector1">
            <a:avLst/>
          </a:prstGeom>
          <a:ln w="88900">
            <a:solidFill>
              <a:srgbClr val="DE0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9E59A52-CAC3-415D-F967-BF88692F371C}"/>
              </a:ext>
            </a:extLst>
          </p:cNvPr>
          <p:cNvSpPr/>
          <p:nvPr/>
        </p:nvSpPr>
        <p:spPr>
          <a:xfrm>
            <a:off x="2805786" y="1791436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070306E-8866-4CFE-CF66-3F5AB79663A7}"/>
              </a:ext>
            </a:extLst>
          </p:cNvPr>
          <p:cNvSpPr/>
          <p:nvPr/>
        </p:nvSpPr>
        <p:spPr>
          <a:xfrm>
            <a:off x="3366789" y="1745698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0BFA88F4-8A4A-1709-7E7B-4E8849ABDE02}"/>
              </a:ext>
            </a:extLst>
          </p:cNvPr>
          <p:cNvSpPr/>
          <p:nvPr/>
        </p:nvSpPr>
        <p:spPr>
          <a:xfrm>
            <a:off x="6088472" y="1478542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B9966D29-5A5C-ED08-1A9F-122A52D5AB42}"/>
              </a:ext>
            </a:extLst>
          </p:cNvPr>
          <p:cNvSpPr/>
          <p:nvPr/>
        </p:nvSpPr>
        <p:spPr>
          <a:xfrm>
            <a:off x="5035045" y="1538158"/>
            <a:ext cx="179619" cy="15850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4054F2-B6E4-4460-ED04-80F4340ACA7B}"/>
              </a:ext>
            </a:extLst>
          </p:cNvPr>
          <p:cNvGrpSpPr/>
          <p:nvPr/>
        </p:nvGrpSpPr>
        <p:grpSpPr>
          <a:xfrm>
            <a:off x="765660" y="4031382"/>
            <a:ext cx="2383939" cy="573234"/>
            <a:chOff x="765660" y="4031382"/>
            <a:chExt cx="2383939" cy="5732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D883FC-97DB-5204-518F-6E6DBBC19B3D}"/>
                </a:ext>
              </a:extLst>
            </p:cNvPr>
            <p:cNvSpPr/>
            <p:nvPr/>
          </p:nvSpPr>
          <p:spPr>
            <a:xfrm>
              <a:off x="788074" y="4091772"/>
              <a:ext cx="134793" cy="226227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65330F6-5BD2-AE45-5CE2-894F014204BC}"/>
                </a:ext>
              </a:extLst>
            </p:cNvPr>
            <p:cNvSpPr/>
            <p:nvPr/>
          </p:nvSpPr>
          <p:spPr>
            <a:xfrm>
              <a:off x="765660" y="4375718"/>
              <a:ext cx="179619" cy="158509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09E1C-172F-86C9-FB95-AA356C4231F4}"/>
                </a:ext>
              </a:extLst>
            </p:cNvPr>
            <p:cNvSpPr txBox="1"/>
            <p:nvPr/>
          </p:nvSpPr>
          <p:spPr>
            <a:xfrm>
              <a:off x="922866" y="4031382"/>
              <a:ext cx="2226733" cy="57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050" dirty="0"/>
                <a:t>- Move in different directions</a:t>
              </a:r>
            </a:p>
            <a:p>
              <a:r>
                <a:rPr lang="en-US" sz="1050" dirty="0"/>
                <a:t>- Months that requires attention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C1F2E1-8071-0680-965B-115AE2FB0291}"/>
              </a:ext>
            </a:extLst>
          </p:cNvPr>
          <p:cNvCxnSpPr>
            <a:cxnSpLocks/>
          </p:cNvCxnSpPr>
          <p:nvPr/>
        </p:nvCxnSpPr>
        <p:spPr>
          <a:xfrm>
            <a:off x="1013673" y="2226734"/>
            <a:ext cx="65544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Traffic Collision Prevention by Slidesgo">
  <a:themeElements>
    <a:clrScheme name="Simple Light">
      <a:dk1>
        <a:srgbClr val="2D2C37"/>
      </a:dk1>
      <a:lt1>
        <a:srgbClr val="E7363C"/>
      </a:lt1>
      <a:dk2>
        <a:srgbClr val="F5F5F5"/>
      </a:dk2>
      <a:lt2>
        <a:srgbClr val="B1282F"/>
      </a:lt2>
      <a:accent1>
        <a:srgbClr val="505050"/>
      </a:accent1>
      <a:accent2>
        <a:srgbClr val="878787"/>
      </a:accent2>
      <a:accent3>
        <a:srgbClr val="DBAE00"/>
      </a:accent3>
      <a:accent4>
        <a:srgbClr val="FFE034"/>
      </a:accent4>
      <a:accent5>
        <a:srgbClr val="7FA31D"/>
      </a:accent5>
      <a:accent6>
        <a:srgbClr val="5BADFB"/>
      </a:accent6>
      <a:hlink>
        <a:srgbClr val="2D2C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898</Words>
  <Application>Microsoft Macintosh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Lexend ExtraBold</vt:lpstr>
      <vt:lpstr>Courier New</vt:lpstr>
      <vt:lpstr>MuseoSans</vt:lpstr>
      <vt:lpstr>Arial</vt:lpstr>
      <vt:lpstr>Lexend Black</vt:lpstr>
      <vt:lpstr>Lexend Light</vt:lpstr>
      <vt:lpstr>Bebas Neue</vt:lpstr>
      <vt:lpstr>Helvetica Neue</vt:lpstr>
      <vt:lpstr>Traffic Collision Prevention by Slidesgo</vt:lpstr>
      <vt:lpstr>MINIMIZING  ROAD ACCIDENTS ON RAINY DAYS</vt:lpstr>
      <vt:lpstr>Higher than  USA, Canada and Australia etc.</vt:lpstr>
      <vt:lpstr>PowerPoint Presentation</vt:lpstr>
      <vt:lpstr>PowerPoint Presentation</vt:lpstr>
      <vt:lpstr>So what?</vt:lpstr>
      <vt:lpstr>Outlier</vt:lpstr>
      <vt:lpstr>No. of rainy days vs no. of casualties</vt:lpstr>
      <vt:lpstr>No. of rainy days vs no. of fatalities</vt:lpstr>
      <vt:lpstr>No. of rainy days vs no. of injured</vt:lpstr>
      <vt:lpstr>No. of casualties by vehicle types</vt:lpstr>
      <vt:lpstr>Conclusion</vt:lpstr>
      <vt:lpstr>Recommendations</vt:lpstr>
      <vt:lpstr>Limitations/Future research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Sheila Koo</cp:lastModifiedBy>
  <cp:revision>12</cp:revision>
  <dcterms:modified xsi:type="dcterms:W3CDTF">2023-09-03T01:40:02Z</dcterms:modified>
</cp:coreProperties>
</file>