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ABC"/>
    <a:srgbClr val="A7DBF1"/>
    <a:srgbClr val="CE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BEDD-C17C-40FD-81DC-F18E8BD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D4A2-4CBE-4FBA-BDE9-D4341C66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F71C-1FCB-4061-8A3F-FBF36A0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D30DC-1126-47D3-B0D0-E606BA9D4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37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0D6B-AAB6-47C0-89B9-FBB78DCC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EEA5-94EA-41A0-879B-0659B4EE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C0FF-5ECC-4B37-B014-D02B9E92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10B8-8D59-4631-8A94-9F5F537CB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4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7073-3D4A-4DF7-AED1-ED37C702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EAEF-170B-4893-A228-6F83CB8F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229E-E1FC-4A74-B3AB-25E9A66A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D3D1-61A8-4A37-A6F6-5C786BF78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95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13FA-B699-4448-9048-CC5000BA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E9B0-64EB-443F-A0FC-F0A336D9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391B-99C1-4BDC-8258-668FC528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07C97-EAC4-4551-9E2E-23F3B487E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40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B3E4-E152-4C6E-8721-D9D0E3CA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3F11-BBBC-4757-9A2A-34B36D3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00C8-CDE7-4FEB-B490-85C86B3D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32BC3-193D-4BE0-867F-FAB14AA56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83C754-C63E-4F2B-93B5-81BDBAEC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BC1177-3F73-4ED2-862D-1CB238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A643B8-8A84-45C9-AB84-EF0AC4A0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E3C2E-03D3-4C14-BCCD-6E6884F50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9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D21E9B-9E23-4302-AD9F-468EE0F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3E03BD-7BDF-4878-9E3F-BC41354D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B4D1B8-84CC-477F-BB61-96FAFB2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D4882-348E-4FAF-A7F7-00F8B035C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9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887825-336F-4535-B430-F54D98DE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BA66C7-959A-4457-8569-4E55F6D7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48B569-7B68-4521-BB9E-2A4F50EC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17568-62B9-41EA-AA95-353504476F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1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B825F3D-8396-479A-89A6-DA2E9EEF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9597AE-4E53-4AF5-B954-C473FC66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5A12A5-D6A4-4DD5-85EC-5DEBDD98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3CF8C-F053-499A-955A-7536C50BB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2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83B2D9-0178-4047-BBEC-B29827A1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A0EB0F-FEFF-422F-9518-8CF9DD3E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DBA8D8-A87F-4227-9DEC-0B25FCB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2D25C-2703-48BC-9949-785EE2AE9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301E0-ED5A-4290-B589-CC94EEF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3EA5A8-98E1-423D-A9FD-57909B32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BA51EC-8456-439F-B5B8-8920E2D2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FC448-39FA-47BB-86A7-7C0C1C2B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110F32-B69E-4FB6-9C28-F941096E79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10C20E1-58B4-4D9A-8453-9553712DA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E5BA-6A5C-4F32-8028-56FDF0713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2D06-A55D-4218-8C40-C86755C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96C4-50AA-494E-A903-773FD91CA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B32F35-ABA8-4FEE-9C8C-64BF9627E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">
            <a:extLst>
              <a:ext uri="{FF2B5EF4-FFF2-40B4-BE49-F238E27FC236}">
                <a16:creationId xmlns:a16="http://schemas.microsoft.com/office/drawing/2014/main" id="{C5F404B5-932B-4D10-BEDD-7BA0D4512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33400"/>
            <a:ext cx="0" cy="563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910B9E7-A99A-4061-9D5B-98D6F5B7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9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760C5E9B-6251-4046-B69C-B5C3410F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775"/>
            <a:ext cx="4495800" cy="3046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Sheila Ross, Associate Professor and EE Program Director, MSOE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Supporting your neurodiverse student population with the Universal Design for Learning (UDL) framework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329C4CF0-403B-4BF9-BE05-940196C7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949325"/>
            <a:ext cx="466725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cs typeface="Calibri" panose="020F0502020204030204" pitchFamily="34" charset="0"/>
              </a:rPr>
              <a:t>Design for student diversity, including physical and neurological diversity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cs typeface="Calibri" panose="020F0502020204030204" pitchFamily="34" charset="0"/>
              </a:rPr>
              <a:t>Give students multiple paths to learning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cs typeface="Calibri" panose="020F0502020204030204" pitchFamily="34" charset="0"/>
              </a:rPr>
              <a:t>See how UDL can be applied in ECE courses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cs typeface="Calibri" panose="020F0502020204030204" pitchFamily="34" charset="0"/>
              </a:rPr>
              <a:t>View the examples and let’s collaborate!</a:t>
            </a: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B4AE663C-7B2B-4F9C-BBBA-F87C7C4B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12039600" cy="670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055" name="Picture 2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D82D1CBB-E46C-49DD-A810-429C3ED3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738" y="201613"/>
            <a:ext cx="12541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242817-052E-48CB-8354-D93A96C42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" r="4445" b="1965"/>
          <a:stretch/>
        </p:blipFill>
        <p:spPr>
          <a:xfrm>
            <a:off x="8610601" y="2619235"/>
            <a:ext cx="3200400" cy="164796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2DB44C-DCE0-4180-A103-E13AE4ECFB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2" r="3022" b="3763"/>
          <a:stretch/>
        </p:blipFill>
        <p:spPr>
          <a:xfrm>
            <a:off x="6324600" y="3505200"/>
            <a:ext cx="3276600" cy="1600200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65311BD-7CEB-499E-BF55-A6AF24351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9" t="2359" r="2149" b="2359"/>
          <a:stretch/>
        </p:blipFill>
        <p:spPr>
          <a:xfrm>
            <a:off x="8560591" y="4724399"/>
            <a:ext cx="3250409" cy="1600201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>
            <a:extLst>
              <a:ext uri="{FF2B5EF4-FFF2-40B4-BE49-F238E27FC236}">
                <a16:creationId xmlns:a16="http://schemas.microsoft.com/office/drawing/2014/main" id="{AEA65C88-1A5E-4C9C-8A01-8934E08D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52011" b="55576"/>
          <a:stretch>
            <a:fillRect/>
          </a:stretch>
        </p:blipFill>
        <p:spPr bwMode="auto">
          <a:xfrm>
            <a:off x="441325" y="500063"/>
            <a:ext cx="39322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>
            <a:extLst>
              <a:ext uri="{FF2B5EF4-FFF2-40B4-BE49-F238E27FC236}">
                <a16:creationId xmlns:a16="http://schemas.microsoft.com/office/drawing/2014/main" id="{E772177F-D4EC-465F-B9CC-6B03A55A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6289675"/>
            <a:ext cx="1172527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CAST (2018). Universal Design for Learning Guidelines version 2.2. Retrieved from http://udlguidelines.cast.org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1383CA-4DA3-4945-96FD-1EB1623B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1842" b="55576"/>
          <a:stretch>
            <a:fillRect/>
          </a:stretch>
        </p:blipFill>
        <p:spPr bwMode="auto">
          <a:xfrm>
            <a:off x="441325" y="2411413"/>
            <a:ext cx="3932238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A6B83F-43E9-4818-B186-5CD4FDA42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591" r="51677" b="62640"/>
          <a:stretch>
            <a:fillRect/>
          </a:stretch>
        </p:blipFill>
        <p:spPr bwMode="auto">
          <a:xfrm>
            <a:off x="441325" y="4378325"/>
            <a:ext cx="39322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23">
            <a:extLst>
              <a:ext uri="{FF2B5EF4-FFF2-40B4-BE49-F238E27FC236}">
                <a16:creationId xmlns:a16="http://schemas.microsoft.com/office/drawing/2014/main" id="{995416F3-C899-4774-B8B8-7289D6C22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>
            <a:fillRect/>
          </a:stretch>
        </p:blipFill>
        <p:spPr bwMode="auto">
          <a:xfrm>
            <a:off x="4849813" y="457200"/>
            <a:ext cx="6124575" cy="2743200"/>
          </a:xfrm>
          <a:prstGeom prst="rect">
            <a:avLst/>
          </a:prstGeom>
          <a:noFill/>
          <a:ln w="9525">
            <a:solidFill>
              <a:srgbClr val="A7DB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5AC220-EF9D-454E-8F2D-D26F537C11C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335"/>
          <a:stretch>
            <a:fillRect/>
          </a:stretch>
        </p:blipFill>
        <p:spPr bwMode="auto">
          <a:xfrm>
            <a:off x="4846638" y="457200"/>
            <a:ext cx="6126162" cy="3475038"/>
          </a:xfrm>
          <a:prstGeom prst="rect">
            <a:avLst/>
          </a:prstGeom>
          <a:noFill/>
          <a:ln w="38100">
            <a:solidFill>
              <a:srgbClr val="CEC1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842C4C-171F-4C12-87B1-88BC86F84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1839913"/>
            <a:ext cx="5778500" cy="3076575"/>
          </a:xfrm>
          <a:prstGeom prst="rect">
            <a:avLst/>
          </a:prstGeom>
          <a:noFill/>
          <a:ln w="38100">
            <a:solidFill>
              <a:srgbClr val="ABDA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B34083-C842-4E84-97F0-0EFB5C5DB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2641600"/>
            <a:ext cx="6138862" cy="3168650"/>
          </a:xfrm>
          <a:prstGeom prst="rect">
            <a:avLst/>
          </a:prstGeom>
          <a:noFill/>
          <a:ln w="38100">
            <a:solidFill>
              <a:srgbClr val="ABDA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</TotalTime>
  <Words>79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 New Roman</vt:lpstr>
      <vt:lpstr>Arial</vt:lpstr>
      <vt:lpstr>Calibri Light</vt:lpstr>
      <vt:lpstr>Calibri</vt:lpstr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Brian C. Burton</dc:creator>
  <cp:lastModifiedBy>Ross, Dr. Sheila</cp:lastModifiedBy>
  <cp:revision>30</cp:revision>
  <dcterms:created xsi:type="dcterms:W3CDTF">1999-09-04T14:47:55Z</dcterms:created>
  <dcterms:modified xsi:type="dcterms:W3CDTF">2019-10-12T18:42:38Z</dcterms:modified>
</cp:coreProperties>
</file>