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3771900" cy="5321300"/>
  <p:notesSz cx="6858000" cy="9144000"/>
  <p:embeddedFontLst>
    <p:embeddedFont>
      <p:font typeface="Garet Ultra-Bold" charset="1" panose="00000000000000000000"/>
      <p:regular r:id="rId8"/>
    </p:embeddedFont>
    <p:embeddedFont>
      <p:font typeface="Garet Bold" charset="1" panose="00000000000000000000"/>
      <p:regular r:id="rId9"/>
    </p:embeddedFont>
    <p:embeddedFont>
      <p:font typeface="Agrandir Tight Italics" charset="1" panose="00000508000000000000"/>
      <p:regular r:id="rId10"/>
    </p:embeddedFont>
    <p:embeddedFont>
      <p:font typeface="Garet" charset="1" panose="00000000000000000000"/>
      <p:regular r:id="rId11"/>
    </p:embeddedFont>
    <p:embeddedFont>
      <p:font typeface="Agrandir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https://github.com/sheilaufrj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0" y="223490"/>
            <a:ext cx="3566869" cy="3566869"/>
          </a:xfrm>
          <a:custGeom>
            <a:avLst/>
            <a:gdLst/>
            <a:ahLst/>
            <a:cxnLst/>
            <a:rect r="r" b="b" t="t" l="l"/>
            <a:pathLst>
              <a:path h="3566869" w="3566869">
                <a:moveTo>
                  <a:pt x="0" y="0"/>
                </a:moveTo>
                <a:lnTo>
                  <a:pt x="3566869" y="0"/>
                </a:lnTo>
                <a:lnTo>
                  <a:pt x="3566869" y="3566869"/>
                </a:lnTo>
                <a:lnTo>
                  <a:pt x="0" y="356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89846" y="2881180"/>
            <a:ext cx="6144253" cy="3207333"/>
            <a:chOff x="0" y="0"/>
            <a:chExt cx="1894983" cy="989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4983" cy="989191"/>
            </a:xfrm>
            <a:custGeom>
              <a:avLst/>
              <a:gdLst/>
              <a:ahLst/>
              <a:cxnLst/>
              <a:rect r="r" b="b" t="t" l="l"/>
              <a:pathLst>
                <a:path h="989191" w="1894983">
                  <a:moveTo>
                    <a:pt x="947492" y="0"/>
                  </a:moveTo>
                  <a:cubicBezTo>
                    <a:pt x="424206" y="0"/>
                    <a:pt x="0" y="221438"/>
                    <a:pt x="0" y="494596"/>
                  </a:cubicBezTo>
                  <a:cubicBezTo>
                    <a:pt x="0" y="767753"/>
                    <a:pt x="424206" y="989191"/>
                    <a:pt x="947492" y="989191"/>
                  </a:cubicBezTo>
                  <a:cubicBezTo>
                    <a:pt x="1470777" y="989191"/>
                    <a:pt x="1894983" y="767753"/>
                    <a:pt x="1894983" y="494596"/>
                  </a:cubicBezTo>
                  <a:cubicBezTo>
                    <a:pt x="1894983" y="221438"/>
                    <a:pt x="1470777" y="0"/>
                    <a:pt x="947492" y="0"/>
                  </a:cubicBezTo>
                  <a:close/>
                </a:path>
              </a:pathLst>
            </a:custGeom>
            <a:solidFill>
              <a:srgbClr val="48586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7655" y="83212"/>
              <a:ext cx="1539674" cy="813243"/>
            </a:xfrm>
            <a:prstGeom prst="rect">
              <a:avLst/>
            </a:prstGeom>
          </p:spPr>
          <p:txBody>
            <a:bodyPr anchor="ctr" rtlCol="false" tIns="6207" lIns="6207" bIns="6207" rIns="6207"/>
            <a:lstStyle/>
            <a:p>
              <a:pPr algn="ctr">
                <a:lnSpc>
                  <a:spcPts val="39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59702" y="2161296"/>
            <a:ext cx="588532" cy="541450"/>
          </a:xfrm>
          <a:custGeom>
            <a:avLst/>
            <a:gdLst/>
            <a:ahLst/>
            <a:cxnLst/>
            <a:rect r="r" b="b" t="t" l="l"/>
            <a:pathLst>
              <a:path h="541450" w="588532">
                <a:moveTo>
                  <a:pt x="0" y="0"/>
                </a:moveTo>
                <a:lnTo>
                  <a:pt x="588532" y="0"/>
                </a:lnTo>
                <a:lnTo>
                  <a:pt x="588532" y="541449"/>
                </a:lnTo>
                <a:lnTo>
                  <a:pt x="0" y="541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199120">
            <a:off x="744022" y="1872426"/>
            <a:ext cx="2033064" cy="2817277"/>
            <a:chOff x="0" y="0"/>
            <a:chExt cx="4734560" cy="65608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830" y="50800"/>
              <a:ext cx="4645660" cy="6473190"/>
            </a:xfrm>
            <a:custGeom>
              <a:avLst/>
              <a:gdLst/>
              <a:ahLst/>
              <a:cxnLst/>
              <a:rect r="r" b="b" t="t" l="l"/>
              <a:pathLst>
                <a:path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6511"/>
              <a:ext cx="4716780" cy="6544310"/>
            </a:xfrm>
            <a:custGeom>
              <a:avLst/>
              <a:gdLst/>
              <a:ahLst/>
              <a:cxnLst/>
              <a:rect r="r" b="b" t="t" l="l"/>
              <a:pathLst>
                <a:path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6540" y="265430"/>
              <a:ext cx="4207510" cy="6043930"/>
            </a:xfrm>
            <a:custGeom>
              <a:avLst/>
              <a:gdLst/>
              <a:ahLst/>
              <a:cxnLst/>
              <a:rect r="r" b="b" t="t" l="l"/>
              <a:pathLst>
                <a:path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>
              <a:blip r:embed="rId6"/>
              <a:stretch>
                <a:fillRect l="0" t="-814" r="0" b="-814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51378" y="120589"/>
              <a:ext cx="79963" cy="76322"/>
            </a:xfrm>
            <a:custGeom>
              <a:avLst/>
              <a:gdLst/>
              <a:ahLst/>
              <a:cxnLst/>
              <a:rect r="r" b="b" t="t" l="l"/>
              <a:pathLst>
                <a:path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19473" y="104052"/>
              <a:ext cx="114614" cy="109395"/>
            </a:xfrm>
            <a:custGeom>
              <a:avLst/>
              <a:gdLst/>
              <a:ahLst/>
              <a:cxnLst/>
              <a:rect r="r" b="b" t="t" l="l"/>
              <a:pathLst>
                <a:path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28944" y="128221"/>
              <a:ext cx="63971" cy="61058"/>
            </a:xfrm>
            <a:custGeom>
              <a:avLst/>
              <a:gdLst/>
              <a:ahLst/>
              <a:cxnLst/>
              <a:rect r="r" b="b" t="t" l="l"/>
              <a:pathLst>
                <a:path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346270" y="144758"/>
              <a:ext cx="29320" cy="27985"/>
            </a:xfrm>
            <a:custGeom>
              <a:avLst/>
              <a:gdLst/>
              <a:ahLst/>
              <a:cxnLst/>
              <a:rect r="r" b="b" t="t" l="l"/>
              <a:pathLst>
                <a:path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344044" y="144768"/>
              <a:ext cx="15993" cy="15264"/>
            </a:xfrm>
            <a:custGeom>
              <a:avLst/>
              <a:gdLst/>
              <a:ahLst/>
              <a:cxnLst/>
              <a:rect r="r" b="b" t="t" l="l"/>
              <a:pathLst>
                <a:path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716780" y="534670"/>
              <a:ext cx="19050" cy="278130"/>
            </a:xfrm>
            <a:custGeom>
              <a:avLst/>
              <a:gdLst/>
              <a:ahLst/>
              <a:cxnLst/>
              <a:rect r="r" b="b" t="t" l="l"/>
              <a:pathLst>
                <a:path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716780" y="861060"/>
              <a:ext cx="19050" cy="278130"/>
            </a:xfrm>
            <a:custGeom>
              <a:avLst/>
              <a:gdLst/>
              <a:ahLst/>
              <a:cxnLst/>
              <a:rect r="r" b="b" t="t" l="l"/>
              <a:pathLst>
                <a:path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64000" y="-2540"/>
              <a:ext cx="320040" cy="19050"/>
            </a:xfrm>
            <a:custGeom>
              <a:avLst/>
              <a:gdLst/>
              <a:ahLst/>
              <a:cxnLst/>
              <a:rect r="r" b="b" t="t" l="l"/>
              <a:pathLst>
                <a:path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496944" y="4157489"/>
            <a:ext cx="1363968" cy="1363968"/>
          </a:xfrm>
          <a:custGeom>
            <a:avLst/>
            <a:gdLst/>
            <a:ahLst/>
            <a:cxnLst/>
            <a:rect r="r" b="b" t="t" l="l"/>
            <a:pathLst>
              <a:path h="1363968" w="1363968">
                <a:moveTo>
                  <a:pt x="0" y="0"/>
                </a:moveTo>
                <a:lnTo>
                  <a:pt x="1363968" y="0"/>
                </a:lnTo>
                <a:lnTo>
                  <a:pt x="1363968" y="1363968"/>
                </a:lnTo>
                <a:lnTo>
                  <a:pt x="0" y="136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84121" y="499494"/>
            <a:ext cx="2762387" cy="103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9"/>
              </a:lnSpc>
            </a:pPr>
            <a:r>
              <a:rPr lang="en-US" b="true" sz="2774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E-BOOK </a:t>
            </a:r>
            <a:r>
              <a:rPr lang="en-US" b="true" sz="2774">
                <a:solidFill>
                  <a:srgbClr val="48586C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INSTAGRAM</a:t>
            </a:r>
          </a:p>
          <a:p>
            <a:pPr algn="ctr">
              <a:lnSpc>
                <a:spcPts val="2719"/>
              </a:lnSpc>
            </a:pPr>
            <a:r>
              <a:rPr lang="en-US" b="true" sz="2774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SIMPLES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94589" y="4839473"/>
            <a:ext cx="1741450" cy="183736"/>
            <a:chOff x="0" y="0"/>
            <a:chExt cx="1383660" cy="1459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3660" cy="145986"/>
            </a:xfrm>
            <a:custGeom>
              <a:avLst/>
              <a:gdLst/>
              <a:ahLst/>
              <a:cxnLst/>
              <a:rect r="r" b="b" t="t" l="l"/>
              <a:pathLst>
                <a:path h="145986" w="1383660">
                  <a:moveTo>
                    <a:pt x="0" y="0"/>
                  </a:moveTo>
                  <a:lnTo>
                    <a:pt x="1383660" y="0"/>
                  </a:lnTo>
                  <a:lnTo>
                    <a:pt x="1383660" y="145986"/>
                  </a:lnTo>
                  <a:lnTo>
                    <a:pt x="0" y="145986"/>
                  </a:lnTo>
                  <a:close/>
                </a:path>
              </a:pathLst>
            </a:custGeom>
            <a:solidFill>
              <a:srgbClr val="E9E8E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1383660" cy="155511"/>
            </a:xfrm>
            <a:prstGeom prst="rect">
              <a:avLst/>
            </a:prstGeom>
          </p:spPr>
          <p:txBody>
            <a:bodyPr anchor="ctr" rtlCol="false" tIns="35520" lIns="35520" bIns="35520" rIns="35520"/>
            <a:lstStyle/>
            <a:p>
              <a:pPr algn="ctr">
                <a:lnSpc>
                  <a:spcPts val="881"/>
                </a:lnSpc>
              </a:pPr>
              <a:r>
                <a:rPr lang="en-US" b="true" sz="629" u="sng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  <a:hlinkClick r:id="rId7" tooltip="https://github.com/sheilaufrj"/>
                </a:rPr>
                <a:t>Sheila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54617" y="1519938"/>
            <a:ext cx="2421395" cy="25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4"/>
              </a:lnSpc>
            </a:pPr>
            <a:r>
              <a:rPr lang="en-US" sz="1576" i="true">
                <a:solidFill>
                  <a:srgbClr val="000000"/>
                </a:solidFill>
                <a:latin typeface="Agrandir Tight Italics"/>
                <a:ea typeface="Agrandir Tight Italics"/>
                <a:cs typeface="Agrandir Tight Italics"/>
                <a:sym typeface="Agrandir Tight Italics"/>
              </a:rPr>
              <a:t>6 passos para usar o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226" y="443497"/>
            <a:ext cx="1884974" cy="452352"/>
            <a:chOff x="0" y="0"/>
            <a:chExt cx="1775824" cy="4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5824" cy="426158"/>
            </a:xfrm>
            <a:custGeom>
              <a:avLst/>
              <a:gdLst/>
              <a:ahLst/>
              <a:cxnLst/>
              <a:rect r="r" b="b" t="t" l="l"/>
              <a:pathLst>
                <a:path h="426158" w="1775824">
                  <a:moveTo>
                    <a:pt x="0" y="0"/>
                  </a:moveTo>
                  <a:lnTo>
                    <a:pt x="1775824" y="0"/>
                  </a:lnTo>
                  <a:lnTo>
                    <a:pt x="1775824" y="426158"/>
                  </a:lnTo>
                  <a:lnTo>
                    <a:pt x="0" y="426158"/>
                  </a:lnTo>
                  <a:close/>
                </a:path>
              </a:pathLst>
            </a:custGeom>
            <a:solidFill>
              <a:srgbClr val="48586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55987" y="1264714"/>
            <a:ext cx="3566869" cy="3566869"/>
          </a:xfrm>
          <a:custGeom>
            <a:avLst/>
            <a:gdLst/>
            <a:ahLst/>
            <a:cxnLst/>
            <a:rect r="r" b="b" t="t" l="l"/>
            <a:pathLst>
              <a:path h="3566869" w="3566869">
                <a:moveTo>
                  <a:pt x="0" y="0"/>
                </a:moveTo>
                <a:lnTo>
                  <a:pt x="3566870" y="0"/>
                </a:lnTo>
                <a:lnTo>
                  <a:pt x="3566870" y="3566869"/>
                </a:lnTo>
                <a:lnTo>
                  <a:pt x="0" y="356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5040" y="4747016"/>
            <a:ext cx="3409920" cy="580984"/>
            <a:chOff x="0" y="0"/>
            <a:chExt cx="3479800" cy="595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79800" cy="595491"/>
            </a:xfrm>
            <a:custGeom>
              <a:avLst/>
              <a:gdLst/>
              <a:ahLst/>
              <a:cxnLst/>
              <a:rect r="r" b="b" t="t" l="l"/>
              <a:pathLst>
                <a:path h="595491" w="3479800">
                  <a:moveTo>
                    <a:pt x="0" y="0"/>
                  </a:moveTo>
                  <a:lnTo>
                    <a:pt x="3479800" y="0"/>
                  </a:lnTo>
                  <a:lnTo>
                    <a:pt x="3479800" y="595491"/>
                  </a:lnTo>
                  <a:lnTo>
                    <a:pt x="0" y="595491"/>
                  </a:lnTo>
                  <a:close/>
                </a:path>
              </a:pathLst>
            </a:custGeom>
            <a:solidFill>
              <a:srgbClr val="48586C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9275" y="4655148"/>
            <a:ext cx="1741450" cy="226417"/>
            <a:chOff x="0" y="0"/>
            <a:chExt cx="1383660" cy="179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3660" cy="179898"/>
            </a:xfrm>
            <a:custGeom>
              <a:avLst/>
              <a:gdLst/>
              <a:ahLst/>
              <a:cxnLst/>
              <a:rect r="r" b="b" t="t" l="l"/>
              <a:pathLst>
                <a:path h="179898" w="1383660">
                  <a:moveTo>
                    <a:pt x="0" y="0"/>
                  </a:moveTo>
                  <a:lnTo>
                    <a:pt x="1383660" y="0"/>
                  </a:lnTo>
                  <a:lnTo>
                    <a:pt x="1383660" y="179898"/>
                  </a:lnTo>
                  <a:lnTo>
                    <a:pt x="0" y="1798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383660" cy="198948"/>
            </a:xfrm>
            <a:prstGeom prst="rect">
              <a:avLst/>
            </a:prstGeom>
          </p:spPr>
          <p:txBody>
            <a:bodyPr anchor="ctr" rtlCol="false" tIns="35520" lIns="35520" bIns="35520" rIns="35520"/>
            <a:lstStyle/>
            <a:p>
              <a:pPr algn="ctr">
                <a:lnSpc>
                  <a:spcPts val="1174"/>
                </a:lnSpc>
              </a:pPr>
              <a:r>
                <a:rPr lang="en-US" sz="83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Se curtiu, dê um like!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457200" y="241701"/>
            <a:ext cx="796768" cy="1060792"/>
            <a:chOff x="0" y="0"/>
            <a:chExt cx="3663950" cy="4878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4"/>
              <a:stretch>
                <a:fillRect l="-50291" t="0" r="-50291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48586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72226" y="1122006"/>
            <a:ext cx="2567140" cy="353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ESTE ROTEIRO É IDEAL PARA VOCÊ! </a:t>
            </a:r>
          </a:p>
          <a:p>
            <a:pPr algn="l">
              <a:lnSpc>
                <a:spcPts val="846"/>
              </a:lnSpc>
            </a:pPr>
          </a:p>
          <a:p>
            <a:pPr algn="l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</a:t>
            </a:r>
            <a:r>
              <a:rPr lang="en-US" sz="699" spc="-27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 Instagram de forma simples e direta. </a:t>
            </a:r>
          </a:p>
          <a:p>
            <a:pPr algn="l">
              <a:lnSpc>
                <a:spcPts val="846"/>
              </a:lnSpc>
            </a:pPr>
          </a:p>
          <a:p>
            <a:pPr algn="l">
              <a:lnSpc>
                <a:spcPts val="846"/>
              </a:lnSpc>
            </a:pPr>
            <a:r>
              <a:rPr lang="en-US" sz="699" spc="-27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Sigam o Roteiro  ABAIXO:</a:t>
            </a:r>
          </a:p>
          <a:p>
            <a:pPr algn="l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1.Abrir o aplicativo: Toque no ícone do Instagram no seu celular. Se você ainda não tem, vá na loja de aplicativos e baixe de graça.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2. Criar uma conta ou entrar: Se for a primeira vez, toque em "Criar conta". Se já tem, digite seu nome de usuário e senha para entrar.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3. Tela principAl: Ao abrir, você verá as fotos e vídeos de amigos e pessoas que você segue. Para ver mais, role a tela para baixo.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4. Curtir e comentar: Para curtir uma foto ou vídeo, toque no coração abaixo da imagem. Para comentar, toque no balão de fala.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5. Postar suas fotos ou vídeos: Toque no símbolo "+" no centro da tela, escolha uma foto ou vídeo da sua galeria e toque em "Compartilhar".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6. Procurar pessoas: Toque na lupa para procurar pessoas, páginas ou temas que você gosta.</a:t>
            </a:r>
          </a:p>
          <a:p>
            <a:pPr algn="just">
              <a:lnSpc>
                <a:spcPts val="846"/>
              </a:lnSpc>
            </a:pPr>
          </a:p>
          <a:p>
            <a:pPr algn="just">
              <a:lnSpc>
                <a:spcPts val="846"/>
              </a:lnSpc>
            </a:pPr>
            <a:r>
              <a:rPr lang="en-US" b="true" sz="699" spc="-2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Pronto! Agora você já pode se divertir no Instagram, compartilhando momentos e vendo o que seus amigos e familiares estão fazendo!</a:t>
            </a:r>
          </a:p>
          <a:p>
            <a:pPr algn="l">
              <a:lnSpc>
                <a:spcPts val="84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7059" y="543853"/>
            <a:ext cx="1152157" cy="228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2"/>
              </a:lnSpc>
              <a:spcBef>
                <a:spcPct val="0"/>
              </a:spcBef>
            </a:pPr>
            <a:r>
              <a:rPr lang="en-US" b="true" sz="1316" spc="51">
                <a:solidFill>
                  <a:srgbClr val="FFFFFF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ESTOU 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DAGcUOals58</dc:identifier>
  <dcterms:modified xsi:type="dcterms:W3CDTF">2011-08-01T06:04:30Z</dcterms:modified>
  <cp:revision>1</cp:revision>
  <dc:title>3 práticas poderosas para captar mais clientes (Convites (Retrato))</dc:title>
</cp:coreProperties>
</file>