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59" r:id="rId4"/>
    <p:sldId id="260"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FE9D20-040C-4B19-8962-BC06130EA1BA}" v="5" dt="2024-05-17T12:20:20.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6A734-29BC-4DFE-8D39-020930EDFFA2}" type="datetimeFigureOut">
              <a:rPr lang="en-IN" smtClean="0"/>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3E9CC-E02D-4E2A-AC65-A8743F945200}" type="slidenum">
              <a:rPr lang="en-IN" smtClean="0"/>
              <a:t>‹#›</a:t>
            </a:fld>
            <a:endParaRPr lang="en-IN"/>
          </a:p>
        </p:txBody>
      </p:sp>
    </p:spTree>
    <p:extLst>
      <p:ext uri="{BB962C8B-B14F-4D97-AF65-F5344CB8AC3E}">
        <p14:creationId xmlns:p14="http://schemas.microsoft.com/office/powerpoint/2010/main" val="4074192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9253F-7CAD-4A89-A9A5-3C691EB700E1}"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380606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F5FBFB-8E02-489E-AF0B-BCD7C64978D0}"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37821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B9DD0-02AC-43BD-A1F3-EAFDCFF50094}"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8613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EF1CD3-DD60-482A-9B18-2E34EB1DABA3}"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224784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3EB8E-5E7F-4EE4-B2A2-87E98B227F42}"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874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1E01D-D20E-4456-B0B6-7CBB0951D033}"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3959649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6FB636-7629-4DB8-9A89-CB3C4FD14E94}"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425457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20EC6-F5B3-4B79-A312-102FFA694789}"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258723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1615A5-CA30-4A3B-845D-5FBAA7215DB5}"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131067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5D269-1FA4-4CEA-BF96-524579742E64}" type="datetime1">
              <a:rPr lang="en-IN" smtClean="0"/>
              <a:t>17-05-2024</a:t>
            </a:fld>
            <a:endParaRPr lang="en-IN"/>
          </a:p>
        </p:txBody>
      </p:sp>
      <p:sp>
        <p:nvSpPr>
          <p:cNvPr id="5" name="Footer Placeholder 4"/>
          <p:cNvSpPr>
            <a:spLocks noGrp="1"/>
          </p:cNvSpPr>
          <p:nvPr>
            <p:ph type="ftr" sz="quarter" idx="11"/>
          </p:nvPr>
        </p:nvSpPr>
        <p:spPr/>
        <p:txBody>
          <a:bodyPr/>
          <a:lstStyle/>
          <a:p>
            <a:r>
              <a:rPr lang="en-IN"/>
              <a:t>09/03/24</a:t>
            </a:r>
          </a:p>
        </p:txBody>
      </p:sp>
      <p:sp>
        <p:nvSpPr>
          <p:cNvPr id="6" name="Slide Number Placeholder 5"/>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238243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768307-656B-4E75-B175-5E0E5C1DBEF9}" type="datetime1">
              <a:rPr lang="en-IN" smtClean="0"/>
              <a:t>17-05-2024</a:t>
            </a:fld>
            <a:endParaRPr lang="en-IN"/>
          </a:p>
        </p:txBody>
      </p:sp>
      <p:sp>
        <p:nvSpPr>
          <p:cNvPr id="6" name="Footer Placeholder 5"/>
          <p:cNvSpPr>
            <a:spLocks noGrp="1"/>
          </p:cNvSpPr>
          <p:nvPr>
            <p:ph type="ftr" sz="quarter" idx="11"/>
          </p:nvPr>
        </p:nvSpPr>
        <p:spPr/>
        <p:txBody>
          <a:bodyPr/>
          <a:lstStyle/>
          <a:p>
            <a:r>
              <a:rPr lang="en-IN"/>
              <a:t>09/03/24</a:t>
            </a:r>
          </a:p>
        </p:txBody>
      </p:sp>
      <p:sp>
        <p:nvSpPr>
          <p:cNvPr id="7" name="Slide Number Placeholder 6"/>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313289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4662EA-11BD-454D-8829-E4E9AEA76389}" type="datetime1">
              <a:rPr lang="en-IN" smtClean="0"/>
              <a:t>17-05-2024</a:t>
            </a:fld>
            <a:endParaRPr lang="en-IN"/>
          </a:p>
        </p:txBody>
      </p:sp>
      <p:sp>
        <p:nvSpPr>
          <p:cNvPr id="8" name="Footer Placeholder 7"/>
          <p:cNvSpPr>
            <a:spLocks noGrp="1"/>
          </p:cNvSpPr>
          <p:nvPr>
            <p:ph type="ftr" sz="quarter" idx="11"/>
          </p:nvPr>
        </p:nvSpPr>
        <p:spPr/>
        <p:txBody>
          <a:bodyPr/>
          <a:lstStyle/>
          <a:p>
            <a:r>
              <a:rPr lang="en-IN"/>
              <a:t>09/03/24</a:t>
            </a:r>
          </a:p>
        </p:txBody>
      </p:sp>
      <p:sp>
        <p:nvSpPr>
          <p:cNvPr id="9" name="Slide Number Placeholder 8"/>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409759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CF687A-3036-4C47-A895-5730D1E4107D}" type="datetime1">
              <a:rPr lang="en-IN" smtClean="0"/>
              <a:t>17-05-2024</a:t>
            </a:fld>
            <a:endParaRPr lang="en-IN"/>
          </a:p>
        </p:txBody>
      </p:sp>
      <p:sp>
        <p:nvSpPr>
          <p:cNvPr id="4" name="Footer Placeholder 3"/>
          <p:cNvSpPr>
            <a:spLocks noGrp="1"/>
          </p:cNvSpPr>
          <p:nvPr>
            <p:ph type="ftr" sz="quarter" idx="11"/>
          </p:nvPr>
        </p:nvSpPr>
        <p:spPr/>
        <p:txBody>
          <a:bodyPr/>
          <a:lstStyle/>
          <a:p>
            <a:r>
              <a:rPr lang="en-IN"/>
              <a:t>09/03/24</a:t>
            </a:r>
          </a:p>
        </p:txBody>
      </p:sp>
      <p:sp>
        <p:nvSpPr>
          <p:cNvPr id="5" name="Slide Number Placeholder 4"/>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1076724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2969B-5A51-4800-8B59-6C7031B795C9}" type="datetime1">
              <a:rPr lang="en-IN" smtClean="0"/>
              <a:t>17-05-2024</a:t>
            </a:fld>
            <a:endParaRPr lang="en-IN"/>
          </a:p>
        </p:txBody>
      </p:sp>
      <p:sp>
        <p:nvSpPr>
          <p:cNvPr id="3" name="Footer Placeholder 2"/>
          <p:cNvSpPr>
            <a:spLocks noGrp="1"/>
          </p:cNvSpPr>
          <p:nvPr>
            <p:ph type="ftr" sz="quarter" idx="11"/>
          </p:nvPr>
        </p:nvSpPr>
        <p:spPr/>
        <p:txBody>
          <a:bodyPr/>
          <a:lstStyle/>
          <a:p>
            <a:r>
              <a:rPr lang="en-IN"/>
              <a:t>09/03/24</a:t>
            </a:r>
          </a:p>
        </p:txBody>
      </p:sp>
      <p:sp>
        <p:nvSpPr>
          <p:cNvPr id="4" name="Slide Number Placeholder 3"/>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213401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A3A13C-1826-44C6-93EC-EA63F8530B7A}" type="datetime1">
              <a:rPr lang="en-IN" smtClean="0"/>
              <a:t>17-05-2024</a:t>
            </a:fld>
            <a:endParaRPr lang="en-IN"/>
          </a:p>
        </p:txBody>
      </p:sp>
      <p:sp>
        <p:nvSpPr>
          <p:cNvPr id="6" name="Footer Placeholder 5"/>
          <p:cNvSpPr>
            <a:spLocks noGrp="1"/>
          </p:cNvSpPr>
          <p:nvPr>
            <p:ph type="ftr" sz="quarter" idx="11"/>
          </p:nvPr>
        </p:nvSpPr>
        <p:spPr/>
        <p:txBody>
          <a:bodyPr/>
          <a:lstStyle/>
          <a:p>
            <a:r>
              <a:rPr lang="en-IN"/>
              <a:t>09/03/24</a:t>
            </a:r>
          </a:p>
        </p:txBody>
      </p:sp>
      <p:sp>
        <p:nvSpPr>
          <p:cNvPr id="7" name="Slide Number Placeholder 6"/>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85863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2747F-3FE0-42E4-8774-1B13E9F7AB70}" type="datetime1">
              <a:rPr lang="en-IN" smtClean="0"/>
              <a:t>17-05-2024</a:t>
            </a:fld>
            <a:endParaRPr lang="en-IN"/>
          </a:p>
        </p:txBody>
      </p:sp>
      <p:sp>
        <p:nvSpPr>
          <p:cNvPr id="6" name="Footer Placeholder 5"/>
          <p:cNvSpPr>
            <a:spLocks noGrp="1"/>
          </p:cNvSpPr>
          <p:nvPr>
            <p:ph type="ftr" sz="quarter" idx="11"/>
          </p:nvPr>
        </p:nvSpPr>
        <p:spPr/>
        <p:txBody>
          <a:bodyPr/>
          <a:lstStyle/>
          <a:p>
            <a:r>
              <a:rPr lang="en-IN"/>
              <a:t>09/03/24</a:t>
            </a:r>
          </a:p>
        </p:txBody>
      </p:sp>
      <p:sp>
        <p:nvSpPr>
          <p:cNvPr id="7" name="Slide Number Placeholder 6"/>
          <p:cNvSpPr>
            <a:spLocks noGrp="1"/>
          </p:cNvSpPr>
          <p:nvPr>
            <p:ph type="sldNum" sz="quarter" idx="12"/>
          </p:nvPr>
        </p:nvSpPr>
        <p:spPr/>
        <p:txBody>
          <a:bodyPr/>
          <a:lstStyle/>
          <a:p>
            <a:fld id="{C1A395C8-75DC-4891-8B32-F2F2FC66CF72}" type="slidenum">
              <a:rPr lang="en-IN" smtClean="0"/>
              <a:t>‹#›</a:t>
            </a:fld>
            <a:endParaRPr lang="en-IN"/>
          </a:p>
        </p:txBody>
      </p:sp>
    </p:spTree>
    <p:extLst>
      <p:ext uri="{BB962C8B-B14F-4D97-AF65-F5344CB8AC3E}">
        <p14:creationId xmlns:p14="http://schemas.microsoft.com/office/powerpoint/2010/main" val="199483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B59DE5-7C52-4A48-AABC-BC081AFA4A4F}" type="datetime1">
              <a:rPr lang="en-IN" smtClean="0"/>
              <a:t>17-05-2024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09/03/24</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1A395C8-75DC-4891-8B32-F2F2FC66CF72}" type="slidenum">
              <a:rPr lang="en-IN" smtClean="0"/>
              <a:t>‹#›</a:t>
            </a:fld>
            <a:endParaRPr lang="en-IN"/>
          </a:p>
        </p:txBody>
      </p:sp>
    </p:spTree>
    <p:extLst>
      <p:ext uri="{BB962C8B-B14F-4D97-AF65-F5344CB8AC3E}">
        <p14:creationId xmlns:p14="http://schemas.microsoft.com/office/powerpoint/2010/main" val="25169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F0A51-F14C-D22F-5D7F-BF61E83629BD}"/>
              </a:ext>
            </a:extLst>
          </p:cNvPr>
          <p:cNvSpPr>
            <a:spLocks noGrp="1"/>
          </p:cNvSpPr>
          <p:nvPr>
            <p:ph type="title"/>
          </p:nvPr>
        </p:nvSpPr>
        <p:spPr>
          <a:xfrm>
            <a:off x="677335" y="2330552"/>
            <a:ext cx="8596668" cy="1826581"/>
          </a:xfrm>
        </p:spPr>
        <p:txBody>
          <a:bodyPr/>
          <a:lstStyle/>
          <a:p>
            <a:pPr algn="r"/>
            <a:r>
              <a:rPr lang="en-US" dirty="0">
                <a:solidFill>
                  <a:schemeClr val="tx1"/>
                </a:solidFill>
              </a:rPr>
              <a:t>Train Arrival Estimation</a:t>
            </a:r>
            <a:endParaRPr lang="en-IN" dirty="0">
              <a:solidFill>
                <a:schemeClr val="tx1"/>
              </a:solidFill>
            </a:endParaRPr>
          </a:p>
        </p:txBody>
      </p:sp>
      <p:sp>
        <p:nvSpPr>
          <p:cNvPr id="5" name="Text Placeholder 4">
            <a:extLst>
              <a:ext uri="{FF2B5EF4-FFF2-40B4-BE49-F238E27FC236}">
                <a16:creationId xmlns:a16="http://schemas.microsoft.com/office/drawing/2014/main" id="{76D2986C-71AE-8E66-017F-73909ED7C9CC}"/>
              </a:ext>
            </a:extLst>
          </p:cNvPr>
          <p:cNvSpPr>
            <a:spLocks noGrp="1"/>
          </p:cNvSpPr>
          <p:nvPr>
            <p:ph type="body" idx="1"/>
          </p:nvPr>
        </p:nvSpPr>
        <p:spPr>
          <a:xfrm>
            <a:off x="677335" y="4157133"/>
            <a:ext cx="6982422" cy="1230715"/>
          </a:xfrm>
        </p:spPr>
        <p:txBody>
          <a:bodyPr>
            <a:normAutofit/>
          </a:bodyPr>
          <a:lstStyle/>
          <a:p>
            <a:pPr algn="r"/>
            <a:r>
              <a:rPr lang="en-US" dirty="0">
                <a:solidFill>
                  <a:schemeClr val="tx1">
                    <a:lumMod val="65000"/>
                    <a:lumOff val="35000"/>
                  </a:schemeClr>
                </a:solidFill>
              </a:rPr>
              <a:t>Presented By:                 </a:t>
            </a:r>
            <a:endParaRPr lang="en-IN" b="1" dirty="0">
              <a:solidFill>
                <a:schemeClr val="tx1">
                  <a:lumMod val="65000"/>
                  <a:lumOff val="35000"/>
                </a:schemeClr>
              </a:solidFill>
            </a:endParaRPr>
          </a:p>
        </p:txBody>
      </p:sp>
      <p:sp>
        <p:nvSpPr>
          <p:cNvPr id="7" name="TextBox 6">
            <a:extLst>
              <a:ext uri="{FF2B5EF4-FFF2-40B4-BE49-F238E27FC236}">
                <a16:creationId xmlns:a16="http://schemas.microsoft.com/office/drawing/2014/main" id="{A8D2A28F-AB4A-C777-8CEC-24437CF6272D}"/>
              </a:ext>
            </a:extLst>
          </p:cNvPr>
          <p:cNvSpPr txBox="1"/>
          <p:nvPr/>
        </p:nvSpPr>
        <p:spPr>
          <a:xfrm>
            <a:off x="7513983" y="4488438"/>
            <a:ext cx="2279374" cy="1323439"/>
          </a:xfrm>
          <a:prstGeom prst="rect">
            <a:avLst/>
          </a:prstGeom>
          <a:noFill/>
        </p:spPr>
        <p:txBody>
          <a:bodyPr wrap="square" rtlCol="0">
            <a:spAutoFit/>
          </a:bodyPr>
          <a:lstStyle/>
          <a:p>
            <a:r>
              <a:rPr lang="en-US" sz="2000" b="1" dirty="0">
                <a:solidFill>
                  <a:schemeClr val="tx1"/>
                </a:solidFill>
              </a:rPr>
              <a:t>Sheil  Pathare            </a:t>
            </a:r>
          </a:p>
          <a:p>
            <a:r>
              <a:rPr lang="en-US" sz="2000" b="1" dirty="0">
                <a:solidFill>
                  <a:schemeClr val="tx1"/>
                </a:solidFill>
              </a:rPr>
              <a:t>Ashish Mandal</a:t>
            </a:r>
          </a:p>
          <a:p>
            <a:r>
              <a:rPr lang="en-US" sz="2000" b="1" dirty="0">
                <a:solidFill>
                  <a:schemeClr val="tx1"/>
                </a:solidFill>
              </a:rPr>
              <a:t>Asif </a:t>
            </a:r>
            <a:r>
              <a:rPr lang="en-US" sz="2000" b="1" dirty="0" err="1">
                <a:solidFill>
                  <a:schemeClr val="tx1"/>
                </a:solidFill>
              </a:rPr>
              <a:t>Ikbal</a:t>
            </a:r>
            <a:r>
              <a:rPr lang="en-US" sz="2000" b="1" dirty="0">
                <a:solidFill>
                  <a:schemeClr val="tx1"/>
                </a:solidFill>
              </a:rPr>
              <a:t> Hussain        </a:t>
            </a:r>
            <a:endParaRPr lang="en-IN" sz="2000" b="1" dirty="0">
              <a:solidFill>
                <a:schemeClr val="tx1"/>
              </a:solidFill>
            </a:endParaRPr>
          </a:p>
          <a:p>
            <a:endParaRPr lang="en-IN" sz="2000" dirty="0"/>
          </a:p>
        </p:txBody>
      </p:sp>
      <p:pic>
        <p:nvPicPr>
          <p:cNvPr id="9" name="Picture 8">
            <a:extLst>
              <a:ext uri="{FF2B5EF4-FFF2-40B4-BE49-F238E27FC236}">
                <a16:creationId xmlns:a16="http://schemas.microsoft.com/office/drawing/2014/main" id="{59277BB8-796B-595E-64E5-D5432446165A}"/>
              </a:ext>
            </a:extLst>
          </p:cNvPr>
          <p:cNvPicPr>
            <a:picLocks noChangeAspect="1"/>
          </p:cNvPicPr>
          <p:nvPr/>
        </p:nvPicPr>
        <p:blipFill>
          <a:blip r:embed="rId2"/>
          <a:stretch>
            <a:fillRect/>
          </a:stretch>
        </p:blipFill>
        <p:spPr>
          <a:xfrm>
            <a:off x="331925" y="283786"/>
            <a:ext cx="4981575" cy="1133475"/>
          </a:xfrm>
          <a:prstGeom prst="rect">
            <a:avLst/>
          </a:prstGeom>
        </p:spPr>
      </p:pic>
      <p:sp>
        <p:nvSpPr>
          <p:cNvPr id="10" name="Footer Placeholder 9">
            <a:extLst>
              <a:ext uri="{FF2B5EF4-FFF2-40B4-BE49-F238E27FC236}">
                <a16:creationId xmlns:a16="http://schemas.microsoft.com/office/drawing/2014/main" id="{D4A72E74-E092-37C9-9C03-9BF4B2F90D75}"/>
              </a:ext>
            </a:extLst>
          </p:cNvPr>
          <p:cNvSpPr>
            <a:spLocks noGrp="1"/>
          </p:cNvSpPr>
          <p:nvPr>
            <p:ph type="ftr" sz="quarter" idx="11"/>
          </p:nvPr>
        </p:nvSpPr>
        <p:spPr/>
        <p:txBody>
          <a:bodyPr/>
          <a:lstStyle/>
          <a:p>
            <a:r>
              <a:rPr lang="en-IN" dirty="0"/>
              <a:t>16/05/24</a:t>
            </a:r>
          </a:p>
        </p:txBody>
      </p:sp>
    </p:spTree>
    <p:extLst>
      <p:ext uri="{BB962C8B-B14F-4D97-AF65-F5344CB8AC3E}">
        <p14:creationId xmlns:p14="http://schemas.microsoft.com/office/powerpoint/2010/main" val="153106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449C-4726-E8DA-6389-05FD38742515}"/>
              </a:ext>
            </a:extLst>
          </p:cNvPr>
          <p:cNvSpPr>
            <a:spLocks noGrp="1"/>
          </p:cNvSpPr>
          <p:nvPr>
            <p:ph type="title"/>
          </p:nvPr>
        </p:nvSpPr>
        <p:spPr>
          <a:xfrm>
            <a:off x="677334" y="1471602"/>
            <a:ext cx="4663292" cy="1126435"/>
          </a:xfrm>
        </p:spPr>
        <p:txBody>
          <a:bodyPr>
            <a:normAutofit/>
          </a:bodyPr>
          <a:lstStyle/>
          <a:p>
            <a:r>
              <a:rPr lang="en-US" sz="3200" u="sng" dirty="0">
                <a:solidFill>
                  <a:schemeClr val="tx1"/>
                </a:solidFill>
              </a:rPr>
              <a:t>Problem Statement</a:t>
            </a:r>
            <a:endParaRPr lang="en-IN" sz="3200" u="sng" dirty="0">
              <a:solidFill>
                <a:schemeClr val="tx1"/>
              </a:solidFill>
            </a:endParaRPr>
          </a:p>
        </p:txBody>
      </p:sp>
      <p:sp>
        <p:nvSpPr>
          <p:cNvPr id="3" name="Content Placeholder 2">
            <a:extLst>
              <a:ext uri="{FF2B5EF4-FFF2-40B4-BE49-F238E27FC236}">
                <a16:creationId xmlns:a16="http://schemas.microsoft.com/office/drawing/2014/main" id="{A867B0B9-0BDE-A010-C194-D4CA11FBEA00}"/>
              </a:ext>
            </a:extLst>
          </p:cNvPr>
          <p:cNvSpPr>
            <a:spLocks noGrp="1"/>
          </p:cNvSpPr>
          <p:nvPr>
            <p:ph idx="1"/>
          </p:nvPr>
        </p:nvSpPr>
        <p:spPr>
          <a:xfrm>
            <a:off x="5979661" y="665781"/>
            <a:ext cx="4513541" cy="5526437"/>
          </a:xfrm>
        </p:spPr>
        <p:txBody>
          <a:bodyPr>
            <a:normAutofit/>
          </a:bodyPr>
          <a:lstStyle/>
          <a:p>
            <a:pPr marL="0" indent="0">
              <a:buNone/>
            </a:pPr>
            <a:r>
              <a:rPr lang="en-US" sz="4000" dirty="0">
                <a:solidFill>
                  <a:schemeClr val="tx1"/>
                </a:solidFill>
              </a:rPr>
              <a:t>Why is this problem Important?</a:t>
            </a:r>
            <a:endParaRPr lang="en-IN" sz="4000" dirty="0">
              <a:solidFill>
                <a:schemeClr val="tx1"/>
              </a:solidFill>
            </a:endParaRPr>
          </a:p>
        </p:txBody>
      </p:sp>
      <p:sp>
        <p:nvSpPr>
          <p:cNvPr id="4" name="Text Placeholder 3">
            <a:extLst>
              <a:ext uri="{FF2B5EF4-FFF2-40B4-BE49-F238E27FC236}">
                <a16:creationId xmlns:a16="http://schemas.microsoft.com/office/drawing/2014/main" id="{2C90C139-3445-1EDA-72A7-B1EFF92C6FEB}"/>
              </a:ext>
            </a:extLst>
          </p:cNvPr>
          <p:cNvSpPr>
            <a:spLocks noGrp="1"/>
          </p:cNvSpPr>
          <p:nvPr>
            <p:ph type="body" sz="half" idx="2"/>
          </p:nvPr>
        </p:nvSpPr>
        <p:spPr>
          <a:xfrm>
            <a:off x="677334" y="2755439"/>
            <a:ext cx="3854528" cy="2870109"/>
          </a:xfrm>
        </p:spPr>
        <p:txBody>
          <a:bodyPr>
            <a:normAutofit/>
          </a:bodyPr>
          <a:lstStyle/>
          <a:p>
            <a:r>
              <a:rPr lang="en-US" sz="2000" dirty="0"/>
              <a:t>Trains often result in delays. This model will help in suggesting an accurate arrival and departure time using past data of the same train at different stations and predict accurate timings to check for delays</a:t>
            </a:r>
            <a:endParaRPr lang="en-IN" sz="2000" dirty="0"/>
          </a:p>
        </p:txBody>
      </p:sp>
      <p:sp>
        <p:nvSpPr>
          <p:cNvPr id="5" name="Footer Placeholder 4">
            <a:extLst>
              <a:ext uri="{FF2B5EF4-FFF2-40B4-BE49-F238E27FC236}">
                <a16:creationId xmlns:a16="http://schemas.microsoft.com/office/drawing/2014/main" id="{6D7ED563-F43C-829E-3D68-891D5FC4FB0F}"/>
              </a:ext>
            </a:extLst>
          </p:cNvPr>
          <p:cNvSpPr>
            <a:spLocks noGrp="1"/>
          </p:cNvSpPr>
          <p:nvPr>
            <p:ph type="ftr" sz="quarter" idx="11"/>
          </p:nvPr>
        </p:nvSpPr>
        <p:spPr/>
        <p:txBody>
          <a:bodyPr/>
          <a:lstStyle/>
          <a:p>
            <a:r>
              <a:rPr lang="en-IN" dirty="0"/>
              <a:t>16/05/24</a:t>
            </a:r>
          </a:p>
        </p:txBody>
      </p:sp>
    </p:spTree>
    <p:extLst>
      <p:ext uri="{BB962C8B-B14F-4D97-AF65-F5344CB8AC3E}">
        <p14:creationId xmlns:p14="http://schemas.microsoft.com/office/powerpoint/2010/main" val="2349295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B4F3-46AE-3AF5-1636-63C7E30D882E}"/>
              </a:ext>
            </a:extLst>
          </p:cNvPr>
          <p:cNvSpPr>
            <a:spLocks noGrp="1"/>
          </p:cNvSpPr>
          <p:nvPr>
            <p:ph type="title"/>
          </p:nvPr>
        </p:nvSpPr>
        <p:spPr/>
        <p:txBody>
          <a:bodyPr/>
          <a:lstStyle/>
          <a:p>
            <a:r>
              <a:rPr lang="en-US" dirty="0"/>
              <a:t>Progress</a:t>
            </a:r>
            <a:endParaRPr lang="en-IN" dirty="0"/>
          </a:p>
        </p:txBody>
      </p:sp>
      <p:sp>
        <p:nvSpPr>
          <p:cNvPr id="3" name="Content Placeholder 2">
            <a:extLst>
              <a:ext uri="{FF2B5EF4-FFF2-40B4-BE49-F238E27FC236}">
                <a16:creationId xmlns:a16="http://schemas.microsoft.com/office/drawing/2014/main" id="{9B110D1C-2BD9-71FC-47A9-654790D60100}"/>
              </a:ext>
            </a:extLst>
          </p:cNvPr>
          <p:cNvSpPr>
            <a:spLocks noGrp="1"/>
          </p:cNvSpPr>
          <p:nvPr>
            <p:ph idx="1"/>
          </p:nvPr>
        </p:nvSpPr>
        <p:spPr>
          <a:xfrm>
            <a:off x="838200" y="1825625"/>
            <a:ext cx="4860235" cy="4351338"/>
          </a:xfrm>
        </p:spPr>
        <p:txBody>
          <a:bodyPr/>
          <a:lstStyle/>
          <a:p>
            <a:r>
              <a:rPr lang="en-US" sz="2400" dirty="0"/>
              <a:t>Collection of Datasets</a:t>
            </a:r>
          </a:p>
          <a:p>
            <a:pPr marL="0" indent="0">
              <a:buNone/>
            </a:pPr>
            <a:endParaRPr lang="en-US" sz="2400" dirty="0"/>
          </a:p>
          <a:p>
            <a:r>
              <a:rPr lang="en-US" sz="2400" dirty="0"/>
              <a:t>Multilinear Regression</a:t>
            </a:r>
          </a:p>
          <a:p>
            <a:endParaRPr lang="en-IN" sz="2400" dirty="0"/>
          </a:p>
          <a:p>
            <a:r>
              <a:rPr lang="en-IN" sz="2400" dirty="0"/>
              <a:t>Calculating accurate arrival time and departure</a:t>
            </a:r>
          </a:p>
          <a:p>
            <a:endParaRPr lang="en-IN" sz="2400" dirty="0"/>
          </a:p>
          <a:p>
            <a:endParaRPr lang="en-IN" dirty="0"/>
          </a:p>
        </p:txBody>
      </p:sp>
      <p:sp>
        <p:nvSpPr>
          <p:cNvPr id="8" name="Footer Placeholder 7">
            <a:extLst>
              <a:ext uri="{FF2B5EF4-FFF2-40B4-BE49-F238E27FC236}">
                <a16:creationId xmlns:a16="http://schemas.microsoft.com/office/drawing/2014/main" id="{FD927FB2-04AD-A3DE-D503-EEE9B50AA5E2}"/>
              </a:ext>
            </a:extLst>
          </p:cNvPr>
          <p:cNvSpPr>
            <a:spLocks noGrp="1"/>
          </p:cNvSpPr>
          <p:nvPr>
            <p:ph type="ftr" sz="quarter" idx="11"/>
          </p:nvPr>
        </p:nvSpPr>
        <p:spPr/>
        <p:txBody>
          <a:bodyPr/>
          <a:lstStyle/>
          <a:p>
            <a:r>
              <a:rPr lang="en-IN" dirty="0"/>
              <a:t>16/05/24</a:t>
            </a:r>
          </a:p>
        </p:txBody>
      </p:sp>
      <p:pic>
        <p:nvPicPr>
          <p:cNvPr id="5" name="Picture 4">
            <a:extLst>
              <a:ext uri="{FF2B5EF4-FFF2-40B4-BE49-F238E27FC236}">
                <a16:creationId xmlns:a16="http://schemas.microsoft.com/office/drawing/2014/main" id="{50ECE5E8-E60C-041F-B57F-278B3CF4C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133" y="4346923"/>
            <a:ext cx="3834891" cy="1345569"/>
          </a:xfrm>
          <a:prstGeom prst="rect">
            <a:avLst/>
          </a:prstGeom>
        </p:spPr>
      </p:pic>
      <p:pic>
        <p:nvPicPr>
          <p:cNvPr id="9" name="Picture 8">
            <a:extLst>
              <a:ext uri="{FF2B5EF4-FFF2-40B4-BE49-F238E27FC236}">
                <a16:creationId xmlns:a16="http://schemas.microsoft.com/office/drawing/2014/main" id="{3E496413-4899-BA4A-CE66-4752D84D0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736" y="3415684"/>
            <a:ext cx="6723988" cy="3023833"/>
          </a:xfrm>
          <a:prstGeom prst="rect">
            <a:avLst/>
          </a:prstGeom>
        </p:spPr>
      </p:pic>
      <p:pic>
        <p:nvPicPr>
          <p:cNvPr id="12" name="Picture 11">
            <a:extLst>
              <a:ext uri="{FF2B5EF4-FFF2-40B4-BE49-F238E27FC236}">
                <a16:creationId xmlns:a16="http://schemas.microsoft.com/office/drawing/2014/main" id="{F044AF89-A306-70FB-5257-B3093AF54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7023" y="1148844"/>
            <a:ext cx="4944165" cy="1733792"/>
          </a:xfrm>
          <a:prstGeom prst="rect">
            <a:avLst/>
          </a:prstGeom>
        </p:spPr>
      </p:pic>
    </p:spTree>
    <p:extLst>
      <p:ext uri="{BB962C8B-B14F-4D97-AF65-F5344CB8AC3E}">
        <p14:creationId xmlns:p14="http://schemas.microsoft.com/office/powerpoint/2010/main" val="137969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ACAB-B6DB-071F-50B0-5DF98172338A}"/>
              </a:ext>
            </a:extLst>
          </p:cNvPr>
          <p:cNvSpPr>
            <a:spLocks noGrp="1"/>
          </p:cNvSpPr>
          <p:nvPr>
            <p:ph type="title"/>
          </p:nvPr>
        </p:nvSpPr>
        <p:spPr/>
        <p:txBody>
          <a:bodyPr/>
          <a:lstStyle/>
          <a:p>
            <a:r>
              <a:rPr lang="en-US" dirty="0"/>
              <a:t>Result</a:t>
            </a:r>
            <a:endParaRPr lang="en-IN" dirty="0"/>
          </a:p>
        </p:txBody>
      </p:sp>
      <p:sp>
        <p:nvSpPr>
          <p:cNvPr id="4" name="Footer Placeholder 3">
            <a:extLst>
              <a:ext uri="{FF2B5EF4-FFF2-40B4-BE49-F238E27FC236}">
                <a16:creationId xmlns:a16="http://schemas.microsoft.com/office/drawing/2014/main" id="{BC9E452C-8732-4D04-FD4E-AF8776F8BF0A}"/>
              </a:ext>
            </a:extLst>
          </p:cNvPr>
          <p:cNvSpPr>
            <a:spLocks noGrp="1"/>
          </p:cNvSpPr>
          <p:nvPr>
            <p:ph type="ftr" sz="quarter" idx="11"/>
          </p:nvPr>
        </p:nvSpPr>
        <p:spPr/>
        <p:txBody>
          <a:bodyPr/>
          <a:lstStyle/>
          <a:p>
            <a:r>
              <a:rPr lang="en-IN" dirty="0"/>
              <a:t>16/05/24</a:t>
            </a:r>
          </a:p>
        </p:txBody>
      </p:sp>
      <p:pic>
        <p:nvPicPr>
          <p:cNvPr id="10" name="Content Placeholder 9">
            <a:extLst>
              <a:ext uri="{FF2B5EF4-FFF2-40B4-BE49-F238E27FC236}">
                <a16:creationId xmlns:a16="http://schemas.microsoft.com/office/drawing/2014/main" id="{0AD2212A-1025-ADEC-9858-5446B6AC1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8661" y="1686368"/>
            <a:ext cx="5522709" cy="4075226"/>
          </a:xfrm>
        </p:spPr>
      </p:pic>
    </p:spTree>
    <p:extLst>
      <p:ext uri="{BB962C8B-B14F-4D97-AF65-F5344CB8AC3E}">
        <p14:creationId xmlns:p14="http://schemas.microsoft.com/office/powerpoint/2010/main" val="319564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1ACAB-B6DB-071F-50B0-5DF98172338A}"/>
              </a:ext>
            </a:extLst>
          </p:cNvPr>
          <p:cNvSpPr>
            <a:spLocks noGrp="1"/>
          </p:cNvSpPr>
          <p:nvPr>
            <p:ph type="title"/>
          </p:nvPr>
        </p:nvSpPr>
        <p:spPr/>
        <p:txBody>
          <a:bodyPr/>
          <a:lstStyle/>
          <a:p>
            <a:r>
              <a:rPr lang="en-US" dirty="0"/>
              <a:t>Accuracy</a:t>
            </a:r>
            <a:endParaRPr lang="en-IN" dirty="0"/>
          </a:p>
        </p:txBody>
      </p:sp>
      <p:pic>
        <p:nvPicPr>
          <p:cNvPr id="6" name="Content Placeholder 5">
            <a:extLst>
              <a:ext uri="{FF2B5EF4-FFF2-40B4-BE49-F238E27FC236}">
                <a16:creationId xmlns:a16="http://schemas.microsoft.com/office/drawing/2014/main" id="{85FF1C6A-D7BF-47AC-8412-9C2182E946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6692" y="1461777"/>
            <a:ext cx="7487310" cy="4209557"/>
          </a:xfrm>
        </p:spPr>
      </p:pic>
      <p:sp>
        <p:nvSpPr>
          <p:cNvPr id="4" name="Footer Placeholder 3">
            <a:extLst>
              <a:ext uri="{FF2B5EF4-FFF2-40B4-BE49-F238E27FC236}">
                <a16:creationId xmlns:a16="http://schemas.microsoft.com/office/drawing/2014/main" id="{BC9E452C-8732-4D04-FD4E-AF8776F8BF0A}"/>
              </a:ext>
            </a:extLst>
          </p:cNvPr>
          <p:cNvSpPr>
            <a:spLocks noGrp="1"/>
          </p:cNvSpPr>
          <p:nvPr>
            <p:ph type="ftr" sz="quarter" idx="11"/>
          </p:nvPr>
        </p:nvSpPr>
        <p:spPr/>
        <p:txBody>
          <a:bodyPr/>
          <a:lstStyle/>
          <a:p>
            <a:r>
              <a:rPr lang="en-IN" dirty="0"/>
              <a:t>16/05/24</a:t>
            </a:r>
          </a:p>
        </p:txBody>
      </p:sp>
    </p:spTree>
    <p:extLst>
      <p:ext uri="{BB962C8B-B14F-4D97-AF65-F5344CB8AC3E}">
        <p14:creationId xmlns:p14="http://schemas.microsoft.com/office/powerpoint/2010/main" val="3943700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7BFD-219B-DCF8-A546-5A5C6BFDF12C}"/>
              </a:ext>
            </a:extLst>
          </p:cNvPr>
          <p:cNvSpPr>
            <a:spLocks noGrp="1"/>
          </p:cNvSpPr>
          <p:nvPr>
            <p:ph type="title"/>
          </p:nvPr>
        </p:nvSpPr>
        <p:spPr/>
        <p:txBody>
          <a:bodyPr/>
          <a:lstStyle/>
          <a:p>
            <a:pPr algn="r"/>
            <a:r>
              <a:rPr lang="en-US" dirty="0"/>
              <a:t>Thank you</a:t>
            </a:r>
            <a:endParaRPr lang="en-IN" dirty="0"/>
          </a:p>
        </p:txBody>
      </p:sp>
      <p:sp>
        <p:nvSpPr>
          <p:cNvPr id="3" name="Text Placeholder 2">
            <a:extLst>
              <a:ext uri="{FF2B5EF4-FFF2-40B4-BE49-F238E27FC236}">
                <a16:creationId xmlns:a16="http://schemas.microsoft.com/office/drawing/2014/main" id="{C3251B98-B40E-5D32-FCA6-6321C0834AC2}"/>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53A9AB9B-9446-27C5-794B-8EF80C011330}"/>
              </a:ext>
            </a:extLst>
          </p:cNvPr>
          <p:cNvSpPr>
            <a:spLocks noGrp="1"/>
          </p:cNvSpPr>
          <p:nvPr>
            <p:ph type="ftr" sz="quarter" idx="11"/>
          </p:nvPr>
        </p:nvSpPr>
        <p:spPr/>
        <p:txBody>
          <a:bodyPr/>
          <a:lstStyle/>
          <a:p>
            <a:r>
              <a:rPr lang="en-IN" dirty="0"/>
              <a:t>17/05/24</a:t>
            </a:r>
          </a:p>
        </p:txBody>
      </p:sp>
    </p:spTree>
    <p:extLst>
      <p:ext uri="{BB962C8B-B14F-4D97-AF65-F5344CB8AC3E}">
        <p14:creationId xmlns:p14="http://schemas.microsoft.com/office/powerpoint/2010/main" val="1521649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791</TotalTime>
  <Words>79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Trebuchet MS</vt:lpstr>
      <vt:lpstr>Wingdings 3</vt:lpstr>
      <vt:lpstr>Facet</vt:lpstr>
      <vt:lpstr>Train Arrival Estimation</vt:lpstr>
      <vt:lpstr>Problem Statement</vt:lpstr>
      <vt:lpstr>Progress</vt:lpstr>
      <vt:lpstr>Result</vt:lpstr>
      <vt:lpstr>Accuracy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Arrival Estimation</dc:title>
  <dc:creator>Suchir Pathare</dc:creator>
  <cp:lastModifiedBy>Suchir Pathare</cp:lastModifiedBy>
  <cp:revision>3</cp:revision>
  <dcterms:created xsi:type="dcterms:W3CDTF">2024-03-08T14:40:51Z</dcterms:created>
  <dcterms:modified xsi:type="dcterms:W3CDTF">2024-05-17T12:21:52Z</dcterms:modified>
</cp:coreProperties>
</file>