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636F9-5C2C-4E41-B074-809F54858282}" v="26" dt="2020-09-30T23:55:4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ala, Venkata Srivatsava" userId="f6dd0d1b-b6dd-47c6-8f5e-1f768e64da1e" providerId="ADAL" clId="{24B636F9-5C2C-4E41-B074-809F54858282}"/>
    <pc:docChg chg="undo custSel addSld modSld">
      <pc:chgData name="Gurrala, Venkata Srivatsava" userId="f6dd0d1b-b6dd-47c6-8f5e-1f768e64da1e" providerId="ADAL" clId="{24B636F9-5C2C-4E41-B074-809F54858282}" dt="2020-09-30T23:55:40.887" v="138" actId="164"/>
      <pc:docMkLst>
        <pc:docMk/>
      </pc:docMkLst>
      <pc:sldChg chg="addSp delSp modSp add mod">
        <pc:chgData name="Gurrala, Venkata Srivatsava" userId="f6dd0d1b-b6dd-47c6-8f5e-1f768e64da1e" providerId="ADAL" clId="{24B636F9-5C2C-4E41-B074-809F54858282}" dt="2020-09-30T23:55:40.887" v="138" actId="164"/>
        <pc:sldMkLst>
          <pc:docMk/>
          <pc:sldMk cId="1436652015" sldId="265"/>
        </pc:sldMkLst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4" creationId="{417B707E-9A4C-45FF-BE1B-21E8A382375B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6" creationId="{EF4668AF-603B-4BB6-B640-DEEC3BEA9E96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7" creationId="{CFDA7E02-E520-4448-893D-4267EF27CFDA}"/>
          </ac:spMkLst>
        </pc:spChg>
        <pc:spChg chg="mod topLvl">
          <ac:chgData name="Gurrala, Venkata Srivatsava" userId="f6dd0d1b-b6dd-47c6-8f5e-1f768e64da1e" providerId="ADAL" clId="{24B636F9-5C2C-4E41-B074-809F54858282}" dt="2020-09-30T23:45:17.775" v="19" actId="1076"/>
          <ac:spMkLst>
            <pc:docMk/>
            <pc:sldMk cId="1436652015" sldId="265"/>
            <ac:spMk id="16" creationId="{043BD5B6-2608-48F0-A193-1D53A9B654BE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27" creationId="{71EE7964-B6F8-4A57-A643-8BBC046DBC5D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28" creationId="{FD3137A6-BECF-4EB5-871F-F6C2C8A958F7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29" creationId="{45EC0D0B-F22D-4E0D-8B06-FD6420DBB00E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0" creationId="{472D9F73-5AB2-467B-AF6A-C3C975F8D958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1" creationId="{D2028B16-4B76-4CA6-810B-864B678A729F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2" creationId="{FD9327F0-13B2-4AA9-9DED-9AFBB2E13978}"/>
          </ac:spMkLst>
        </pc:spChg>
        <pc:spChg chg="add mod">
          <ac:chgData name="Gurrala, Venkata Srivatsava" userId="f6dd0d1b-b6dd-47c6-8f5e-1f768e64da1e" providerId="ADAL" clId="{24B636F9-5C2C-4E41-B074-809F54858282}" dt="2020-09-30T23:50:02.492" v="77" actId="164"/>
          <ac:spMkLst>
            <pc:docMk/>
            <pc:sldMk cId="1436652015" sldId="265"/>
            <ac:spMk id="33" creationId="{B3818578-39E2-400F-B7DF-5602D5648B32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35" creationId="{95A0E604-1E04-43E7-BDAE-A7ACE1A74AF8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37" creationId="{DC41401F-CF19-4729-8E07-774CF1F50BFD}"/>
          </ac:spMkLst>
        </pc:spChg>
        <pc:spChg chg="add mod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55" creationId="{6499DB68-B76C-4993-A544-9555AF8D1EB7}"/>
          </ac:spMkLst>
        </pc:spChg>
        <pc:spChg chg="del">
          <ac:chgData name="Gurrala, Venkata Srivatsava" userId="f6dd0d1b-b6dd-47c6-8f5e-1f768e64da1e" providerId="ADAL" clId="{24B636F9-5C2C-4E41-B074-809F54858282}" dt="2020-09-30T23:44:15.219" v="1" actId="478"/>
          <ac:spMkLst>
            <pc:docMk/>
            <pc:sldMk cId="1436652015" sldId="265"/>
            <ac:spMk id="72" creationId="{38D329C6-A0BF-4D91-BFAA-D16FAE3024F9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3" creationId="{FC83E6F1-8D7C-4644-83E6-86AB4B93441F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4" creationId="{6161354F-71C2-41F1-B08D-EA8F21C7D5E0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5" creationId="{0A94E8E8-25BD-4DDB-97CF-C03D46C7622D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6" creationId="{5FF17897-82B4-424C-B7FE-D9FA10B93232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87" creationId="{24924F22-AFA6-45C4-BF15-D48776A8428C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88" creationId="{8CB2E005-987E-46D1-98CA-3D318F83961A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89" creationId="{30601ECC-6DA4-4072-B67A-CE3E70F8EBC8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90" creationId="{93F24914-D33A-4822-89A5-037BB757ED45}"/>
          </ac:spMkLst>
        </pc:spChg>
        <pc:spChg chg="mod topLvl">
          <ac:chgData name="Gurrala, Venkata Srivatsava" userId="f6dd0d1b-b6dd-47c6-8f5e-1f768e64da1e" providerId="ADAL" clId="{24B636F9-5C2C-4E41-B074-809F54858282}" dt="2020-09-30T23:55:40.887" v="138" actId="164"/>
          <ac:spMkLst>
            <pc:docMk/>
            <pc:sldMk cId="1436652015" sldId="265"/>
            <ac:spMk id="91" creationId="{FCBA16F3-6166-4FA0-ABA3-ACC70C7616BA}"/>
          </ac:spMkLst>
        </pc:spChg>
        <pc:spChg chg="del mod topLvl">
          <ac:chgData name="Gurrala, Venkata Srivatsava" userId="f6dd0d1b-b6dd-47c6-8f5e-1f768e64da1e" providerId="ADAL" clId="{24B636F9-5C2C-4E41-B074-809F54858282}" dt="2020-09-30T23:44:28.930" v="5" actId="478"/>
          <ac:spMkLst>
            <pc:docMk/>
            <pc:sldMk cId="1436652015" sldId="265"/>
            <ac:spMk id="99" creationId="{A6EF4FA4-6694-49C9-B9B0-4A59D9241816}"/>
          </ac:spMkLst>
        </pc:spChg>
        <pc:spChg chg="del mod topLvl">
          <ac:chgData name="Gurrala, Venkata Srivatsava" userId="f6dd0d1b-b6dd-47c6-8f5e-1f768e64da1e" providerId="ADAL" clId="{24B636F9-5C2C-4E41-B074-809F54858282}" dt="2020-09-30T23:44:37.235" v="8" actId="478"/>
          <ac:spMkLst>
            <pc:docMk/>
            <pc:sldMk cId="1436652015" sldId="265"/>
            <ac:spMk id="101" creationId="{1A48C005-EFF1-4ACC-A741-DCA9041E27C3}"/>
          </ac:spMkLst>
        </pc:spChg>
        <pc:spChg chg="del">
          <ac:chgData name="Gurrala, Venkata Srivatsava" userId="f6dd0d1b-b6dd-47c6-8f5e-1f768e64da1e" providerId="ADAL" clId="{24B636F9-5C2C-4E41-B074-809F54858282}" dt="2020-09-30T23:44:18.396" v="2" actId="478"/>
          <ac:spMkLst>
            <pc:docMk/>
            <pc:sldMk cId="1436652015" sldId="265"/>
            <ac:spMk id="107" creationId="{39FBBBB3-B002-439A-AB11-65B101619C9D}"/>
          </ac:spMkLst>
        </pc:spChg>
        <pc:spChg chg="del mod topLvl">
          <ac:chgData name="Gurrala, Venkata Srivatsava" userId="f6dd0d1b-b6dd-47c6-8f5e-1f768e64da1e" providerId="ADAL" clId="{24B636F9-5C2C-4E41-B074-809F54858282}" dt="2020-09-30T23:44:26.478" v="4" actId="478"/>
          <ac:spMkLst>
            <pc:docMk/>
            <pc:sldMk cId="1436652015" sldId="265"/>
            <ac:spMk id="117" creationId="{53C0B03F-8509-4F16-8D3C-27F2D7B90FA1}"/>
          </ac:spMkLst>
        </pc:spChg>
        <pc:spChg chg="mod topLvl">
          <ac:chgData name="Gurrala, Venkata Srivatsava" userId="f6dd0d1b-b6dd-47c6-8f5e-1f768e64da1e" providerId="ADAL" clId="{24B636F9-5C2C-4E41-B074-809F54858282}" dt="2020-09-30T23:45:03.022" v="17" actId="164"/>
          <ac:spMkLst>
            <pc:docMk/>
            <pc:sldMk cId="1436652015" sldId="265"/>
            <ac:spMk id="120" creationId="{EB7066B7-BCB9-4359-ABDB-A2F7A32E0B06}"/>
          </ac:spMkLst>
        </pc:spChg>
        <pc:spChg chg="del mod topLvl">
          <ac:chgData name="Gurrala, Venkata Srivatsava" userId="f6dd0d1b-b6dd-47c6-8f5e-1f768e64da1e" providerId="ADAL" clId="{24B636F9-5C2C-4E41-B074-809F54858282}" dt="2020-09-30T23:44:26.478" v="4" actId="478"/>
          <ac:spMkLst>
            <pc:docMk/>
            <pc:sldMk cId="1436652015" sldId="265"/>
            <ac:spMk id="122" creationId="{92B19BB0-765E-408C-A9AC-94844FFF5696}"/>
          </ac:spMkLst>
        </pc:spChg>
        <pc:spChg chg="del mod topLvl">
          <ac:chgData name="Gurrala, Venkata Srivatsava" userId="f6dd0d1b-b6dd-47c6-8f5e-1f768e64da1e" providerId="ADAL" clId="{24B636F9-5C2C-4E41-B074-809F54858282}" dt="2020-09-30T23:44:47.418" v="13" actId="478"/>
          <ac:spMkLst>
            <pc:docMk/>
            <pc:sldMk cId="1436652015" sldId="265"/>
            <ac:spMk id="162" creationId="{367A3B0A-CDF4-403C-B3CE-407F4EF29639}"/>
          </ac:spMkLst>
        </pc:spChg>
        <pc:spChg chg="del mod topLvl">
          <ac:chgData name="Gurrala, Venkata Srivatsava" userId="f6dd0d1b-b6dd-47c6-8f5e-1f768e64da1e" providerId="ADAL" clId="{24B636F9-5C2C-4E41-B074-809F54858282}" dt="2020-09-30T23:44:47.418" v="13" actId="478"/>
          <ac:spMkLst>
            <pc:docMk/>
            <pc:sldMk cId="1436652015" sldId="265"/>
            <ac:spMk id="164" creationId="{8FAC1B72-7D46-4B21-A7F8-9DDD820EF974}"/>
          </ac:spMkLst>
        </pc:spChg>
        <pc:spChg chg="del mod topLvl">
          <ac:chgData name="Gurrala, Venkata Srivatsava" userId="f6dd0d1b-b6dd-47c6-8f5e-1f768e64da1e" providerId="ADAL" clId="{24B636F9-5C2C-4E41-B074-809F54858282}" dt="2020-09-30T23:44:41.012" v="9" actId="478"/>
          <ac:spMkLst>
            <pc:docMk/>
            <pc:sldMk cId="1436652015" sldId="265"/>
            <ac:spMk id="166" creationId="{9B9F2FC8-BDFE-4846-89B9-860B1BE5A025}"/>
          </ac:spMkLst>
        </pc:spChg>
        <pc:spChg chg="del mod topLvl">
          <ac:chgData name="Gurrala, Venkata Srivatsava" userId="f6dd0d1b-b6dd-47c6-8f5e-1f768e64da1e" providerId="ADAL" clId="{24B636F9-5C2C-4E41-B074-809F54858282}" dt="2020-09-30T23:44:28.930" v="5" actId="478"/>
          <ac:spMkLst>
            <pc:docMk/>
            <pc:sldMk cId="1436652015" sldId="265"/>
            <ac:spMk id="168" creationId="{00CA29F4-E674-42E3-A892-30015A9277DD}"/>
          </ac:spMkLst>
        </pc:spChg>
        <pc:spChg chg="del mod topLvl">
          <ac:chgData name="Gurrala, Venkata Srivatsava" userId="f6dd0d1b-b6dd-47c6-8f5e-1f768e64da1e" providerId="ADAL" clId="{24B636F9-5C2C-4E41-B074-809F54858282}" dt="2020-09-30T23:44:26.478" v="4" actId="478"/>
          <ac:spMkLst>
            <pc:docMk/>
            <pc:sldMk cId="1436652015" sldId="265"/>
            <ac:spMk id="170" creationId="{51F8F8ED-952C-42E1-B969-EF085A32F961}"/>
          </ac:spMkLst>
        </pc:spChg>
        <pc:grpChg chg="add del mod">
          <ac:chgData name="Gurrala, Venkata Srivatsava" userId="f6dd0d1b-b6dd-47c6-8f5e-1f768e64da1e" providerId="ADAL" clId="{24B636F9-5C2C-4E41-B074-809F54858282}" dt="2020-09-30T23:49:55.392" v="76" actId="478"/>
          <ac:grpSpMkLst>
            <pc:docMk/>
            <pc:sldMk cId="1436652015" sldId="265"/>
            <ac:grpSpMk id="2" creationId="{1F0347C8-34B4-4E4F-9FBC-52349A68E90A}"/>
          </ac:grpSpMkLst>
        </pc:grpChg>
        <pc:grpChg chg="add mod">
          <ac:chgData name="Gurrala, Venkata Srivatsava" userId="f6dd0d1b-b6dd-47c6-8f5e-1f768e64da1e" providerId="ADAL" clId="{24B636F9-5C2C-4E41-B074-809F54858282}" dt="2020-09-30T23:51:09.791" v="78" actId="1076"/>
          <ac:grpSpMkLst>
            <pc:docMk/>
            <pc:sldMk cId="1436652015" sldId="265"/>
            <ac:grpSpMk id="34" creationId="{55C56157-F302-4B9D-8369-699CDD19E200}"/>
          </ac:grpSpMkLst>
        </pc:grpChg>
        <pc:grpChg chg="add del mod">
          <ac:chgData name="Gurrala, Venkata Srivatsava" userId="f6dd0d1b-b6dd-47c6-8f5e-1f768e64da1e" providerId="ADAL" clId="{24B636F9-5C2C-4E41-B074-809F54858282}" dt="2020-09-30T23:54:38.671" v="127" actId="165"/>
          <ac:grpSpMkLst>
            <pc:docMk/>
            <pc:sldMk cId="1436652015" sldId="265"/>
            <ac:grpSpMk id="51" creationId="{2447BCD7-1ACB-4DEC-AA93-41275250D859}"/>
          </ac:grpSpMkLst>
        </pc:grpChg>
        <pc:grpChg chg="add mod">
          <ac:chgData name="Gurrala, Venkata Srivatsava" userId="f6dd0d1b-b6dd-47c6-8f5e-1f768e64da1e" providerId="ADAL" clId="{24B636F9-5C2C-4E41-B074-809F54858282}" dt="2020-09-30T23:55:40.887" v="138" actId="164"/>
          <ac:grpSpMkLst>
            <pc:docMk/>
            <pc:sldMk cId="1436652015" sldId="265"/>
            <ac:grpSpMk id="57" creationId="{7F6AB813-07CD-4110-B2C7-427A17B32F8D}"/>
          </ac:grpSpMkLst>
        </pc:grpChg>
        <pc:grpChg chg="add del mod">
          <ac:chgData name="Gurrala, Venkata Srivatsava" userId="f6dd0d1b-b6dd-47c6-8f5e-1f768e64da1e" providerId="ADAL" clId="{24B636F9-5C2C-4E41-B074-809F54858282}" dt="2020-09-30T23:51:39.077" v="88" actId="165"/>
          <ac:grpSpMkLst>
            <pc:docMk/>
            <pc:sldMk cId="1436652015" sldId="265"/>
            <ac:grpSpMk id="78" creationId="{6641CA11-7DE7-4B09-88EF-CFC9F0BCBE3B}"/>
          </ac:grpSpMkLst>
        </pc:grpChg>
        <pc:grpChg chg="del">
          <ac:chgData name="Gurrala, Venkata Srivatsava" userId="f6dd0d1b-b6dd-47c6-8f5e-1f768e64da1e" providerId="ADAL" clId="{24B636F9-5C2C-4E41-B074-809F54858282}" dt="2020-09-30T23:44:23.413" v="3" actId="165"/>
          <ac:grpSpMkLst>
            <pc:docMk/>
            <pc:sldMk cId="1436652015" sldId="265"/>
            <ac:grpSpMk id="175" creationId="{DCAA2E4E-97F1-4809-B3BE-F64E815413BF}"/>
          </ac:grpSpMkLst>
        </pc:grp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9" creationId="{BEBFD882-B635-42EA-B77C-846602DA0339}"/>
          </ac:cxnSpMkLst>
        </pc:cxnChg>
        <pc:cxnChg chg="add del mod">
          <ac:chgData name="Gurrala, Venkata Srivatsava" userId="f6dd0d1b-b6dd-47c6-8f5e-1f768e64da1e" providerId="ADAL" clId="{24B636F9-5C2C-4E41-B074-809F54858282}" dt="2020-09-30T23:45:56.284" v="24" actId="478"/>
          <ac:cxnSpMkLst>
            <pc:docMk/>
            <pc:sldMk cId="1436652015" sldId="265"/>
            <ac:cxnSpMk id="10" creationId="{3A895EA2-E45D-4B0B-8AB7-9424DF06131E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11" creationId="{C06B88E8-74E2-4348-B9F3-B8DFE6D8E4D4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17" creationId="{914B03F4-27FD-4E20-9368-8CEC56777578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18" creationId="{1680A705-188C-446B-8636-2E68AF8DFEA3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26" creationId="{BBE037F6-4B07-4747-962A-E945F40DC274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3.607" v="11" actId="478"/>
          <ac:cxnSpMkLst>
            <pc:docMk/>
            <pc:sldMk cId="1436652015" sldId="265"/>
            <ac:cxnSpMk id="38" creationId="{4C69A7F2-5F54-4EB6-B833-001BDFE6633D}"/>
          </ac:cxnSpMkLst>
        </pc:cxnChg>
        <pc:cxnChg chg="mod topLvl">
          <ac:chgData name="Gurrala, Venkata Srivatsava" userId="f6dd0d1b-b6dd-47c6-8f5e-1f768e64da1e" providerId="ADAL" clId="{24B636F9-5C2C-4E41-B074-809F54858282}" dt="2020-09-30T23:49:55.392" v="76" actId="478"/>
          <ac:cxnSpMkLst>
            <pc:docMk/>
            <pc:sldMk cId="1436652015" sldId="265"/>
            <ac:cxnSpMk id="52" creationId="{E4A89071-9BD5-46E6-AD67-4B4D7CA3C837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56" creationId="{A9D6C1A9-FA9E-4B34-BA17-5FEBCAB74023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58" creationId="{9BDD9D8A-5829-4601-A960-346530851C56}"/>
          </ac:cxnSpMkLst>
        </pc:cxnChg>
        <pc:cxnChg chg="add mod">
          <ac:chgData name="Gurrala, Venkata Srivatsava" userId="f6dd0d1b-b6dd-47c6-8f5e-1f768e64da1e" providerId="ADAL" clId="{24B636F9-5C2C-4E41-B074-809F54858282}" dt="2020-09-30T23:50:02.492" v="77" actId="164"/>
          <ac:cxnSpMkLst>
            <pc:docMk/>
            <pc:sldMk cId="1436652015" sldId="265"/>
            <ac:cxnSpMk id="63" creationId="{FA8AA02C-CC49-4DE3-A950-EDA82BB701B4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34.419" v="7" actId="478"/>
          <ac:cxnSpMkLst>
            <pc:docMk/>
            <pc:sldMk cId="1436652015" sldId="265"/>
            <ac:cxnSpMk id="73" creationId="{803579EB-B742-4B89-8003-CF23C9C6A286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79" creationId="{49166089-F5B7-4FE9-88A4-B3421E9E51C4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80" creationId="{DFED908F-25B9-4F5E-8704-3403C5FA7116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81" creationId="{39CD10EE-D14A-40BC-9654-1DA695B6E9C9}"/>
          </ac:cxnSpMkLst>
        </pc:cxnChg>
        <pc:cxnChg chg="mod topLvl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82" creationId="{2F793226-DAE9-437E-BDFB-DB7835AB28A3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34.419" v="7" actId="478"/>
          <ac:cxnSpMkLst>
            <pc:docMk/>
            <pc:sldMk cId="1436652015" sldId="265"/>
            <ac:cxnSpMk id="94" creationId="{86B04FCB-F041-4AF5-B61E-7A52F2A41F45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02" creationId="{D3BDED4D-F7E8-4948-ACBA-122935DC4D9C}"/>
          </ac:cxnSpMkLst>
        </pc:cxnChg>
        <pc:cxnChg chg="add mod">
          <ac:chgData name="Gurrala, Venkata Srivatsava" userId="f6dd0d1b-b6dd-47c6-8f5e-1f768e64da1e" providerId="ADAL" clId="{24B636F9-5C2C-4E41-B074-809F54858282}" dt="2020-09-30T23:55:40.887" v="138" actId="164"/>
          <ac:cxnSpMkLst>
            <pc:docMk/>
            <pc:sldMk cId="1436652015" sldId="265"/>
            <ac:cxnSpMk id="104" creationId="{7829448E-3EC1-4A2B-9AD6-E375CCC7F5AF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13" creationId="{C08015B2-B4AF-4EB6-8767-3EBD93368A61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4.923" v="12" actId="478"/>
          <ac:cxnSpMkLst>
            <pc:docMk/>
            <pc:sldMk cId="1436652015" sldId="265"/>
            <ac:cxnSpMk id="123" creationId="{B97A11B6-4542-45A4-95D8-E59D2B8E4493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8.930" v="5" actId="478"/>
          <ac:cxnSpMkLst>
            <pc:docMk/>
            <pc:sldMk cId="1436652015" sldId="265"/>
            <ac:cxnSpMk id="127" creationId="{5B7B1014-3274-4F00-A758-2983E689EC75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30" creationId="{FE717715-5A87-4C9A-A108-210FC8B7EC81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50.456" v="15" actId="478"/>
          <ac:cxnSpMkLst>
            <pc:docMk/>
            <pc:sldMk cId="1436652015" sldId="265"/>
            <ac:cxnSpMk id="133" creationId="{CAA70345-3D83-48FF-8EC4-790D004A849F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52.058" v="16" actId="478"/>
          <ac:cxnSpMkLst>
            <pc:docMk/>
            <pc:sldMk cId="1436652015" sldId="265"/>
            <ac:cxnSpMk id="142" creationId="{8FDEC3F3-AC64-4AC2-87E7-6A56D4C992F2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9.235" v="14" actId="478"/>
          <ac:cxnSpMkLst>
            <pc:docMk/>
            <pc:sldMk cId="1436652015" sldId="265"/>
            <ac:cxnSpMk id="144" creationId="{170FF18A-237B-49EA-9734-C754BAE22AE6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2.546" v="10" actId="478"/>
          <ac:cxnSpMkLst>
            <pc:docMk/>
            <pc:sldMk cId="1436652015" sldId="265"/>
            <ac:cxnSpMk id="147" creationId="{08936541-B021-450E-BDF9-FA128B655DE6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31.744" v="6" actId="478"/>
          <ac:cxnSpMkLst>
            <pc:docMk/>
            <pc:sldMk cId="1436652015" sldId="265"/>
            <ac:cxnSpMk id="150" creationId="{1F119126-1826-4BF7-B8C0-886CA3CD1CB2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26.478" v="4" actId="478"/>
          <ac:cxnSpMkLst>
            <pc:docMk/>
            <pc:sldMk cId="1436652015" sldId="265"/>
            <ac:cxnSpMk id="152" creationId="{E3D0EB0C-C36A-49D6-B10F-18D3E701CB36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7.418" v="13" actId="478"/>
          <ac:cxnSpMkLst>
            <pc:docMk/>
            <pc:sldMk cId="1436652015" sldId="265"/>
            <ac:cxnSpMk id="154" creationId="{10FF28FC-6192-4A43-8BC4-AD2AE62D60AD}"/>
          </ac:cxnSpMkLst>
        </pc:cxnChg>
        <pc:cxnChg chg="del mod topLvl">
          <ac:chgData name="Gurrala, Venkata Srivatsava" userId="f6dd0d1b-b6dd-47c6-8f5e-1f768e64da1e" providerId="ADAL" clId="{24B636F9-5C2C-4E41-B074-809F54858282}" dt="2020-09-30T23:44:47.418" v="13" actId="478"/>
          <ac:cxnSpMkLst>
            <pc:docMk/>
            <pc:sldMk cId="1436652015" sldId="265"/>
            <ac:cxnSpMk id="157" creationId="{2DF5BC48-9749-437D-844B-35A7D9CDA6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A6C4-B134-4251-AD5A-6EB3917A8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94245-1716-4289-B16A-A799CEB0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9586-D9B2-4649-9F52-169AE70F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458E-8898-4760-9FE6-B735E73B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D33-B39F-4638-AA2A-1F7FB34D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FC4B-DBDC-4DBC-BBDC-17B8D1EE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700B-BDF1-441B-AB98-2C535C67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662F-39FD-49BD-A1BB-B8907EB3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80FA-62F3-42B6-A43B-FF5DF9FA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EFD7-55B9-4A29-AA6C-FC5D1FB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91F05-5133-4614-8487-7CB51F09F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5A2BD-1F83-49B0-B871-B1141642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372E-8700-4B54-9DD4-7C1D2AF2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8D58-4202-4735-AB4D-981266D2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929A-8354-4B3F-9188-08219C5D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3056-FAF9-4085-863F-DF78C998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33FD-395B-4E3A-B1BC-6B5CF570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AD12-FD8F-44AC-97F2-2EE6F87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F61F-B801-4499-B1F4-9333CE9B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BA94-6C84-4B7B-871B-6BFA3590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EE7A-EB94-4E96-83B9-2B086FC2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B05-9E29-445C-B740-E074D53F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1F5F-6EF1-4229-9EFA-4F2DF641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87F4-38FF-49C4-82DE-7A81270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0D65-ECCB-4B4B-9986-8459ABF0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7147-6C00-4A2B-904D-ACCF2DD8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0343-EAA1-4DD4-ADB6-34140DDCB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9EEB-892A-4FEB-B755-DFE1670B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3AF7-EBFE-4A30-8DBB-E306CDB7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FFD6-A8E0-410E-9C67-4D6A500A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115A4-E816-40AC-AD7C-5277E4FD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5CD9-007B-4EB6-BF57-C4AC2153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783D6-1128-42A0-895E-0A71DDEE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614C2-00BC-4049-9641-AA1DF7FB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A6F83-EC90-4785-96B1-21DA65C8F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B4AA2-EF93-4144-8A49-DA7E0332F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DC84C-AB74-428B-A876-4930D413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FC0E3-4752-4385-9E4F-31A6F573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CC02F-DC90-420E-95EF-96BCBB8C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F5F9-9F3D-4087-9D0B-756D206E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182F-D942-4E02-B2A2-0F22A56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2B40-605D-4D91-84C4-AC84B281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4C262-AE00-4C40-B4EB-4747FAED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339B-69D0-4EE4-B814-15C32469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C729-75C1-47DA-B5BE-C5163FA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B8943-CAD9-4865-8E25-B7F1183F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4E79-3BDE-4A44-AB6E-E056DB8C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E48C-135D-4B92-9E21-10B539319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FCDB9-9420-4170-BEED-1CC2AC4F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E471A-D6BA-4D92-A847-60706F2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10B5-B053-4FB7-AE80-169CCC4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8746C-2625-4909-B926-5032629F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D639-C8FC-4058-93F2-52EC27A7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E2FE4-948C-43A3-A36A-FA844BCDC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0B2BF-17B3-4271-9352-FF38CE59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8A54D-A8E6-429C-9822-E4CF2482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9997-10E8-4616-9BA5-A6452159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B31C9-DAB4-442F-9698-6F2C4D5B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A4068-A165-4DAE-84D0-813D9695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568F-0E3F-4F9E-9E66-619098D7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406AA-B27F-4FAF-ACB2-3272915F7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213C-6DEF-408B-9EED-B6B354295C4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5898-159B-4AE2-9630-59CF9C77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21C2-C7A6-4E97-8691-972F84D83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58FA-AC09-4188-9531-4E8EF98D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B306A6F-C2D6-46D8-936E-4C2836E49FC6}"/>
              </a:ext>
            </a:extLst>
          </p:cNvPr>
          <p:cNvGrpSpPr/>
          <p:nvPr/>
        </p:nvGrpSpPr>
        <p:grpSpPr>
          <a:xfrm>
            <a:off x="4500749" y="277732"/>
            <a:ext cx="3683301" cy="4447938"/>
            <a:chOff x="4500749" y="277732"/>
            <a:chExt cx="3683301" cy="444793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00E56A-6F76-4CD8-B184-438907CA16ED}"/>
                </a:ext>
              </a:extLst>
            </p:cNvPr>
            <p:cNvGrpSpPr/>
            <p:nvPr/>
          </p:nvGrpSpPr>
          <p:grpSpPr>
            <a:xfrm>
              <a:off x="4500749" y="672468"/>
              <a:ext cx="2758571" cy="4053202"/>
              <a:chOff x="4500749" y="672468"/>
              <a:chExt cx="2758571" cy="405320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F9ED9-3A40-4B0E-B9C8-379CE35D2C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8160" y="2748280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DBC8D0A-AC36-4650-9A89-739AC1B494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8000" y="1209040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74624D3-037E-4FFD-B6F3-2CB88EF2D9AC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5775960" y="3103880"/>
                <a:ext cx="0" cy="1183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E93849D-341D-402E-B70A-B2BFA2317D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1520" y="2252980"/>
                <a:ext cx="177800" cy="1778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76CFE7-5CBA-46FE-B2BC-F2D9F55DBD2F}"/>
                  </a:ext>
                </a:extLst>
              </p:cNvPr>
              <p:cNvCxnSpPr>
                <a:cxnSpLocks/>
                <a:stCxn id="23" idx="1"/>
                <a:endCxn id="8" idx="5"/>
              </p:cNvCxnSpPr>
              <p:nvPr/>
            </p:nvCxnSpPr>
            <p:spPr>
              <a:xfrm flipH="1" flipV="1">
                <a:off x="5891524" y="1512564"/>
                <a:ext cx="1216034" cy="766454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F52AF48-AC81-47A6-B3F2-A9CDC0DDB8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695700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96E1102-A409-49E8-9FDC-3C8BC6D4E75F}"/>
                  </a:ext>
                </a:extLst>
              </p:cNvPr>
              <p:cNvCxnSpPr>
                <a:cxnSpLocks/>
                <a:stCxn id="28" idx="1"/>
                <a:endCxn id="6" idx="5"/>
              </p:cNvCxnSpPr>
              <p:nvPr/>
            </p:nvCxnSpPr>
            <p:spPr>
              <a:xfrm flipH="1" flipV="1">
                <a:off x="5901684" y="3051804"/>
                <a:ext cx="1054112" cy="69597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EB17D78-5791-460D-AFC6-A5DDE4DB44C8}"/>
                  </a:ext>
                </a:extLst>
              </p:cNvPr>
              <p:cNvCxnSpPr>
                <a:cxnSpLocks/>
                <a:stCxn id="28" idx="0"/>
                <a:endCxn id="23" idx="4"/>
              </p:cNvCxnSpPr>
              <p:nvPr/>
            </p:nvCxnSpPr>
            <p:spPr>
              <a:xfrm flipV="1">
                <a:off x="7081520" y="2430780"/>
                <a:ext cx="88900" cy="126492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E0556D4-8BCD-41AE-A9B7-632BF2F294B0}"/>
                  </a:ext>
                </a:extLst>
              </p:cNvPr>
              <p:cNvCxnSpPr>
                <a:cxnSpLocks/>
                <a:stCxn id="6" idx="0"/>
                <a:endCxn id="8" idx="4"/>
              </p:cNvCxnSpPr>
              <p:nvPr/>
            </p:nvCxnSpPr>
            <p:spPr>
              <a:xfrm flipH="1" flipV="1">
                <a:off x="5765800" y="1564640"/>
                <a:ext cx="10160" cy="118364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0ED4CCE-B93A-4AD2-9452-26D1BDD1BDD3}"/>
                  </a:ext>
                </a:extLst>
              </p:cNvPr>
              <p:cNvGrpSpPr/>
              <p:nvPr/>
            </p:nvGrpSpPr>
            <p:grpSpPr>
              <a:xfrm>
                <a:off x="4836160" y="672468"/>
                <a:ext cx="1018540" cy="2127888"/>
                <a:chOff x="4351658" y="646430"/>
                <a:chExt cx="1018540" cy="2127888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E9D489E-0610-48CF-8C40-1872DFB83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951568">
                  <a:off x="4351658" y="1553842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ED95A2E-C353-4101-A656-EC6C4CE7D4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7423400">
                  <a:off x="5192398" y="646430"/>
                  <a:ext cx="177800" cy="1778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D9D8460-8077-45A1-8D78-A3837769D7F2}"/>
                    </a:ext>
                  </a:extLst>
                </p:cNvPr>
                <p:cNvCxnSpPr>
                  <a:cxnSpLocks/>
                  <a:stCxn id="43" idx="1"/>
                  <a:endCxn id="42" idx="7"/>
                </p:cNvCxnSpPr>
                <p:nvPr/>
              </p:nvCxnSpPr>
              <p:spPr>
                <a:xfrm flipH="1">
                  <a:off x="4583001" y="772352"/>
                  <a:ext cx="617472" cy="789743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79DB6DB-1C9D-48F8-97BE-AAFE8BCA4A53}"/>
                    </a:ext>
                  </a:extLst>
                </p:cNvPr>
                <p:cNvCxnSpPr>
                  <a:cxnSpLocks/>
                  <a:stCxn id="6" idx="1"/>
                  <a:endCxn id="42" idx="4"/>
                </p:cNvCxnSpPr>
                <p:nvPr/>
              </p:nvCxnSpPr>
              <p:spPr>
                <a:xfrm flipH="1" flipV="1">
                  <a:off x="4611485" y="1889390"/>
                  <a:ext cx="554249" cy="88492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269B094-5863-41F4-AF1F-1A303A60417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25200">
                <a:off x="6444219" y="1591489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3CB1982-D0BE-4DF6-AF3A-147E24EF026D}"/>
                  </a:ext>
                </a:extLst>
              </p:cNvPr>
              <p:cNvCxnSpPr>
                <a:cxnSpLocks/>
                <a:stCxn id="43" idx="4"/>
                <a:endCxn id="57" idx="1"/>
              </p:cNvCxnSpPr>
              <p:nvPr/>
            </p:nvCxnSpPr>
            <p:spPr>
              <a:xfrm>
                <a:off x="5849130" y="792342"/>
                <a:ext cx="708457" cy="811232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6AA68EF-1BCE-4A17-A4B3-3DDCB84D08C8}"/>
                  </a:ext>
                </a:extLst>
              </p:cNvPr>
              <p:cNvCxnSpPr>
                <a:cxnSpLocks/>
                <a:stCxn id="6" idx="7"/>
                <a:endCxn id="57" idx="4"/>
              </p:cNvCxnSpPr>
              <p:nvPr/>
            </p:nvCxnSpPr>
            <p:spPr>
              <a:xfrm flipV="1">
                <a:off x="5901684" y="1932027"/>
                <a:ext cx="648717" cy="86832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801C6C0-CD12-4165-A425-CEFE02F85B98}"/>
                  </a:ext>
                </a:extLst>
              </p:cNvPr>
              <p:cNvGrpSpPr/>
              <p:nvPr/>
            </p:nvGrpSpPr>
            <p:grpSpPr>
              <a:xfrm>
                <a:off x="4500749" y="1924305"/>
                <a:ext cx="1364110" cy="1097660"/>
                <a:chOff x="4383051" y="1058171"/>
                <a:chExt cx="1364110" cy="1097660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4440505-C675-4895-9F09-1ECA447B6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655150">
                  <a:off x="4383051" y="1058171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0AAAC01-9FBE-4465-AD35-EF9B0813C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954612">
                  <a:off x="5569361" y="1978031"/>
                  <a:ext cx="177800" cy="1778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C499AC87-B950-4EC1-AF7E-CB6644E42273}"/>
                    </a:ext>
                  </a:extLst>
                </p:cNvPr>
                <p:cNvCxnSpPr>
                  <a:cxnSpLocks/>
                  <a:stCxn id="75" idx="1"/>
                  <a:endCxn id="74" idx="4"/>
                </p:cNvCxnSpPr>
                <p:nvPr/>
              </p:nvCxnSpPr>
              <p:spPr>
                <a:xfrm flipH="1" flipV="1">
                  <a:off x="4695203" y="1352429"/>
                  <a:ext cx="889568" cy="6644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0EE7023-2412-4A3A-B793-70DBF7AB57A2}"/>
                    </a:ext>
                  </a:extLst>
                </p:cNvPr>
                <p:cNvCxnSpPr>
                  <a:cxnSpLocks/>
                  <a:stCxn id="75" idx="1"/>
                  <a:endCxn id="74" idx="4"/>
                </p:cNvCxnSpPr>
                <p:nvPr/>
              </p:nvCxnSpPr>
              <p:spPr>
                <a:xfrm flipH="1" flipV="1">
                  <a:off x="4695203" y="1352429"/>
                  <a:ext cx="889568" cy="6644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291EE1B-6758-4F43-AB52-EF90EA8F474C}"/>
                  </a:ext>
                </a:extLst>
              </p:cNvPr>
              <p:cNvGrpSpPr/>
              <p:nvPr/>
            </p:nvGrpSpPr>
            <p:grpSpPr>
              <a:xfrm>
                <a:off x="5849449" y="2983090"/>
                <a:ext cx="995201" cy="1371122"/>
                <a:chOff x="5896220" y="1657026"/>
                <a:chExt cx="995201" cy="137112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1CDF07C-EE9D-4168-BD11-274CFADF4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738595">
                  <a:off x="6535821" y="2672548"/>
                  <a:ext cx="355600" cy="3556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8CF49B0-14A1-4983-99F2-337A999557E0}"/>
                    </a:ext>
                  </a:extLst>
                </p:cNvPr>
                <p:cNvCxnSpPr>
                  <a:cxnSpLocks/>
                  <a:stCxn id="75" idx="5"/>
                  <a:endCxn id="91" idx="4"/>
                </p:cNvCxnSpPr>
                <p:nvPr/>
              </p:nvCxnSpPr>
              <p:spPr>
                <a:xfrm>
                  <a:off x="5896220" y="1657026"/>
                  <a:ext cx="717061" cy="104654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64E476B-B575-4BFD-B62A-A3D077A055D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630565">
                <a:off x="5206917" y="4139035"/>
                <a:ext cx="355600" cy="3556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301BC38-5E21-4093-B12D-F2FB356974C7}"/>
                  </a:ext>
                </a:extLst>
              </p:cNvPr>
              <p:cNvCxnSpPr>
                <a:cxnSpLocks/>
                <a:stCxn id="75" idx="3"/>
                <a:endCxn id="102" idx="4"/>
              </p:cNvCxnSpPr>
              <p:nvPr/>
            </p:nvCxnSpPr>
            <p:spPr>
              <a:xfrm flipH="1">
                <a:off x="5427257" y="3006555"/>
                <a:ext cx="298677" cy="11376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F69833-4AC7-4803-ADCA-31BCD4C2E0CB}"/>
                  </a:ext>
                </a:extLst>
              </p:cNvPr>
              <p:cNvSpPr/>
              <p:nvPr/>
            </p:nvSpPr>
            <p:spPr>
              <a:xfrm>
                <a:off x="5642098" y="4287520"/>
                <a:ext cx="260350" cy="43815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D8C775F-6A5D-4184-99F6-FD29C2B358EC}"/>
                </a:ext>
              </a:extLst>
            </p:cNvPr>
            <p:cNvSpPr txBox="1"/>
            <p:nvPr/>
          </p:nvSpPr>
          <p:spPr>
            <a:xfrm>
              <a:off x="7344076" y="2252980"/>
              <a:ext cx="83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02B202-5087-4736-A30F-B12AC40DFDCF}"/>
                </a:ext>
              </a:extLst>
            </p:cNvPr>
            <p:cNvSpPr txBox="1"/>
            <p:nvPr/>
          </p:nvSpPr>
          <p:spPr>
            <a:xfrm>
              <a:off x="5702469" y="277732"/>
              <a:ext cx="83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968E8D3-2FA0-4072-9AF9-A5949A7BC4C5}"/>
                </a:ext>
              </a:extLst>
            </p:cNvPr>
            <p:cNvSpPr txBox="1"/>
            <p:nvPr/>
          </p:nvSpPr>
          <p:spPr>
            <a:xfrm>
              <a:off x="4780926" y="2821889"/>
              <a:ext cx="83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3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5C56157-F302-4B9D-8369-699CDD19E200}"/>
              </a:ext>
            </a:extLst>
          </p:cNvPr>
          <p:cNvGrpSpPr/>
          <p:nvPr/>
        </p:nvGrpSpPr>
        <p:grpSpPr>
          <a:xfrm>
            <a:off x="3390899" y="1733549"/>
            <a:ext cx="1116420" cy="3600452"/>
            <a:chOff x="7105649" y="1628774"/>
            <a:chExt cx="1116420" cy="36004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80A705-188C-446B-8636-2E68AF8DF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1628774"/>
              <a:ext cx="659219" cy="1982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D6C1A9-FA9E-4B34-BA17-5FEBCAB74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3611060"/>
              <a:ext cx="0" cy="1618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DD9D8A-5829-4601-A960-346530851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1628774"/>
              <a:ext cx="659219" cy="36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AA02C-CC49-4DE3-A950-EDA82BB70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850" y="2149755"/>
              <a:ext cx="0" cy="161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1EE7964-B6F8-4A57-A643-8BBC046DBC5D}"/>
                </a:ext>
              </a:extLst>
            </p:cNvPr>
            <p:cNvSpPr/>
            <p:nvPr/>
          </p:nvSpPr>
          <p:spPr>
            <a:xfrm>
              <a:off x="7105649" y="2970114"/>
              <a:ext cx="914400" cy="914400"/>
            </a:xfrm>
            <a:prstGeom prst="arc">
              <a:avLst>
                <a:gd name="adj1" fmla="val 16200000"/>
                <a:gd name="adj2" fmla="val 1781842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3137A6-BECF-4EB5-871F-F6C2C8A958F7}"/>
                    </a:ext>
                  </a:extLst>
                </p:cNvPr>
                <p:cNvSpPr txBox="1"/>
                <p:nvPr/>
              </p:nvSpPr>
              <p:spPr>
                <a:xfrm>
                  <a:off x="7390499" y="2594358"/>
                  <a:ext cx="568459" cy="449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3137A6-BECF-4EB5-871F-F6C2C8A95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499" y="2594358"/>
                  <a:ext cx="568459" cy="4499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5EC0D0B-F22D-4E0D-8B06-FD6420DBB00E}"/>
                </a:ext>
              </a:extLst>
            </p:cNvPr>
            <p:cNvSpPr/>
            <p:nvPr/>
          </p:nvSpPr>
          <p:spPr>
            <a:xfrm>
              <a:off x="7447453" y="3440703"/>
              <a:ext cx="230791" cy="307085"/>
            </a:xfrm>
            <a:prstGeom prst="arc">
              <a:avLst>
                <a:gd name="adj1" fmla="val 17424935"/>
                <a:gd name="adj2" fmla="val 556949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2D9F73-5AB2-467B-AF6A-C3C975F8D958}"/>
                    </a:ext>
                  </a:extLst>
                </p:cNvPr>
                <p:cNvSpPr txBox="1"/>
                <p:nvPr/>
              </p:nvSpPr>
              <p:spPr>
                <a:xfrm>
                  <a:off x="7526846" y="3598373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2D9F73-5AB2-467B-AF6A-C3C975F8D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846" y="3598373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028B16-4B76-4CA6-810B-864B678A729F}"/>
                    </a:ext>
                  </a:extLst>
                </p:cNvPr>
                <p:cNvSpPr txBox="1"/>
                <p:nvPr/>
              </p:nvSpPr>
              <p:spPr>
                <a:xfrm>
                  <a:off x="7581898" y="2073259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2028B16-4B76-4CA6-810B-864B678A7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898" y="2073259"/>
                  <a:ext cx="4731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D9327F0-13B2-4AA9-9DED-9AFBB2E13978}"/>
                    </a:ext>
                  </a:extLst>
                </p:cNvPr>
                <p:cNvSpPr txBox="1"/>
                <p:nvPr/>
              </p:nvSpPr>
              <p:spPr>
                <a:xfrm>
                  <a:off x="7206908" y="398681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D9327F0-13B2-4AA9-9DED-9AFBB2E13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908" y="3986818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818578-39E2-400F-B7DF-5602D5648B32}"/>
                    </a:ext>
                  </a:extLst>
                </p:cNvPr>
                <p:cNvSpPr txBox="1"/>
                <p:nvPr/>
              </p:nvSpPr>
              <p:spPr>
                <a:xfrm>
                  <a:off x="7865531" y="3413783"/>
                  <a:ext cx="317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818578-39E2-400F-B7DF-5602D5648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531" y="3413783"/>
                  <a:ext cx="3170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6AB813-07CD-4110-B2C7-427A17B32F8D}"/>
              </a:ext>
            </a:extLst>
          </p:cNvPr>
          <p:cNvGrpSpPr/>
          <p:nvPr/>
        </p:nvGrpSpPr>
        <p:grpSpPr>
          <a:xfrm>
            <a:off x="6778287" y="1066461"/>
            <a:ext cx="2251413" cy="4267540"/>
            <a:chOff x="6778287" y="1066461"/>
            <a:chExt cx="2251413" cy="426754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9166089-F5B7-4FE9-88A4-B3421E9E51C4}"/>
                </a:ext>
              </a:extLst>
            </p:cNvPr>
            <p:cNvCxnSpPr>
              <a:cxnSpLocks/>
            </p:cNvCxnSpPr>
            <p:nvPr/>
          </p:nvCxnSpPr>
          <p:spPr>
            <a:xfrm>
              <a:off x="7248716" y="1448965"/>
              <a:ext cx="1780984" cy="5408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FED908F-25B9-4F5E-8704-3403C5FA7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716" y="1448965"/>
              <a:ext cx="0" cy="271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9CD10EE-D14A-40BC-9654-1DA695B6E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716" y="1989792"/>
              <a:ext cx="1780984" cy="2172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793226-DAE9-437E-BDFB-DB7835AB28A3}"/>
                </a:ext>
              </a:extLst>
            </p:cNvPr>
            <p:cNvCxnSpPr>
              <a:cxnSpLocks/>
            </p:cNvCxnSpPr>
            <p:nvPr/>
          </p:nvCxnSpPr>
          <p:spPr>
            <a:xfrm>
              <a:off x="7248716" y="1448965"/>
              <a:ext cx="1780984" cy="365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FC83E6F1-8D7C-4644-83E6-86AB4B93441F}"/>
                </a:ext>
              </a:extLst>
            </p:cNvPr>
            <p:cNvSpPr/>
            <p:nvPr/>
          </p:nvSpPr>
          <p:spPr>
            <a:xfrm>
              <a:off x="7145558" y="1435793"/>
              <a:ext cx="365603" cy="332776"/>
            </a:xfrm>
            <a:prstGeom prst="arc">
              <a:avLst>
                <a:gd name="adj1" fmla="val 20559766"/>
                <a:gd name="adj2" fmla="val 6703058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61354F-71C2-41F1-B08D-EA8F21C7D5E0}"/>
                    </a:ext>
                  </a:extLst>
                </p:cNvPr>
                <p:cNvSpPr txBox="1"/>
                <p:nvPr/>
              </p:nvSpPr>
              <p:spPr>
                <a:xfrm>
                  <a:off x="8282083" y="1466917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61354F-71C2-41F1-B08D-EA8F21C7D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083" y="1466917"/>
                  <a:ext cx="46660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0A94E8E8-25BD-4DDB-97CF-C03D46C7622D}"/>
                </a:ext>
              </a:extLst>
            </p:cNvPr>
            <p:cNvSpPr/>
            <p:nvPr/>
          </p:nvSpPr>
          <p:spPr>
            <a:xfrm>
              <a:off x="8139208" y="1466917"/>
              <a:ext cx="230791" cy="307085"/>
            </a:xfrm>
            <a:prstGeom prst="arc">
              <a:avLst>
                <a:gd name="adj1" fmla="val 17424935"/>
                <a:gd name="adj2" fmla="val 556949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FF17897-82B4-424C-B7FE-D9FA10B93232}"/>
                    </a:ext>
                  </a:extLst>
                </p:cNvPr>
                <p:cNvSpPr txBox="1"/>
                <p:nvPr/>
              </p:nvSpPr>
              <p:spPr>
                <a:xfrm>
                  <a:off x="7388134" y="1628771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FF17897-82B4-424C-B7FE-D9FA10B93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134" y="1628771"/>
                  <a:ext cx="36561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B2E005-987E-46D1-98CA-3D318F83961A}"/>
                    </a:ext>
                  </a:extLst>
                </p:cNvPr>
                <p:cNvSpPr txBox="1"/>
                <p:nvPr/>
              </p:nvSpPr>
              <p:spPr>
                <a:xfrm>
                  <a:off x="6778287" y="2522110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B2E005-987E-46D1-98CA-3D318F839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87" y="2522110"/>
                  <a:ext cx="4731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F24914-D33A-4822-89A5-037BB757ED45}"/>
                    </a:ext>
                  </a:extLst>
                </p:cNvPr>
                <p:cNvSpPr txBox="1"/>
                <p:nvPr/>
              </p:nvSpPr>
              <p:spPr>
                <a:xfrm>
                  <a:off x="8292828" y="1066461"/>
                  <a:ext cx="4731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F24914-D33A-4822-89A5-037BB757E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828" y="1066461"/>
                  <a:ext cx="47314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CBA16F3-6166-4FA0-ABA3-ACC70C7616BA}"/>
                    </a:ext>
                  </a:extLst>
                </p:cNvPr>
                <p:cNvSpPr txBox="1"/>
                <p:nvPr/>
              </p:nvSpPr>
              <p:spPr>
                <a:xfrm>
                  <a:off x="8316614" y="2924110"/>
                  <a:ext cx="317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CBA16F3-6166-4FA0-ABA3-ACC70C761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614" y="2924110"/>
                  <a:ext cx="31701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829448E-3EC1-4A2B-9AD6-E375CCC7F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716" y="4162425"/>
              <a:ext cx="0" cy="11715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99DB68-B76C-4993-A544-9555AF8D1EB7}"/>
                    </a:ext>
                  </a:extLst>
                </p:cNvPr>
                <p:cNvSpPr txBox="1"/>
                <p:nvPr/>
              </p:nvSpPr>
              <p:spPr>
                <a:xfrm>
                  <a:off x="6778287" y="435248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99DB68-B76C-4993-A544-9555AF8D1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87" y="4352484"/>
                  <a:ext cx="46782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665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Gurrala, Venkata Srivatsava</dc:creator>
  <cp:lastModifiedBy>Gurrala, Venkata Srivatsava</cp:lastModifiedBy>
  <cp:revision>3</cp:revision>
  <dcterms:created xsi:type="dcterms:W3CDTF">2020-09-29T18:12:14Z</dcterms:created>
  <dcterms:modified xsi:type="dcterms:W3CDTF">2020-09-30T23:56:04Z</dcterms:modified>
</cp:coreProperties>
</file>