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874B-4430-4980-A84A-7FFF2037A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388DD-479F-476B-B9E2-A4A66EA16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E436B-98C5-4300-A5A7-27CC9581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F26F-F513-4B91-B91E-395BB979AEE6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4B58E-1FD4-470D-8ED4-FAD8A190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B3258-2565-4FAF-9229-479F5653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9A71-9B10-4C27-8AE1-08F7B773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4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4D61-26B6-40D9-A243-9A6355A0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C6C00-1318-437D-A456-EF599EE9C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5EC75-3CFE-483F-BB18-30E31634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F26F-F513-4B91-B91E-395BB979AEE6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156CD-96E3-456F-8807-A89F18AF3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2941A-F33F-423B-A053-972A9412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9A71-9B10-4C27-8AE1-08F7B773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3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795D25-3435-446E-934B-35060A74B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E6093-152C-4D6D-9797-F027722D3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E4A37-A244-4B78-B918-78735FD9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F26F-F513-4B91-B91E-395BB979AEE6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0C859-5AA7-4898-BED3-A5202AD0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B53A9-DD93-4DDD-8E00-6D3DAB40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9A71-9B10-4C27-8AE1-08F7B773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1436-A9DA-4264-B92E-03C6B7DE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FA0EB-738B-4412-85AB-C94C84E72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E55E1-E9C1-4D13-85A6-D7FBF5B00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F26F-F513-4B91-B91E-395BB979AEE6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BAC6C-54FD-4C20-B496-7BEB9028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0C0CF-D73C-4801-9113-FBE7C5E7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9A71-9B10-4C27-8AE1-08F7B773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9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2271-BE76-4332-B56C-8E02DF42D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3AF0A-D7B3-4ECE-AD73-0FEED488F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7DD9F-13A3-43BD-A903-B4E2AE2A9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F26F-F513-4B91-B91E-395BB979AEE6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E7587-9277-4AAB-9CE9-1C4F16C8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774AC-7E65-4AD2-BFF0-E1F33099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9A71-9B10-4C27-8AE1-08F7B773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8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607B-426A-43E7-8F52-CBDE00D0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037D3-C2C6-439B-80E6-E9249505E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FE3DF-D988-4930-9AF7-96D372F94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B1FB2-2DD5-4C65-B711-29EA5450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F26F-F513-4B91-B91E-395BB979AEE6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944EA-D154-4752-8DA7-C18A292C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DBD86-C844-46C2-A860-C75BAFC9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9A71-9B10-4C27-8AE1-08F7B773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2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E07C-F3A6-482A-B894-FC82CDF51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B518F-5367-459A-9E8F-397D4FDE5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0B94F-D135-4778-ACD7-7A9BEF428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BF62C-DF80-4B80-95D1-1622F98E0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42043-622E-4B46-8936-64F128017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75596E-AEC3-426B-837B-9FB9A797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F26F-F513-4B91-B91E-395BB979AEE6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8214E8-E5D8-44C7-B573-A1B37D27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3BC610-B015-44AA-BE94-F6CF0A63D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9A71-9B10-4C27-8AE1-08F7B773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0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0E343-BB6B-4E91-95A1-D049B655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0E7BFC-E1A0-462E-8110-61816B5D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F26F-F513-4B91-B91E-395BB979AEE6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FE4E1-7F5E-47ED-A95B-C4A9CFFD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08892-5662-4EEF-89A9-D84D76E8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9A71-9B10-4C27-8AE1-08F7B773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5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6511BC-108D-44F5-81AE-10FF9122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F26F-F513-4B91-B91E-395BB979AEE6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6A230-474F-40B1-BF28-7F29A5BA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1B79B-C3E4-453A-BF91-B477D867B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9A71-9B10-4C27-8AE1-08F7B773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9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20D2F-40D2-4C3B-983E-58632E00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163ED-00F5-4D82-B1BF-BE09B1926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98A2F-B8E2-45FC-870D-31BB98B2C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C16BC-06B8-49C7-8F83-7DC44C50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F26F-F513-4B91-B91E-395BB979AEE6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0430A-C4A9-473E-817B-33EE94EA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BD4E8-277D-4F81-B890-7EB85E21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9A71-9B10-4C27-8AE1-08F7B773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0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EF16-A420-4E00-948B-11C91DBE1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F4B51D-4383-4407-A232-83D6E1FBA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ABA37-C9CB-4BFF-8712-F8FA66A16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9D924-1E6D-4486-B836-077F5A15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F26F-F513-4B91-B91E-395BB979AEE6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99B11-CAD6-442C-9377-49D080E7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7838F-A509-4625-8845-BFFAACE5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9A71-9B10-4C27-8AE1-08F7B773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0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271F14-3DF9-4ABF-9A4B-E5E4F0A2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88207-07F1-456F-A657-F95126CF7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47BCD-ED0C-4502-B476-7E86200EB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3F26F-F513-4B91-B91E-395BB979AEE6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4422B-D7D2-4ACD-A007-9F189F80D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6C99C-FC1B-4318-86FC-DA9753568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89A71-9B10-4C27-8AE1-08F7B773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0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E44BF33-64E9-47F5-8768-5C7E9E419F8F}"/>
              </a:ext>
            </a:extLst>
          </p:cNvPr>
          <p:cNvGrpSpPr/>
          <p:nvPr/>
        </p:nvGrpSpPr>
        <p:grpSpPr>
          <a:xfrm>
            <a:off x="1035698" y="205273"/>
            <a:ext cx="9614217" cy="5875732"/>
            <a:chOff x="1035698" y="205273"/>
            <a:chExt cx="9614217" cy="5875732"/>
          </a:xfrm>
        </p:grpSpPr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2FE7848D-1EEA-42D6-AB3B-83F76EC101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0246" y="205273"/>
              <a:ext cx="4558647" cy="5271981"/>
            </a:xfrm>
            <a:prstGeom prst="arc">
              <a:avLst>
                <a:gd name="adj1" fmla="val 6480803"/>
                <a:gd name="adj2" fmla="val 13793618"/>
              </a:avLst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677D7B7-727D-4DD2-880F-B9E9EB14E110}"/>
                </a:ext>
              </a:extLst>
            </p:cNvPr>
            <p:cNvCxnSpPr>
              <a:cxnSpLocks/>
              <a:stCxn id="9" idx="3"/>
              <a:endCxn id="6" idx="2"/>
            </p:cNvCxnSpPr>
            <p:nvPr/>
          </p:nvCxnSpPr>
          <p:spPr>
            <a:xfrm>
              <a:off x="8304245" y="2756885"/>
              <a:ext cx="92559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809540-F06E-4783-A318-A91F0B3BA7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9842" y="2639941"/>
              <a:ext cx="233888" cy="2338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EC6BDD-F466-41A7-8F73-72D82825ED5D}"/>
                </a:ext>
              </a:extLst>
            </p:cNvPr>
            <p:cNvSpPr/>
            <p:nvPr/>
          </p:nvSpPr>
          <p:spPr>
            <a:xfrm>
              <a:off x="7324530" y="2516622"/>
              <a:ext cx="979715" cy="4805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F0D0F-F243-4019-B072-6780E2D1D62B}"/>
                </a:ext>
              </a:extLst>
            </p:cNvPr>
            <p:cNvCxnSpPr>
              <a:cxnSpLocks/>
              <a:stCxn id="15" idx="6"/>
              <a:endCxn id="9" idx="1"/>
            </p:cNvCxnSpPr>
            <p:nvPr/>
          </p:nvCxnSpPr>
          <p:spPr>
            <a:xfrm>
              <a:off x="6186817" y="2756885"/>
              <a:ext cx="113771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7C58EE1-9C19-494E-9BA7-74DA27E719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33675" y="2430314"/>
              <a:ext cx="653142" cy="6531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F115C9-7CB2-4A96-B855-1FA327B3E3F6}"/>
                </a:ext>
              </a:extLst>
            </p:cNvPr>
            <p:cNvCxnSpPr>
              <a:cxnSpLocks/>
              <a:stCxn id="27" idx="3"/>
              <a:endCxn id="6" idx="1"/>
            </p:cNvCxnSpPr>
            <p:nvPr/>
          </p:nvCxnSpPr>
          <p:spPr>
            <a:xfrm>
              <a:off x="8431105" y="2114974"/>
              <a:ext cx="832989" cy="559219"/>
            </a:xfrm>
            <a:prstGeom prst="lin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C194659-C539-4538-A5D1-CC025C15F7D3}"/>
                </a:ext>
              </a:extLst>
            </p:cNvPr>
            <p:cNvSpPr/>
            <p:nvPr/>
          </p:nvSpPr>
          <p:spPr>
            <a:xfrm rot="1975697">
              <a:off x="7530085" y="1608430"/>
              <a:ext cx="979715" cy="48052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092ECA9-C040-4F6A-8614-0B9A4DC7FAA1}"/>
                </a:ext>
              </a:extLst>
            </p:cNvPr>
            <p:cNvCxnSpPr>
              <a:cxnSpLocks/>
              <a:stCxn id="29" idx="6"/>
              <a:endCxn id="27" idx="1"/>
            </p:cNvCxnSpPr>
            <p:nvPr/>
          </p:nvCxnSpPr>
          <p:spPr>
            <a:xfrm>
              <a:off x="6836778" y="1067611"/>
              <a:ext cx="772002" cy="514801"/>
            </a:xfrm>
            <a:prstGeom prst="lin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1A8064A-F879-4C66-B4C7-84F312C0C700}"/>
                </a:ext>
              </a:extLst>
            </p:cNvPr>
            <p:cNvSpPr>
              <a:spLocks noChangeAspect="1"/>
            </p:cNvSpPr>
            <p:nvPr/>
          </p:nvSpPr>
          <p:spPr>
            <a:xfrm rot="1368741">
              <a:off x="6209181" y="614424"/>
              <a:ext cx="653142" cy="6531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C43A0D2-6FB1-4405-A5F8-B7510A3D481E}"/>
                </a:ext>
              </a:extLst>
            </p:cNvPr>
            <p:cNvCxnSpPr>
              <a:cxnSpLocks/>
              <a:stCxn id="53" idx="3"/>
              <a:endCxn id="6" idx="3"/>
            </p:cNvCxnSpPr>
            <p:nvPr/>
          </p:nvCxnSpPr>
          <p:spPr>
            <a:xfrm flipV="1">
              <a:off x="8869006" y="2839577"/>
              <a:ext cx="395088" cy="716606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512BAE6-663B-4377-8984-7432BAE96695}"/>
                </a:ext>
              </a:extLst>
            </p:cNvPr>
            <p:cNvSpPr/>
            <p:nvPr/>
          </p:nvSpPr>
          <p:spPr>
            <a:xfrm rot="18151974">
              <a:off x="8115711" y="3728910"/>
              <a:ext cx="979715" cy="48052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C7FC8A-506A-4AF2-8BD7-830DBD65F5DC}"/>
                </a:ext>
              </a:extLst>
            </p:cNvPr>
            <p:cNvCxnSpPr>
              <a:cxnSpLocks/>
              <a:stCxn id="55" idx="6"/>
              <a:endCxn id="53" idx="1"/>
            </p:cNvCxnSpPr>
            <p:nvPr/>
          </p:nvCxnSpPr>
          <p:spPr>
            <a:xfrm flipV="1">
              <a:off x="7824441" y="4382163"/>
              <a:ext cx="517690" cy="809614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AF1A2E7-1C6F-4F10-AADF-2845C5B84E23}"/>
                </a:ext>
              </a:extLst>
            </p:cNvPr>
            <p:cNvSpPr>
              <a:spLocks noChangeAspect="1"/>
            </p:cNvSpPr>
            <p:nvPr/>
          </p:nvSpPr>
          <p:spPr>
            <a:xfrm rot="19393606">
              <a:off x="7236283" y="5060708"/>
              <a:ext cx="653142" cy="6531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42C9A0D-4F7D-4E95-BD83-F6ABE5974124}"/>
                </a:ext>
              </a:extLst>
            </p:cNvPr>
            <p:cNvSpPr txBox="1"/>
            <p:nvPr/>
          </p:nvSpPr>
          <p:spPr>
            <a:xfrm>
              <a:off x="9320192" y="2331956"/>
              <a:ext cx="132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End effector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62E4F05-9EFE-4EE8-BD9F-37001F33203D}"/>
                </a:ext>
              </a:extLst>
            </p:cNvPr>
            <p:cNvCxnSpPr>
              <a:cxnSpLocks/>
              <a:stCxn id="78" idx="6"/>
              <a:endCxn id="29" idx="3"/>
            </p:cNvCxnSpPr>
            <p:nvPr/>
          </p:nvCxnSpPr>
          <p:spPr>
            <a:xfrm flipV="1">
              <a:off x="4757666" y="1064322"/>
              <a:ext cx="1475696" cy="1796361"/>
            </a:xfrm>
            <a:prstGeom prst="lin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814562A-54A0-46ED-BDAC-F22942ED5CCE}"/>
                </a:ext>
              </a:extLst>
            </p:cNvPr>
            <p:cNvSpPr>
              <a:spLocks noChangeAspect="1"/>
            </p:cNvSpPr>
            <p:nvPr/>
          </p:nvSpPr>
          <p:spPr>
            <a:xfrm rot="18289429">
              <a:off x="4244605" y="2802198"/>
              <a:ext cx="653142" cy="65314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33F92CC-B406-4A61-ADE4-D4202BC278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4375" y="2400216"/>
              <a:ext cx="653142" cy="6531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60776A2-B1FC-4A32-8E0A-84C7A64CDFEC}"/>
                </a:ext>
              </a:extLst>
            </p:cNvPr>
            <p:cNvCxnSpPr>
              <a:cxnSpLocks/>
              <a:stCxn id="84" idx="6"/>
              <a:endCxn id="15" idx="2"/>
            </p:cNvCxnSpPr>
            <p:nvPr/>
          </p:nvCxnSpPr>
          <p:spPr>
            <a:xfrm>
              <a:off x="3007517" y="2726787"/>
              <a:ext cx="2526158" cy="300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245EFE8-291E-4BE1-A965-E8A50D6927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50026" y="4990375"/>
              <a:ext cx="653142" cy="6531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0C5F67-3313-4899-84C3-8FB5DC2AFD25}"/>
                </a:ext>
              </a:extLst>
            </p:cNvPr>
            <p:cNvCxnSpPr>
              <a:cxnSpLocks/>
              <a:stCxn id="90" idx="6"/>
              <a:endCxn id="55" idx="1"/>
            </p:cNvCxnSpPr>
            <p:nvPr/>
          </p:nvCxnSpPr>
          <p:spPr>
            <a:xfrm>
              <a:off x="5303168" y="5316946"/>
              <a:ext cx="1936475" cy="23603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E51321A-CB6B-4E80-925C-55A2513262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4375" y="4989730"/>
              <a:ext cx="653142" cy="65314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CF5C29A-3A59-4E73-9CB0-AD2DF9E1A4A7}"/>
                </a:ext>
              </a:extLst>
            </p:cNvPr>
            <p:cNvCxnSpPr>
              <a:cxnSpLocks/>
              <a:stCxn id="118" idx="6"/>
              <a:endCxn id="90" idx="2"/>
            </p:cNvCxnSpPr>
            <p:nvPr/>
          </p:nvCxnSpPr>
          <p:spPr>
            <a:xfrm>
              <a:off x="3007517" y="5316301"/>
              <a:ext cx="1642509" cy="645"/>
            </a:xfrm>
            <a:prstGeom prst="lin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44067BB-5599-4357-AA43-74B12A874124}"/>
                </a:ext>
              </a:extLst>
            </p:cNvPr>
            <p:cNvCxnSpPr>
              <a:cxnSpLocks/>
              <a:stCxn id="118" idx="7"/>
              <a:endCxn id="78" idx="2"/>
            </p:cNvCxnSpPr>
            <p:nvPr/>
          </p:nvCxnSpPr>
          <p:spPr>
            <a:xfrm flipV="1">
              <a:off x="2911867" y="3396855"/>
              <a:ext cx="1472819" cy="1688525"/>
            </a:xfrm>
            <a:prstGeom prst="lin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EBE2ABE-5DA7-464C-9126-6B9C987E98F7}"/>
                </a:ext>
              </a:extLst>
            </p:cNvPr>
            <p:cNvCxnSpPr>
              <a:cxnSpLocks/>
              <a:stCxn id="84" idx="4"/>
              <a:endCxn id="118" idx="0"/>
            </p:cNvCxnSpPr>
            <p:nvPr/>
          </p:nvCxnSpPr>
          <p:spPr>
            <a:xfrm>
              <a:off x="2680946" y="3053358"/>
              <a:ext cx="0" cy="193637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1F1571B1-F85A-4771-AD21-1164F4F82058}"/>
                </a:ext>
              </a:extLst>
            </p:cNvPr>
            <p:cNvSpPr txBox="1"/>
            <p:nvPr/>
          </p:nvSpPr>
          <p:spPr>
            <a:xfrm>
              <a:off x="1478374" y="5053121"/>
              <a:ext cx="799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Joint 2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E63A6DF-394B-4940-86E8-E0FDD1E2E926}"/>
                </a:ext>
              </a:extLst>
            </p:cNvPr>
            <p:cNvSpPr txBox="1"/>
            <p:nvPr/>
          </p:nvSpPr>
          <p:spPr>
            <a:xfrm>
              <a:off x="1554669" y="2209917"/>
              <a:ext cx="799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Joint 3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A484E89A-A3A7-4BA0-9E43-4277EFC3AE56}"/>
                </a:ext>
              </a:extLst>
            </p:cNvPr>
            <p:cNvSpPr txBox="1"/>
            <p:nvPr/>
          </p:nvSpPr>
          <p:spPr>
            <a:xfrm>
              <a:off x="4238795" y="3452826"/>
              <a:ext cx="799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Joint 3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3307F76-FCCD-4AC6-B8BA-B7BFDBFDCA4B}"/>
                </a:ext>
              </a:extLst>
            </p:cNvPr>
            <p:cNvSpPr txBox="1"/>
            <p:nvPr/>
          </p:nvSpPr>
          <p:spPr>
            <a:xfrm>
              <a:off x="4903315" y="5711673"/>
              <a:ext cx="799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Joint 3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7D1F8C1-77DD-405E-9334-600ADCBC0B2B}"/>
                </a:ext>
              </a:extLst>
            </p:cNvPr>
            <p:cNvSpPr txBox="1"/>
            <p:nvPr/>
          </p:nvSpPr>
          <p:spPr>
            <a:xfrm>
              <a:off x="6405602" y="236484"/>
              <a:ext cx="799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Joint 4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0DDCE7C-E442-4D45-AD9B-7ABE3CE71B7F}"/>
                </a:ext>
              </a:extLst>
            </p:cNvPr>
            <p:cNvSpPr txBox="1"/>
            <p:nvPr/>
          </p:nvSpPr>
          <p:spPr>
            <a:xfrm>
              <a:off x="6073177" y="2173907"/>
              <a:ext cx="799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Joint 4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4C01FA0-FED0-43F6-BFB3-ED026C7305CE}"/>
                </a:ext>
              </a:extLst>
            </p:cNvPr>
            <p:cNvSpPr txBox="1"/>
            <p:nvPr/>
          </p:nvSpPr>
          <p:spPr>
            <a:xfrm>
              <a:off x="7620089" y="5591474"/>
              <a:ext cx="799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Joint 4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182FB61-B832-4260-B4F9-BB4F4AC4BA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5698" y="328686"/>
              <a:ext cx="369332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78572D55-63EF-4A18-809B-4C86941B5197}"/>
                </a:ext>
              </a:extLst>
            </p:cNvPr>
            <p:cNvSpPr txBox="1"/>
            <p:nvPr/>
          </p:nvSpPr>
          <p:spPr>
            <a:xfrm>
              <a:off x="1478374" y="351658"/>
              <a:ext cx="1054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Elbow up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3255873-4FE6-424A-9289-CE690E9C473D}"/>
                </a:ext>
              </a:extLst>
            </p:cNvPr>
            <p:cNvSpPr txBox="1"/>
            <p:nvPr/>
          </p:nvSpPr>
          <p:spPr>
            <a:xfrm>
              <a:off x="1462094" y="1171588"/>
              <a:ext cx="1340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Elbow down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E7CD775-BEB5-4A31-899A-4B478C992D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5698" y="756329"/>
              <a:ext cx="369332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2E0A47FA-BD99-4361-AA02-5D90E4473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5698" y="1183972"/>
              <a:ext cx="369332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9DBE4236-9E27-4C95-8C90-344A832CE1EE}"/>
                </a:ext>
              </a:extLst>
            </p:cNvPr>
            <p:cNvSpPr txBox="1"/>
            <p:nvPr/>
          </p:nvSpPr>
          <p:spPr>
            <a:xfrm>
              <a:off x="1462094" y="768553"/>
              <a:ext cx="122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Zero config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315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Gurrala, Venkata Srivatsava</dc:creator>
  <cp:lastModifiedBy>Gurrala, Venkata Srivatsava</cp:lastModifiedBy>
  <cp:revision>3</cp:revision>
  <dcterms:created xsi:type="dcterms:W3CDTF">2020-10-04T19:05:04Z</dcterms:created>
  <dcterms:modified xsi:type="dcterms:W3CDTF">2020-10-04T19:26:16Z</dcterms:modified>
</cp:coreProperties>
</file>