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F46FC-1EDA-442C-889F-B088F610AA1B}" v="39" dt="2020-09-23T21:36:54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83" autoAdjust="0"/>
    <p:restoredTop sz="94660"/>
  </p:normalViewPr>
  <p:slideViewPr>
    <p:cSldViewPr snapToGrid="0">
      <p:cViewPr>
        <p:scale>
          <a:sx n="88" d="100"/>
          <a:sy n="88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da, Sheil" userId="32ab2feb-da7e-491d-b51b-d45e8741170f" providerId="ADAL" clId="{4C2F46FC-1EDA-442C-889F-B088F610AA1B}"/>
    <pc:docChg chg="undo custSel modSld">
      <pc:chgData name="Sarda, Sheil" userId="32ab2feb-da7e-491d-b51b-d45e8741170f" providerId="ADAL" clId="{4C2F46FC-1EDA-442C-889F-B088F610AA1B}" dt="2020-09-23T22:18:00.568" v="773" actId="9405"/>
      <pc:docMkLst>
        <pc:docMk/>
      </pc:docMkLst>
      <pc:sldChg chg="addSp delSp modSp mod">
        <pc:chgData name="Sarda, Sheil" userId="32ab2feb-da7e-491d-b51b-d45e8741170f" providerId="ADAL" clId="{4C2F46FC-1EDA-442C-889F-B088F610AA1B}" dt="2020-09-23T22:18:00.568" v="773" actId="9405"/>
        <pc:sldMkLst>
          <pc:docMk/>
          <pc:sldMk cId="387623380" sldId="256"/>
        </pc:sldMkLst>
        <pc:grpChg chg="del mod">
          <ac:chgData name="Sarda, Sheil" userId="32ab2feb-da7e-491d-b51b-d45e8741170f" providerId="ADAL" clId="{4C2F46FC-1EDA-442C-889F-B088F610AA1B}" dt="2020-09-23T21:41:10.497" v="113"/>
          <ac:grpSpMkLst>
            <pc:docMk/>
            <pc:sldMk cId="387623380" sldId="256"/>
            <ac:grpSpMk id="67" creationId="{7AA72FED-C627-40CD-9110-8C1D609AC652}"/>
          </ac:grpSpMkLst>
        </pc:grpChg>
        <pc:grpChg chg="del mod">
          <ac:chgData name="Sarda, Sheil" userId="32ab2feb-da7e-491d-b51b-d45e8741170f" providerId="ADAL" clId="{4C2F46FC-1EDA-442C-889F-B088F610AA1B}" dt="2020-09-23T21:36:06.614" v="59"/>
          <ac:grpSpMkLst>
            <pc:docMk/>
            <pc:sldMk cId="387623380" sldId="256"/>
            <ac:grpSpMk id="79" creationId="{620763A8-CA01-4935-86C8-7CEA87AAF244}"/>
          </ac:grpSpMkLst>
        </pc:grpChg>
        <pc:grpChg chg="del mod">
          <ac:chgData name="Sarda, Sheil" userId="32ab2feb-da7e-491d-b51b-d45e8741170f" providerId="ADAL" clId="{4C2F46FC-1EDA-442C-889F-B088F610AA1B}" dt="2020-09-23T21:36:25.575" v="83"/>
          <ac:grpSpMkLst>
            <pc:docMk/>
            <pc:sldMk cId="387623380" sldId="256"/>
            <ac:grpSpMk id="90" creationId="{5E6E9B65-BB53-4253-9711-29D560BAF00A}"/>
          </ac:grpSpMkLst>
        </pc:grpChg>
        <pc:grpChg chg="del mod">
          <ac:chgData name="Sarda, Sheil" userId="32ab2feb-da7e-491d-b51b-d45e8741170f" providerId="ADAL" clId="{4C2F46FC-1EDA-442C-889F-B088F610AA1B}" dt="2020-09-23T21:41:11.321" v="119"/>
          <ac:grpSpMkLst>
            <pc:docMk/>
            <pc:sldMk cId="387623380" sldId="256"/>
            <ac:grpSpMk id="101" creationId="{15C3D82D-7819-45FF-8878-F80755893EA6}"/>
          </ac:grpSpMkLst>
        </pc:grpChg>
        <pc:grpChg chg="del mod">
          <ac:chgData name="Sarda, Sheil" userId="32ab2feb-da7e-491d-b51b-d45e8741170f" providerId="ADAL" clId="{4C2F46FC-1EDA-442C-889F-B088F610AA1B}" dt="2020-09-23T21:36:02.261" v="49"/>
          <ac:grpSpMkLst>
            <pc:docMk/>
            <pc:sldMk cId="387623380" sldId="256"/>
            <ac:grpSpMk id="113" creationId="{27AEACB0-9E54-4641-A4DD-DCFDD665D7EB}"/>
          </ac:grpSpMkLst>
        </pc:grpChg>
        <pc:grpChg chg="del mod">
          <ac:chgData name="Sarda, Sheil" userId="32ab2feb-da7e-491d-b51b-d45e8741170f" providerId="ADAL" clId="{4C2F46FC-1EDA-442C-889F-B088F610AA1B}" dt="2020-09-23T21:36:47.467" v="99"/>
          <ac:grpSpMkLst>
            <pc:docMk/>
            <pc:sldMk cId="387623380" sldId="256"/>
            <ac:grpSpMk id="123" creationId="{25749022-A1CA-4B7C-BD5E-B2E12ECDF0C3}"/>
          </ac:grpSpMkLst>
        </pc:grpChg>
        <pc:grpChg chg="del mod">
          <ac:chgData name="Sarda, Sheil" userId="32ab2feb-da7e-491d-b51b-d45e8741170f" providerId="ADAL" clId="{4C2F46FC-1EDA-442C-889F-B088F610AA1B}" dt="2020-09-23T21:41:17.904" v="164"/>
          <ac:grpSpMkLst>
            <pc:docMk/>
            <pc:sldMk cId="387623380" sldId="256"/>
            <ac:grpSpMk id="133" creationId="{ECC68F8F-7B38-4169-A9C4-3DDF6661DE0A}"/>
          </ac:grpSpMkLst>
        </pc:grpChg>
        <pc:grpChg chg="del mod">
          <ac:chgData name="Sarda, Sheil" userId="32ab2feb-da7e-491d-b51b-d45e8741170f" providerId="ADAL" clId="{4C2F46FC-1EDA-442C-889F-B088F610AA1B}" dt="2020-09-23T21:36:39.832" v="95"/>
          <ac:grpSpMkLst>
            <pc:docMk/>
            <pc:sldMk cId="387623380" sldId="256"/>
            <ac:grpSpMk id="135" creationId="{4F17A4B5-FE2F-4579-98C5-1A5A39CAA50A}"/>
          </ac:grpSpMkLst>
        </pc:grpChg>
        <pc:grpChg chg="del mod">
          <ac:chgData name="Sarda, Sheil" userId="32ab2feb-da7e-491d-b51b-d45e8741170f" providerId="ADAL" clId="{4C2F46FC-1EDA-442C-889F-B088F610AA1B}" dt="2020-09-23T21:36:21.820" v="76"/>
          <ac:grpSpMkLst>
            <pc:docMk/>
            <pc:sldMk cId="387623380" sldId="256"/>
            <ac:grpSpMk id="141" creationId="{F2BC4BF3-A8C7-4294-A41C-1D6C5C835E40}"/>
          </ac:grpSpMkLst>
        </pc:grpChg>
        <pc:grpChg chg="del mod">
          <ac:chgData name="Sarda, Sheil" userId="32ab2feb-da7e-491d-b51b-d45e8741170f" providerId="ADAL" clId="{4C2F46FC-1EDA-442C-889F-B088F610AA1B}" dt="2020-09-23T21:41:16.370" v="153"/>
          <ac:grpSpMkLst>
            <pc:docMk/>
            <pc:sldMk cId="387623380" sldId="256"/>
            <ac:grpSpMk id="150" creationId="{AB720F40-8207-47A0-A3E5-3169F4B32BEC}"/>
          </ac:grpSpMkLst>
        </pc:grpChg>
        <pc:grpChg chg="del mod">
          <ac:chgData name="Sarda, Sheil" userId="32ab2feb-da7e-491d-b51b-d45e8741170f" providerId="ADAL" clId="{4C2F46FC-1EDA-442C-889F-B088F610AA1B}" dt="2020-09-23T21:41:16.367" v="140"/>
          <ac:grpSpMkLst>
            <pc:docMk/>
            <pc:sldMk cId="387623380" sldId="256"/>
            <ac:grpSpMk id="159" creationId="{84943740-2B7E-4E6F-90B6-DC6FC5D1DCD4}"/>
          </ac:grpSpMkLst>
        </pc:grpChg>
        <pc:grpChg chg="del mod">
          <ac:chgData name="Sarda, Sheil" userId="32ab2feb-da7e-491d-b51b-d45e8741170f" providerId="ADAL" clId="{4C2F46FC-1EDA-442C-889F-B088F610AA1B}" dt="2020-09-23T21:41:17.904" v="166"/>
          <ac:grpSpMkLst>
            <pc:docMk/>
            <pc:sldMk cId="387623380" sldId="256"/>
            <ac:grpSpMk id="161" creationId="{85924F42-D46D-400F-9488-FB7680E40A9C}"/>
          </ac:grpSpMkLst>
        </pc:grpChg>
        <pc:grpChg chg="del mod">
          <ac:chgData name="Sarda, Sheil" userId="32ab2feb-da7e-491d-b51b-d45e8741170f" providerId="ADAL" clId="{4C2F46FC-1EDA-442C-889F-B088F610AA1B}" dt="2020-09-23T21:36:54.658" v="104"/>
          <ac:grpSpMkLst>
            <pc:docMk/>
            <pc:sldMk cId="387623380" sldId="256"/>
            <ac:grpSpMk id="165" creationId="{EB86C246-7BA8-4658-8CC8-E7B02F041DDB}"/>
          </ac:grpSpMkLst>
        </pc:grpChg>
        <pc:grpChg chg="del mod">
          <ac:chgData name="Sarda, Sheil" userId="32ab2feb-da7e-491d-b51b-d45e8741170f" providerId="ADAL" clId="{4C2F46FC-1EDA-442C-889F-B088F610AA1B}" dt="2020-09-23T21:41:16.371" v="160"/>
          <ac:grpSpMkLst>
            <pc:docMk/>
            <pc:sldMk cId="387623380" sldId="256"/>
            <ac:grpSpMk id="167" creationId="{E863E180-67F6-4782-9D9A-BD896FF41C57}"/>
          </ac:grpSpMkLst>
        </pc:grpChg>
        <pc:grpChg chg="del mod">
          <ac:chgData name="Sarda, Sheil" userId="32ab2feb-da7e-491d-b51b-d45e8741170f" providerId="ADAL" clId="{4C2F46FC-1EDA-442C-889F-B088F610AA1B}" dt="2020-09-23T21:41:24.122" v="174"/>
          <ac:grpSpMkLst>
            <pc:docMk/>
            <pc:sldMk cId="387623380" sldId="256"/>
            <ac:grpSpMk id="171" creationId="{4100C992-F116-45F6-A532-A6C9E126ED18}"/>
          </ac:grpSpMkLst>
        </pc:grpChg>
        <pc:grpChg chg="del mod">
          <ac:chgData name="Sarda, Sheil" userId="32ab2feb-da7e-491d-b51b-d45e8741170f" providerId="ADAL" clId="{4C2F46FC-1EDA-442C-889F-B088F610AA1B}" dt="2020-09-23T21:41:25.899" v="176"/>
          <ac:grpSpMkLst>
            <pc:docMk/>
            <pc:sldMk cId="387623380" sldId="256"/>
            <ac:grpSpMk id="173" creationId="{AE6B6E50-5E02-4A7A-9FE0-33315969748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175" creationId="{B9378E4E-E0D1-48FD-9E20-1E073D79BEFB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181" creationId="{B899DCF3-E55E-48C6-8039-4B11DF4D2DB3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186" creationId="{0C431BBC-2FEF-4A5C-AEC5-07A441CA845E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195" creationId="{70BEEB74-DEEE-46A7-A83B-DF78081F1381}"/>
          </ac:grpSpMkLst>
        </pc:grpChg>
        <pc:grpChg chg="del mod">
          <ac:chgData name="Sarda, Sheil" userId="32ab2feb-da7e-491d-b51b-d45e8741170f" providerId="ADAL" clId="{4C2F46FC-1EDA-442C-889F-B088F610AA1B}" dt="2020-09-23T21:41:44.592" v="202"/>
          <ac:grpSpMkLst>
            <pc:docMk/>
            <pc:sldMk cId="387623380" sldId="256"/>
            <ac:grpSpMk id="199" creationId="{0EC6BDA5-7AF6-4170-80F6-28D89FB0226B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201" creationId="{A7E5CFD2-6BDF-4CE5-93BE-10AA93742131}"/>
          </ac:grpSpMkLst>
        </pc:grpChg>
        <pc:grpChg chg="add del mod">
          <ac:chgData name="Sarda, Sheil" userId="32ab2feb-da7e-491d-b51b-d45e8741170f" providerId="ADAL" clId="{4C2F46FC-1EDA-442C-889F-B088F610AA1B}" dt="2020-09-23T21:44:33.800" v="229" actId="21"/>
          <ac:grpSpMkLst>
            <pc:docMk/>
            <pc:sldMk cId="387623380" sldId="256"/>
            <ac:grpSpMk id="207" creationId="{C58A182A-04FE-46EA-BB2F-89DD1244938D}"/>
          </ac:grpSpMkLst>
        </pc:grpChg>
        <pc:grpChg chg="add del mod">
          <ac:chgData name="Sarda, Sheil" userId="32ab2feb-da7e-491d-b51b-d45e8741170f" providerId="ADAL" clId="{4C2F46FC-1EDA-442C-889F-B088F610AA1B}" dt="2020-09-23T21:44:33.800" v="229" actId="21"/>
          <ac:grpSpMkLst>
            <pc:docMk/>
            <pc:sldMk cId="387623380" sldId="256"/>
            <ac:grpSpMk id="213" creationId="{5AE485F2-C585-40E8-8577-9A6EF32E91C6}"/>
          </ac:grpSpMkLst>
        </pc:grpChg>
        <pc:grpChg chg="add del mod">
          <ac:chgData name="Sarda, Sheil" userId="32ab2feb-da7e-491d-b51b-d45e8741170f" providerId="ADAL" clId="{4C2F46FC-1EDA-442C-889F-B088F610AA1B}" dt="2020-09-23T21:44:33.800" v="229" actId="21"/>
          <ac:grpSpMkLst>
            <pc:docMk/>
            <pc:sldMk cId="387623380" sldId="256"/>
            <ac:grpSpMk id="221" creationId="{E077BE67-DE27-4B33-8DB1-F03ED55D1DCE}"/>
          </ac:grpSpMkLst>
        </pc:grpChg>
        <pc:grpChg chg="add del mod">
          <ac:chgData name="Sarda, Sheil" userId="32ab2feb-da7e-491d-b51b-d45e8741170f" providerId="ADAL" clId="{4C2F46FC-1EDA-442C-889F-B088F610AA1B}" dt="2020-09-23T21:44:33.800" v="229" actId="21"/>
          <ac:grpSpMkLst>
            <pc:docMk/>
            <pc:sldMk cId="387623380" sldId="256"/>
            <ac:grpSpMk id="226" creationId="{713D691D-F7A1-43CC-A616-AE51F665B880}"/>
          </ac:grpSpMkLst>
        </pc:grpChg>
        <pc:grpChg chg="add del mod">
          <ac:chgData name="Sarda, Sheil" userId="32ab2feb-da7e-491d-b51b-d45e8741170f" providerId="ADAL" clId="{4C2F46FC-1EDA-442C-889F-B088F610AA1B}" dt="2020-09-23T21:44:33.800" v="229" actId="21"/>
          <ac:grpSpMkLst>
            <pc:docMk/>
            <pc:sldMk cId="387623380" sldId="256"/>
            <ac:grpSpMk id="233" creationId="{914A78F0-9066-4B9D-B54F-2B144A76481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247" creationId="{521EEA77-14E7-4E54-8329-A3F4DAE01409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253" creationId="{39ECC0E7-6008-489A-A537-D241E1E82C86}"/>
          </ac:grpSpMkLst>
        </pc:grpChg>
        <pc:grpChg chg="del mod">
          <ac:chgData name="Sarda, Sheil" userId="32ab2feb-da7e-491d-b51b-d45e8741170f" providerId="ADAL" clId="{4C2F46FC-1EDA-442C-889F-B088F610AA1B}" dt="2020-09-23T21:50:47.009" v="242"/>
          <ac:grpSpMkLst>
            <pc:docMk/>
            <pc:sldMk cId="387623380" sldId="256"/>
            <ac:grpSpMk id="258" creationId="{D1A69829-B365-474A-BC2B-085788EDBFA9}"/>
          </ac:grpSpMkLst>
        </pc:grpChg>
        <pc:grpChg chg="del mod">
          <ac:chgData name="Sarda, Sheil" userId="32ab2feb-da7e-491d-b51b-d45e8741170f" providerId="ADAL" clId="{4C2F46FC-1EDA-442C-889F-B088F610AA1B}" dt="2020-09-23T21:50:58.687" v="252"/>
          <ac:grpSpMkLst>
            <pc:docMk/>
            <pc:sldMk cId="387623380" sldId="256"/>
            <ac:grpSpMk id="266" creationId="{1FD21656-1B40-4E83-BDA5-B29860702168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278" creationId="{30FF70BB-947A-4881-A331-A4E7E9519805}"/>
          </ac:grpSpMkLst>
        </pc:grpChg>
        <pc:grpChg chg="del mod">
          <ac:chgData name="Sarda, Sheil" userId="32ab2feb-da7e-491d-b51b-d45e8741170f" providerId="ADAL" clId="{4C2F46FC-1EDA-442C-889F-B088F610AA1B}" dt="2020-09-23T21:51:36.668" v="271"/>
          <ac:grpSpMkLst>
            <pc:docMk/>
            <pc:sldMk cId="387623380" sldId="256"/>
            <ac:grpSpMk id="282" creationId="{91BF65E3-8394-43FE-92AF-A5DE7C0634A9}"/>
          </ac:grpSpMkLst>
        </pc:grpChg>
        <pc:grpChg chg="del mod">
          <ac:chgData name="Sarda, Sheil" userId="32ab2feb-da7e-491d-b51b-d45e8741170f" providerId="ADAL" clId="{4C2F46FC-1EDA-442C-889F-B088F610AA1B}" dt="2020-09-23T21:51:45.376" v="277"/>
          <ac:grpSpMkLst>
            <pc:docMk/>
            <pc:sldMk cId="387623380" sldId="256"/>
            <ac:grpSpMk id="284" creationId="{0B5E2347-A319-43D6-9F91-6E8E9517B81E}"/>
          </ac:grpSpMkLst>
        </pc:grpChg>
        <pc:grpChg chg="del mod">
          <ac:chgData name="Sarda, Sheil" userId="32ab2feb-da7e-491d-b51b-d45e8741170f" providerId="ADAL" clId="{4C2F46FC-1EDA-442C-889F-B088F610AA1B}" dt="2020-09-23T21:51:48.669" v="282"/>
          <ac:grpSpMkLst>
            <pc:docMk/>
            <pc:sldMk cId="387623380" sldId="256"/>
            <ac:grpSpMk id="290" creationId="{85FE1823-B397-4B43-BEFB-C1651B06DF4E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295" creationId="{8D949C4C-B111-4A2C-BFA5-82D2C1004272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06" creationId="{07E2E785-BE36-4DFF-88EC-167109BF6075}"/>
          </ac:grpSpMkLst>
        </pc:grpChg>
        <pc:grpChg chg="del mod">
          <ac:chgData name="Sarda, Sheil" userId="32ab2feb-da7e-491d-b51b-d45e8741170f" providerId="ADAL" clId="{4C2F46FC-1EDA-442C-889F-B088F610AA1B}" dt="2020-09-23T21:52:33.412" v="299"/>
          <ac:grpSpMkLst>
            <pc:docMk/>
            <pc:sldMk cId="387623380" sldId="256"/>
            <ac:grpSpMk id="310" creationId="{C27D8E92-A0E1-4162-9593-C8AD257BDB1F}"/>
          </ac:grpSpMkLst>
        </pc:grpChg>
        <pc:grpChg chg="del mod">
          <ac:chgData name="Sarda, Sheil" userId="32ab2feb-da7e-491d-b51b-d45e8741170f" providerId="ADAL" clId="{4C2F46FC-1EDA-442C-889F-B088F610AA1B}" dt="2020-09-23T21:54:02.395" v="307"/>
          <ac:grpSpMkLst>
            <pc:docMk/>
            <pc:sldMk cId="387623380" sldId="256"/>
            <ac:grpSpMk id="312" creationId="{069A2CA8-5936-4C85-A671-8E711404797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20" creationId="{DF95A86D-D70F-4B5E-B555-20BA3408AA30}"/>
          </ac:grpSpMkLst>
        </pc:grpChg>
        <pc:grpChg chg="del mod">
          <ac:chgData name="Sarda, Sheil" userId="32ab2feb-da7e-491d-b51b-d45e8741170f" providerId="ADAL" clId="{4C2F46FC-1EDA-442C-889F-B088F610AA1B}" dt="2020-09-23T21:54:15.548" v="319"/>
          <ac:grpSpMkLst>
            <pc:docMk/>
            <pc:sldMk cId="387623380" sldId="256"/>
            <ac:grpSpMk id="325" creationId="{09126F65-56A5-4F83-9EBD-95FED36F23D9}"/>
          </ac:grpSpMkLst>
        </pc:grpChg>
        <pc:grpChg chg="del mod">
          <ac:chgData name="Sarda, Sheil" userId="32ab2feb-da7e-491d-b51b-d45e8741170f" providerId="ADAL" clId="{4C2F46FC-1EDA-442C-889F-B088F610AA1B}" dt="2020-09-23T21:55:00.170" v="346"/>
          <ac:grpSpMkLst>
            <pc:docMk/>
            <pc:sldMk cId="387623380" sldId="256"/>
            <ac:grpSpMk id="332" creationId="{6BE68DD5-48EE-435F-A45F-F8913004C052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37" creationId="{9D6BC28F-A72B-4670-924F-1B7E94E02568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44" creationId="{28304E10-2912-4F8B-9656-53547706D09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45" creationId="{CF03ED87-05F8-429F-9F06-360D3AA96ADE}"/>
          </ac:grpSpMkLst>
        </pc:grpChg>
        <pc:grpChg chg="del mod">
          <ac:chgData name="Sarda, Sheil" userId="32ab2feb-da7e-491d-b51b-d45e8741170f" providerId="ADAL" clId="{4C2F46FC-1EDA-442C-889F-B088F610AA1B}" dt="2020-09-23T21:55:00.170" v="346"/>
          <ac:grpSpMkLst>
            <pc:docMk/>
            <pc:sldMk cId="387623380" sldId="256"/>
            <ac:grpSpMk id="356" creationId="{392006F9-E26C-4336-B966-6EC456FAA006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57" creationId="{3168F30D-D19B-46DD-97F7-11279EDAAB8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61" creationId="{1EB93A7A-C480-4E81-ABE2-EC7214170D72}"/>
          </ac:grpSpMkLst>
        </pc:grpChg>
        <pc:grpChg chg="del mod">
          <ac:chgData name="Sarda, Sheil" userId="32ab2feb-da7e-491d-b51b-d45e8741170f" providerId="ADAL" clId="{4C2F46FC-1EDA-442C-889F-B088F610AA1B}" dt="2020-09-23T21:55:04.872" v="352"/>
          <ac:grpSpMkLst>
            <pc:docMk/>
            <pc:sldMk cId="387623380" sldId="256"/>
            <ac:grpSpMk id="365" creationId="{5D601C26-E1DC-4BD8-9808-58B380CF47A6}"/>
          </ac:grpSpMkLst>
        </pc:grpChg>
        <pc:grpChg chg="del mod">
          <ac:chgData name="Sarda, Sheil" userId="32ab2feb-da7e-491d-b51b-d45e8741170f" providerId="ADAL" clId="{4C2F46FC-1EDA-442C-889F-B088F610AA1B}" dt="2020-09-23T21:55:37.394" v="363"/>
          <ac:grpSpMkLst>
            <pc:docMk/>
            <pc:sldMk cId="387623380" sldId="256"/>
            <ac:grpSpMk id="369" creationId="{6C2E5255-16FA-4261-AD51-177FE27C6A22}"/>
          </ac:grpSpMkLst>
        </pc:grpChg>
        <pc:grpChg chg="del mod">
          <ac:chgData name="Sarda, Sheil" userId="32ab2feb-da7e-491d-b51b-d45e8741170f" providerId="ADAL" clId="{4C2F46FC-1EDA-442C-889F-B088F610AA1B}" dt="2020-09-23T21:55:39.500" v="367"/>
          <ac:grpSpMkLst>
            <pc:docMk/>
            <pc:sldMk cId="387623380" sldId="256"/>
            <ac:grpSpMk id="376" creationId="{4CCB0BA5-2871-4264-A555-2B7E529C587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380" creationId="{7876B914-7495-4D92-8E94-70E153401FD6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382" creationId="{599530EE-9BCF-4150-9D0B-3E281CFB2D73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388" creationId="{E7C53A6C-6A5E-457B-8581-82DF68BD7A14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396" creationId="{9E439E13-74B7-485D-BADC-9EFA6219551F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01" creationId="{16AEC44A-704D-446D-856B-464ED41E00C7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08" creationId="{F3D24AF5-7D0F-4D30-8696-A3B797E62795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18" creationId="{096A7348-D4B7-49BE-B2BF-61536FBE7E52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24" creationId="{26D8F986-D287-4A5B-83C0-6BE790A905FB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30" creationId="{EFDA0BED-0143-404F-9E67-A8101FAE2CFB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42" creationId="{5F67F8A8-C389-4896-8B4E-D78B4877DCB5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56" creationId="{84B43F76-335B-4E73-BD76-E0F5E43BDFFF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67" creationId="{2672E214-6E8E-4B1E-BC88-CC9EDAF937BA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79" creationId="{4CD2BA2F-3085-43C9-92D6-5C96D403758A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84" creationId="{6617A8E5-C997-4EFB-8FA8-DCFD635D4932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87" creationId="{7DA18AF0-4BCC-4CE0-9369-3B46BFE63EFA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92" creationId="{EF6D6DB3-D331-48CE-BF5B-DB9A0599220E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499" creationId="{C59A498D-6743-4FC0-99E9-78A266A5A665}"/>
          </ac:grpSpMkLst>
        </pc:grpChg>
        <pc:grpChg chg="add del mod">
          <ac:chgData name="Sarda, Sheil" userId="32ab2feb-da7e-491d-b51b-d45e8741170f" providerId="ADAL" clId="{4C2F46FC-1EDA-442C-889F-B088F610AA1B}" dt="2020-09-23T21:56:49.286" v="370" actId="478"/>
          <ac:grpSpMkLst>
            <pc:docMk/>
            <pc:sldMk cId="387623380" sldId="256"/>
            <ac:grpSpMk id="518" creationId="{92CEAEA8-BC4F-4247-8A84-53C10364B75C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535" creationId="{AC96224B-3196-47CE-A8DC-1B9AA6599BBE}"/>
          </ac:grpSpMkLst>
        </pc:grpChg>
        <pc:grpChg chg="del mod">
          <ac:chgData name="Sarda, Sheil" userId="32ab2feb-da7e-491d-b51b-d45e8741170f" providerId="ADAL" clId="{4C2F46FC-1EDA-442C-889F-B088F610AA1B}" dt="2020-09-23T21:57:31.939" v="390"/>
          <ac:grpSpMkLst>
            <pc:docMk/>
            <pc:sldMk cId="387623380" sldId="256"/>
            <ac:grpSpMk id="539" creationId="{89284ACA-ED03-4B6D-B502-E4F11703D783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550" creationId="{B5AEBB61-B9ED-4A06-BC6D-43C9AE75A2C5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562" creationId="{2A390DAC-97AB-437B-8197-C0BB8CD4B70F}"/>
          </ac:grpSpMkLst>
        </pc:grpChg>
        <pc:grpChg chg="del mod">
          <ac:chgData name="Sarda, Sheil" userId="32ab2feb-da7e-491d-b51b-d45e8741170f" providerId="ADAL" clId="{4C2F46FC-1EDA-442C-889F-B088F610AA1B}" dt="2020-09-23T21:58:42.312" v="408"/>
          <ac:grpSpMkLst>
            <pc:docMk/>
            <pc:sldMk cId="387623380" sldId="256"/>
            <ac:grpSpMk id="566" creationId="{17350219-2710-4320-936A-888F789F0CF1}"/>
          </ac:grpSpMkLst>
        </pc:grpChg>
        <pc:grpChg chg="del mod">
          <ac:chgData name="Sarda, Sheil" userId="32ab2feb-da7e-491d-b51b-d45e8741170f" providerId="ADAL" clId="{4C2F46FC-1EDA-442C-889F-B088F610AA1B}" dt="2020-09-23T21:58:46.976" v="412"/>
          <ac:grpSpMkLst>
            <pc:docMk/>
            <pc:sldMk cId="387623380" sldId="256"/>
            <ac:grpSpMk id="568" creationId="{E10D4B71-97D2-4ACE-BDCA-8599FD204B55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570" creationId="{BF618A78-85B1-46AC-A241-6789D5F7E5E1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578" creationId="{27E72D06-E271-4604-8E82-C0C440AF28DE}"/>
          </ac:grpSpMkLst>
        </pc:grpChg>
        <pc:grpChg chg="del mod">
          <ac:chgData name="Sarda, Sheil" userId="32ab2feb-da7e-491d-b51b-d45e8741170f" providerId="ADAL" clId="{4C2F46FC-1EDA-442C-889F-B088F610AA1B}" dt="2020-09-23T22:00:36.994" v="426"/>
          <ac:grpSpMkLst>
            <pc:docMk/>
            <pc:sldMk cId="387623380" sldId="256"/>
            <ac:grpSpMk id="582" creationId="{F06706CF-5BC0-4074-BFFB-5E99391AAEC0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586" creationId="{22CE3AB3-0A76-45C4-82BA-3810C28A3948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594" creationId="{61A4885C-C31B-4E59-9B18-DFE4BA7DE078}"/>
          </ac:grpSpMkLst>
        </pc:grpChg>
        <pc:grpChg chg="del mod">
          <ac:chgData name="Sarda, Sheil" userId="32ab2feb-da7e-491d-b51b-d45e8741170f" providerId="ADAL" clId="{4C2F46FC-1EDA-442C-889F-B088F610AA1B}" dt="2020-09-23T22:01:47.392" v="454"/>
          <ac:grpSpMkLst>
            <pc:docMk/>
            <pc:sldMk cId="387623380" sldId="256"/>
            <ac:grpSpMk id="598" creationId="{FF28D7F9-316D-45F2-87C2-0F3B8AAD11F8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09" creationId="{AF203E96-E55D-436E-AC03-F257CBABA290}"/>
          </ac:grpSpMkLst>
        </pc:grpChg>
        <pc:grpChg chg="del mod">
          <ac:chgData name="Sarda, Sheil" userId="32ab2feb-da7e-491d-b51b-d45e8741170f" providerId="ADAL" clId="{4C2F46FC-1EDA-442C-889F-B088F610AA1B}" dt="2020-09-23T22:01:54.815" v="460"/>
          <ac:grpSpMkLst>
            <pc:docMk/>
            <pc:sldMk cId="387623380" sldId="256"/>
            <ac:grpSpMk id="613" creationId="{D7FC14E6-3C3D-42CB-9E11-47C01744F03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15" creationId="{7526A7EB-726B-4004-98BA-486D1A5F3327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19" creationId="{429DEAE1-B408-4D8A-8490-96FDB8DE35D1}"/>
          </ac:grpSpMkLst>
        </pc:grpChg>
        <pc:grpChg chg="del mod">
          <ac:chgData name="Sarda, Sheil" userId="32ab2feb-da7e-491d-b51b-d45e8741170f" providerId="ADAL" clId="{4C2F46FC-1EDA-442C-889F-B088F610AA1B}" dt="2020-09-23T22:03:42.727" v="475"/>
          <ac:grpSpMkLst>
            <pc:docMk/>
            <pc:sldMk cId="387623380" sldId="256"/>
            <ac:grpSpMk id="624" creationId="{11E453B9-D485-411F-A558-4C81BF4FAE28}"/>
          </ac:grpSpMkLst>
        </pc:grpChg>
        <pc:grpChg chg="del mod">
          <ac:chgData name="Sarda, Sheil" userId="32ab2feb-da7e-491d-b51b-d45e8741170f" providerId="ADAL" clId="{4C2F46FC-1EDA-442C-889F-B088F610AA1B}" dt="2020-09-23T22:03:42.727" v="475"/>
          <ac:grpSpMkLst>
            <pc:docMk/>
            <pc:sldMk cId="387623380" sldId="256"/>
            <ac:grpSpMk id="628" creationId="{5C3B70CF-1E5E-4A59-998B-4BEC76D63071}"/>
          </ac:grpSpMkLst>
        </pc:grpChg>
        <pc:grpChg chg="del mod">
          <ac:chgData name="Sarda, Sheil" userId="32ab2feb-da7e-491d-b51b-d45e8741170f" providerId="ADAL" clId="{4C2F46FC-1EDA-442C-889F-B088F610AA1B}" dt="2020-09-23T22:03:46.585" v="482"/>
          <ac:grpSpMkLst>
            <pc:docMk/>
            <pc:sldMk cId="387623380" sldId="256"/>
            <ac:grpSpMk id="630" creationId="{111AB016-E4AF-463D-8ED2-3924845E6E80}"/>
          </ac:grpSpMkLst>
        </pc:grpChg>
        <pc:grpChg chg="del mod">
          <ac:chgData name="Sarda, Sheil" userId="32ab2feb-da7e-491d-b51b-d45e8741170f" providerId="ADAL" clId="{4C2F46FC-1EDA-442C-889F-B088F610AA1B}" dt="2020-09-23T22:04:27.649" v="509"/>
          <ac:grpSpMkLst>
            <pc:docMk/>
            <pc:sldMk cId="387623380" sldId="256"/>
            <ac:grpSpMk id="632" creationId="{8E6A826F-CE08-449E-945F-193FCF431236}"/>
          </ac:grpSpMkLst>
        </pc:grpChg>
        <pc:grpChg chg="del mod">
          <ac:chgData name="Sarda, Sheil" userId="32ab2feb-da7e-491d-b51b-d45e8741170f" providerId="ADAL" clId="{4C2F46FC-1EDA-442C-889F-B088F610AA1B}" dt="2020-09-23T22:03:56.414" v="489"/>
          <ac:grpSpMkLst>
            <pc:docMk/>
            <pc:sldMk cId="387623380" sldId="256"/>
            <ac:grpSpMk id="637" creationId="{35FB948B-FC78-412E-AC19-8181FF512C15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639" creationId="{1E1CD5BB-53D3-4B64-BEFD-1D6401CCB107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43" creationId="{F0F73E70-0AC5-4FFF-BA3B-DC0107A69CF3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50" creationId="{B9C4AA74-78BC-48B5-9949-A44BFD47B2F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58" creationId="{8AC821A4-D276-4932-8DEC-75C2B7D6EEA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63" creationId="{5F532269-2939-4D9B-A1B3-C22CA6E5C93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76" creationId="{3C25AA47-D6B3-47FC-BE0B-F408AF94F9F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80" creationId="{693266B6-DBF0-4D8E-AD75-A8EBD5B9E7D0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86" creationId="{49E95E67-5507-44E9-A0BB-3F6D80827DCF}"/>
          </ac:grpSpMkLst>
        </pc:grpChg>
        <pc:grpChg chg="del mod">
          <ac:chgData name="Sarda, Sheil" userId="32ab2feb-da7e-491d-b51b-d45e8741170f" providerId="ADAL" clId="{4C2F46FC-1EDA-442C-889F-B088F610AA1B}" dt="2020-09-23T22:06:25.095" v="548"/>
          <ac:grpSpMkLst>
            <pc:docMk/>
            <pc:sldMk cId="387623380" sldId="256"/>
            <ac:grpSpMk id="690" creationId="{DFCF6A0F-F529-491E-9F49-9492E4ACA545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697" creationId="{EE58B47A-6816-4FA6-BA03-1595F167FBEC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07" creationId="{D31F6653-266B-4161-9B05-40EBDFA30EDD}"/>
          </ac:grpSpMkLst>
        </pc:grpChg>
        <pc:grpChg chg="del mod">
          <ac:chgData name="Sarda, Sheil" userId="32ab2feb-da7e-491d-b51b-d45e8741170f" providerId="ADAL" clId="{4C2F46FC-1EDA-442C-889F-B088F610AA1B}" dt="2020-09-23T22:11:13.231" v="572"/>
          <ac:grpSpMkLst>
            <pc:docMk/>
            <pc:sldMk cId="387623380" sldId="256"/>
            <ac:grpSpMk id="711" creationId="{5A11E45C-04B0-43B4-9AB5-9EB2FF922294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21" creationId="{D07CA594-0662-4435-89FF-AC92CA791799}"/>
          </ac:grpSpMkLst>
        </pc:grpChg>
        <pc:grpChg chg="del mod">
          <ac:chgData name="Sarda, Sheil" userId="32ab2feb-da7e-491d-b51b-d45e8741170f" providerId="ADAL" clId="{4C2F46FC-1EDA-442C-889F-B088F610AA1B}" dt="2020-09-23T22:11:37.728" v="589"/>
          <ac:grpSpMkLst>
            <pc:docMk/>
            <pc:sldMk cId="387623380" sldId="256"/>
            <ac:grpSpMk id="735" creationId="{CA29553F-1017-4DDC-8A02-DE0A79D9F57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36" creationId="{64E2864D-3586-4180-BF4A-38C8E4358336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39" creationId="{C8A941C6-EE7A-423F-8B1C-FC8F5E92E447}"/>
          </ac:grpSpMkLst>
        </pc:grpChg>
        <pc:grpChg chg="del mod">
          <ac:chgData name="Sarda, Sheil" userId="32ab2feb-da7e-491d-b51b-d45e8741170f" providerId="ADAL" clId="{4C2F46FC-1EDA-442C-889F-B088F610AA1B}" dt="2020-09-23T22:11:48.613" v="604"/>
          <ac:grpSpMkLst>
            <pc:docMk/>
            <pc:sldMk cId="387623380" sldId="256"/>
            <ac:grpSpMk id="744" creationId="{F635DAFE-C5FA-41EC-ACCB-3BA2F08B879A}"/>
          </ac:grpSpMkLst>
        </pc:grpChg>
        <pc:grpChg chg="del mod">
          <ac:chgData name="Sarda, Sheil" userId="32ab2feb-da7e-491d-b51b-d45e8741170f" providerId="ADAL" clId="{4C2F46FC-1EDA-442C-889F-B088F610AA1B}" dt="2020-09-23T22:12:05.553" v="610"/>
          <ac:grpSpMkLst>
            <pc:docMk/>
            <pc:sldMk cId="387623380" sldId="256"/>
            <ac:grpSpMk id="754" creationId="{8A4E8A7D-9EDB-4027-8522-79DCE3A1DA78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55" creationId="{41E20C05-D509-408F-9723-2490F18BBA5F}"/>
          </ac:grpSpMkLst>
        </pc:grpChg>
        <pc:grpChg chg="mod">
          <ac:chgData name="Sarda, Sheil" userId="32ab2feb-da7e-491d-b51b-d45e8741170f" providerId="ADAL" clId="{4C2F46FC-1EDA-442C-889F-B088F610AA1B}" dt="2020-09-23T22:12:34.813" v="612" actId="1076"/>
          <ac:grpSpMkLst>
            <pc:docMk/>
            <pc:sldMk cId="387623380" sldId="256"/>
            <ac:grpSpMk id="761" creationId="{781A2148-DCF6-40BD-991B-5DD58C89DA65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763" creationId="{E07B9138-6124-4EDF-B781-E8F4BCE40970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768" creationId="{DF5653F5-03AC-42FD-AF03-07CD89805318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782" creationId="{B570D6C7-9F55-4762-AD79-1AFAD82F4238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794" creationId="{89CAFBE3-1550-4B7E-9D33-46045223BB53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798" creationId="{E419ADE9-40A8-46E4-926D-34718B5E2569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06" creationId="{942DE778-C3C7-45BB-98C0-2247AE62D249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10" creationId="{C8C19D81-BEFF-4B73-8D44-21C09AA3B33A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18" creationId="{C387CD89-3CAE-4B14-9132-7DECB449A821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32" creationId="{28A7C749-77F2-45F6-BC75-86435C221C98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37" creationId="{C1D7B7B9-691C-4270-82DC-B103E1309DF0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42" creationId="{764094AB-C658-48F0-9941-89C81DB47C0A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47" creationId="{9897CA7B-7F0C-49C0-BDE8-66FA3EAFD226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51" creationId="{18145D23-9C00-4595-9232-0CED441D4F77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58" creationId="{BED78D31-FE9F-4F52-AB14-5959F1ED5F6C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69" creationId="{A5EE37BD-6EF3-4DA5-AF9A-9D35A2AEC1D6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74" creationId="{CCD55286-DFE3-41DE-B629-E2FC9E9FCBC6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87" creationId="{1979A938-274C-4CBF-BB2A-B8DEBE5D3F41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91" creationId="{26106817-A9C0-469D-B5E4-D5FE70A3CE87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897" creationId="{C87DCF78-834C-40EA-955E-BCFE8B6F8FBF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07" creationId="{4B5C5513-5936-45CF-8877-DC081432BE97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17" creationId="{D2F9FF18-C569-455A-9CB5-88F2E3CBE6F4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30" creationId="{A6D8E70E-F7FB-499C-9580-B779305DA94C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40" creationId="{2F310604-D037-44B4-9804-4609054C98FD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47" creationId="{5588968C-0DE2-4831-8F1E-1FB9902EF498}"/>
          </ac:grpSpMkLst>
        </pc:grpChg>
        <pc:grpChg chg="add mod">
          <ac:chgData name="Sarda, Sheil" userId="32ab2feb-da7e-491d-b51b-d45e8741170f" providerId="ADAL" clId="{4C2F46FC-1EDA-442C-889F-B088F610AA1B}" dt="2020-09-23T22:12:42.931" v="614" actId="571"/>
          <ac:grpSpMkLst>
            <pc:docMk/>
            <pc:sldMk cId="387623380" sldId="256"/>
            <ac:grpSpMk id="957" creationId="{81DB4A9E-37AF-410E-AFE8-2828FB9F0277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969" creationId="{3785670E-EB74-4BB6-9B40-FC63443ACE07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974" creationId="{DD30D4BF-CBDF-4013-BDB5-6A983BE8BBB9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988" creationId="{1388A4BE-0B5C-4BB5-BDB1-D906F129E383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00" creationId="{17AB2A3D-2FCB-4609-9897-D879E0A459EC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04" creationId="{33958DC8-0E15-4CD5-8436-F254A4F6C7AF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12" creationId="{5F2514A5-03E7-404F-98F5-0D0E7F676373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16" creationId="{481EA34A-3FE1-491F-8FBB-7C24A00A425E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24" creationId="{4C08592F-11D9-4102-BA68-FE9DE9867D79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38" creationId="{5D592361-BCE8-4A2D-B152-09791F836F3B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43" creationId="{1CED53D9-8769-42B4-BAD0-470F4EB8250D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48" creationId="{874202CD-734B-43A2-A63D-F26A0F86D221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53" creationId="{B6F1ADEE-8D1A-45D9-9840-BCD6DBBBE449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57" creationId="{01543E08-E897-4FE6-B5C1-A1216EDA7E0C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64" creationId="{7B599EB0-9B0D-4043-AD13-B40A261C8106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75" creationId="{CC181B49-7AE0-4D32-8019-4941AA690740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80" creationId="{0014738B-2267-4141-A520-453743AF460E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93" creationId="{1A6A32C6-FECE-4A5F-A24D-4AC4DE5C7537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097" creationId="{F1E89AE1-DCB1-4F57-8E10-FED1E06E48C4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03" creationId="{D744A2AE-43AC-4F8E-9387-44D902482EBB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13" creationId="{B3D2C12A-CFF3-4FC4-9BB0-D7A74CF5B282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23" creationId="{0BBFC47E-3E73-41A5-ABC2-CA8596B1655A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36" creationId="{1102F44D-0440-4D83-9B6A-1B1D5B0983A0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46" creationId="{F2968273-E226-480B-B35F-83FE39405672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53" creationId="{770BFF72-20F3-49D3-805F-BF7771F67B17}"/>
          </ac:grpSpMkLst>
        </pc:grpChg>
        <pc:grpChg chg="add del mod">
          <ac:chgData name="Sarda, Sheil" userId="32ab2feb-da7e-491d-b51b-d45e8741170f" providerId="ADAL" clId="{4C2F46FC-1EDA-442C-889F-B088F610AA1B}" dt="2020-09-23T22:13:07.952" v="616" actId="478"/>
          <ac:grpSpMkLst>
            <pc:docMk/>
            <pc:sldMk cId="387623380" sldId="256"/>
            <ac:grpSpMk id="1163" creationId="{C6D5158F-04A6-42A8-AE27-F3C8A094CD85}"/>
          </ac:grpSpMkLst>
        </pc:grpChg>
        <pc:grpChg chg="mod">
          <ac:chgData name="Sarda, Sheil" userId="32ab2feb-da7e-491d-b51b-d45e8741170f" providerId="ADAL" clId="{4C2F46FC-1EDA-442C-889F-B088F610AA1B}" dt="2020-09-23T22:13:27.266" v="622"/>
          <ac:grpSpMkLst>
            <pc:docMk/>
            <pc:sldMk cId="387623380" sldId="256"/>
            <ac:grpSpMk id="1178" creationId="{D1FAD813-8C07-4CE9-B521-C1045F695147}"/>
          </ac:grpSpMkLst>
        </pc:grpChg>
        <pc:grpChg chg="del mod">
          <ac:chgData name="Sarda, Sheil" userId="32ab2feb-da7e-491d-b51b-d45e8741170f" providerId="ADAL" clId="{4C2F46FC-1EDA-442C-889F-B088F610AA1B}" dt="2020-09-23T22:13:58.408" v="633"/>
          <ac:grpSpMkLst>
            <pc:docMk/>
            <pc:sldMk cId="387623380" sldId="256"/>
            <ac:grpSpMk id="1182" creationId="{7EB43736-75E7-4F3E-BC42-17D96BF83697}"/>
          </ac:grpSpMkLst>
        </pc:grpChg>
        <pc:grpChg chg="mod">
          <ac:chgData name="Sarda, Sheil" userId="32ab2feb-da7e-491d-b51b-d45e8741170f" providerId="ADAL" clId="{4C2F46FC-1EDA-442C-889F-B088F610AA1B}" dt="2020-09-23T22:13:58.408" v="633"/>
          <ac:grpSpMkLst>
            <pc:docMk/>
            <pc:sldMk cId="387623380" sldId="256"/>
            <ac:grpSpMk id="1189" creationId="{CC64FE0F-A6EE-4A4C-B4F0-47E0A9399053}"/>
          </ac:grpSpMkLst>
        </pc:grpChg>
        <pc:grpChg chg="add del 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1202" creationId="{B48FFB84-3B6D-41CD-AAC0-A60BBAA4A97F}"/>
          </ac:grpSpMkLst>
        </pc:grpChg>
        <pc:grpChg chg="mod">
          <ac:chgData name="Sarda, Sheil" userId="32ab2feb-da7e-491d-b51b-d45e8741170f" providerId="ADAL" clId="{4C2F46FC-1EDA-442C-889F-B088F610AA1B}" dt="2020-09-23T22:14:13.740" v="646"/>
          <ac:grpSpMkLst>
            <pc:docMk/>
            <pc:sldMk cId="387623380" sldId="256"/>
            <ac:grpSpMk id="1203" creationId="{84FE5A92-5F83-4F69-956B-1D8BD46465BA}"/>
          </ac:grpSpMkLst>
        </pc:grpChg>
        <pc:grpChg chg="mod">
          <ac:chgData name="Sarda, Sheil" userId="32ab2feb-da7e-491d-b51b-d45e8741170f" providerId="ADAL" clId="{4C2F46FC-1EDA-442C-889F-B088F610AA1B}" dt="2020-09-23T22:14:46.067" v="651"/>
          <ac:grpSpMkLst>
            <pc:docMk/>
            <pc:sldMk cId="387623380" sldId="256"/>
            <ac:grpSpMk id="1206" creationId="{2675A14B-6131-446A-852D-AD5FC05C35DF}"/>
          </ac:grpSpMkLst>
        </pc:grpChg>
        <pc:grpChg chg="mod">
          <ac:chgData name="Sarda, Sheil" userId="32ab2feb-da7e-491d-b51b-d45e8741170f" providerId="ADAL" clId="{4C2F46FC-1EDA-442C-889F-B088F610AA1B}" dt="2020-09-23T22:14:52.309" v="658"/>
          <ac:grpSpMkLst>
            <pc:docMk/>
            <pc:sldMk cId="387623380" sldId="256"/>
            <ac:grpSpMk id="1212" creationId="{48D45A2A-38D5-4B1F-B598-B68E2D55F833}"/>
          </ac:grpSpMkLst>
        </pc:grpChg>
        <pc:grpChg chg="mod">
          <ac:chgData name="Sarda, Sheil" userId="32ab2feb-da7e-491d-b51b-d45e8741170f" providerId="ADAL" clId="{4C2F46FC-1EDA-442C-889F-B088F610AA1B}" dt="2020-09-23T22:14:58.732" v="662"/>
          <ac:grpSpMkLst>
            <pc:docMk/>
            <pc:sldMk cId="387623380" sldId="256"/>
            <ac:grpSpMk id="1216" creationId="{FEDA6CC6-6178-4DB2-84F3-7A369E8FA12D}"/>
          </ac:grpSpMkLst>
        </pc:grpChg>
        <pc:grpChg chg="mod">
          <ac:chgData name="Sarda, Sheil" userId="32ab2feb-da7e-491d-b51b-d45e8741170f" providerId="ADAL" clId="{4C2F46FC-1EDA-442C-889F-B088F610AA1B}" dt="2020-09-23T22:15:21.208" v="668"/>
          <ac:grpSpMkLst>
            <pc:docMk/>
            <pc:sldMk cId="387623380" sldId="256"/>
            <ac:grpSpMk id="1221" creationId="{11CC39EF-AAFA-400C-A631-99D9B46DE8DF}"/>
          </ac:grpSpMkLst>
        </pc:grpChg>
        <pc:grpChg chg="mod">
          <ac:chgData name="Sarda, Sheil" userId="32ab2feb-da7e-491d-b51b-d45e8741170f" providerId="ADAL" clId="{4C2F46FC-1EDA-442C-889F-B088F610AA1B}" dt="2020-09-23T22:15:38.214" v="672"/>
          <ac:grpSpMkLst>
            <pc:docMk/>
            <pc:sldMk cId="387623380" sldId="256"/>
            <ac:grpSpMk id="1225" creationId="{9D444318-CB91-412F-8C7F-C71953BCA7BF}"/>
          </ac:grpSpMkLst>
        </pc:grpChg>
        <pc:grpChg chg="mod">
          <ac:chgData name="Sarda, Sheil" userId="32ab2feb-da7e-491d-b51b-d45e8741170f" providerId="ADAL" clId="{4C2F46FC-1EDA-442C-889F-B088F610AA1B}" dt="2020-09-23T22:15:49.832" v="683"/>
          <ac:grpSpMkLst>
            <pc:docMk/>
            <pc:sldMk cId="387623380" sldId="256"/>
            <ac:grpSpMk id="1236" creationId="{B6893F81-60B1-487D-BA6F-CB4C5480F74E}"/>
          </ac:grpSpMkLst>
        </pc:grpChg>
        <pc:grpChg chg="mod">
          <ac:chgData name="Sarda, Sheil" userId="32ab2feb-da7e-491d-b51b-d45e8741170f" providerId="ADAL" clId="{4C2F46FC-1EDA-442C-889F-B088F610AA1B}" dt="2020-09-23T22:15:52.200" v="687"/>
          <ac:grpSpMkLst>
            <pc:docMk/>
            <pc:sldMk cId="387623380" sldId="256"/>
            <ac:grpSpMk id="1240" creationId="{2AEF62EF-4F4D-49F9-B679-CDBF43B411DF}"/>
          </ac:grpSpMkLst>
        </pc:grpChg>
        <pc:grpChg chg="del mod">
          <ac:chgData name="Sarda, Sheil" userId="32ab2feb-da7e-491d-b51b-d45e8741170f" providerId="ADAL" clId="{4C2F46FC-1EDA-442C-889F-B088F610AA1B}" dt="2020-09-23T22:16:13.792" v="706"/>
          <ac:grpSpMkLst>
            <pc:docMk/>
            <pc:sldMk cId="387623380" sldId="256"/>
            <ac:grpSpMk id="1250" creationId="{85737C7C-7EFA-4028-8440-307726D68DC4}"/>
          </ac:grpSpMkLst>
        </pc:grpChg>
        <pc:grpChg chg="mod">
          <ac:chgData name="Sarda, Sheil" userId="32ab2feb-da7e-491d-b51b-d45e8741170f" providerId="ADAL" clId="{4C2F46FC-1EDA-442C-889F-B088F610AA1B}" dt="2020-09-23T22:16:02.864" v="697"/>
          <ac:grpSpMkLst>
            <pc:docMk/>
            <pc:sldMk cId="387623380" sldId="256"/>
            <ac:grpSpMk id="1251" creationId="{68798DD2-4844-46BE-9DF3-8734CB803C71}"/>
          </ac:grpSpMkLst>
        </pc:grpChg>
        <pc:grpChg chg="del mod">
          <ac:chgData name="Sarda, Sheil" userId="32ab2feb-da7e-491d-b51b-d45e8741170f" providerId="ADAL" clId="{4C2F46FC-1EDA-442C-889F-B088F610AA1B}" dt="2020-09-23T22:16:24.600" v="711"/>
          <ac:grpSpMkLst>
            <pc:docMk/>
            <pc:sldMk cId="387623380" sldId="256"/>
            <ac:grpSpMk id="1260" creationId="{263150FF-EF39-4B7E-8344-65D947A3741D}"/>
          </ac:grpSpMkLst>
        </pc:grpChg>
        <pc:grpChg chg="mod">
          <ac:chgData name="Sarda, Sheil" userId="32ab2feb-da7e-491d-b51b-d45e8741170f" providerId="ADAL" clId="{4C2F46FC-1EDA-442C-889F-B088F610AA1B}" dt="2020-09-23T22:16:13.792" v="706"/>
          <ac:grpSpMkLst>
            <pc:docMk/>
            <pc:sldMk cId="387623380" sldId="256"/>
            <ac:grpSpMk id="1261" creationId="{30058120-F99B-4E8C-9EEB-C3DFBC7F635C}"/>
          </ac:grpSpMkLst>
        </pc:grpChg>
        <pc:grpChg chg="del mod">
          <ac:chgData name="Sarda, Sheil" userId="32ab2feb-da7e-491d-b51b-d45e8741170f" providerId="ADAL" clId="{4C2F46FC-1EDA-442C-889F-B088F610AA1B}" dt="2020-09-23T22:16:28.660" v="718"/>
          <ac:grpSpMkLst>
            <pc:docMk/>
            <pc:sldMk cId="387623380" sldId="256"/>
            <ac:grpSpMk id="1266" creationId="{22EB5BA7-E924-48DD-A8B2-FB7ABBD97B1B}"/>
          </ac:grpSpMkLst>
        </pc:grpChg>
        <pc:grpChg chg="mod">
          <ac:chgData name="Sarda, Sheil" userId="32ab2feb-da7e-491d-b51b-d45e8741170f" providerId="ADAL" clId="{4C2F46FC-1EDA-442C-889F-B088F610AA1B}" dt="2020-09-23T22:16:28.660" v="718"/>
          <ac:grpSpMkLst>
            <pc:docMk/>
            <pc:sldMk cId="387623380" sldId="256"/>
            <ac:grpSpMk id="1273" creationId="{4A3D5545-092B-4762-900B-C08AD88890C9}"/>
          </ac:grpSpMkLst>
        </pc:grpChg>
        <pc:grpChg chg="del mod">
          <ac:chgData name="Sarda, Sheil" userId="32ab2feb-da7e-491d-b51b-d45e8741170f" providerId="ADAL" clId="{4C2F46FC-1EDA-442C-889F-B088F610AA1B}" dt="2020-09-23T22:16:48.035" v="733"/>
          <ac:grpSpMkLst>
            <pc:docMk/>
            <pc:sldMk cId="387623380" sldId="256"/>
            <ac:grpSpMk id="1277" creationId="{60C59E95-BA9B-432E-AF90-764009A4882E}"/>
          </ac:grpSpMkLst>
        </pc:grpChg>
        <pc:grpChg chg="mod">
          <ac:chgData name="Sarda, Sheil" userId="32ab2feb-da7e-491d-b51b-d45e8741170f" providerId="ADAL" clId="{4C2F46FC-1EDA-442C-889F-B088F610AA1B}" dt="2020-09-23T22:16:48.035" v="733"/>
          <ac:grpSpMkLst>
            <pc:docMk/>
            <pc:sldMk cId="387623380" sldId="256"/>
            <ac:grpSpMk id="1288" creationId="{2A9F5FA1-EEBE-494F-A12C-A39FF9A09FE2}"/>
          </ac:grpSpMkLst>
        </pc:grpChg>
        <pc:grpChg chg="mod">
          <ac:chgData name="Sarda, Sheil" userId="32ab2feb-da7e-491d-b51b-d45e8741170f" providerId="ADAL" clId="{4C2F46FC-1EDA-442C-889F-B088F610AA1B}" dt="2020-09-23T22:16:55.712" v="739"/>
          <ac:grpSpMkLst>
            <pc:docMk/>
            <pc:sldMk cId="387623380" sldId="256"/>
            <ac:grpSpMk id="1294" creationId="{8DA44FEF-5C95-4C99-82D8-C667C7AB46C1}"/>
          </ac:grpSpMkLst>
        </pc:grpChg>
        <pc:grpChg chg="del mod">
          <ac:chgData name="Sarda, Sheil" userId="32ab2feb-da7e-491d-b51b-d45e8741170f" providerId="ADAL" clId="{4C2F46FC-1EDA-442C-889F-B088F610AA1B}" dt="2020-09-23T22:17:45.146" v="755"/>
          <ac:grpSpMkLst>
            <pc:docMk/>
            <pc:sldMk cId="387623380" sldId="256"/>
            <ac:grpSpMk id="1300" creationId="{13AA7C1A-6115-457A-95CA-EBA52943E58C}"/>
          </ac:grpSpMkLst>
        </pc:grpChg>
        <pc:grpChg chg="del mod">
          <ac:chgData name="Sarda, Sheil" userId="32ab2feb-da7e-491d-b51b-d45e8741170f" providerId="ADAL" clId="{4C2F46FC-1EDA-442C-889F-B088F610AA1B}" dt="2020-09-23T22:17:45.145" v="754"/>
          <ac:grpSpMkLst>
            <pc:docMk/>
            <pc:sldMk cId="387623380" sldId="256"/>
            <ac:grpSpMk id="1304" creationId="{27B56B03-ABCC-49AC-AC24-7A9987C61958}"/>
          </ac:grpSpMkLst>
        </pc:grpChg>
        <pc:grpChg chg="del mod">
          <ac:chgData name="Sarda, Sheil" userId="32ab2feb-da7e-491d-b51b-d45e8741170f" providerId="ADAL" clId="{4C2F46FC-1EDA-442C-889F-B088F610AA1B}" dt="2020-09-23T22:17:53.424" v="765"/>
          <ac:grpSpMkLst>
            <pc:docMk/>
            <pc:sldMk cId="387623380" sldId="256"/>
            <ac:grpSpMk id="1311" creationId="{EE67F7FB-7030-48A5-9074-C873B920E4B6}"/>
          </ac:grpSpMkLst>
        </pc:grpChg>
        <pc:graphicFrameChg chg="mod modGraphic">
          <ac:chgData name="Sarda, Sheil" userId="32ab2feb-da7e-491d-b51b-d45e8741170f" providerId="ADAL" clId="{4C2F46FC-1EDA-442C-889F-B088F610AA1B}" dt="2020-09-23T22:12:34.813" v="612" actId="1076"/>
          <ac:graphicFrameMkLst>
            <pc:docMk/>
            <pc:sldMk cId="387623380" sldId="256"/>
            <ac:graphicFrameMk id="61" creationId="{C18EB469-E043-42A1-B3B1-724245A99854}"/>
          </ac:graphicFrameMkLst>
        </pc:graphicFrameChg>
        <pc:graphicFrameChg chg="add mod modGraphic">
          <ac:chgData name="Sarda, Sheil" userId="32ab2feb-da7e-491d-b51b-d45e8741170f" providerId="ADAL" clId="{4C2F46FC-1EDA-442C-889F-B088F610AA1B}" dt="2020-09-23T22:12:34.813" v="612" actId="1076"/>
          <ac:graphicFrameMkLst>
            <pc:docMk/>
            <pc:sldMk cId="387623380" sldId="256"/>
            <ac:graphicFrameMk id="206" creationId="{F951F12F-D532-451B-904E-3B41FCD2228F}"/>
          </ac:graphicFrameMkLst>
        </pc:graphicFrameChg>
        <pc:graphicFrameChg chg="add mod">
          <ac:chgData name="Sarda, Sheil" userId="32ab2feb-da7e-491d-b51b-d45e8741170f" providerId="ADAL" clId="{4C2F46FC-1EDA-442C-889F-B088F610AA1B}" dt="2020-09-23T22:12:34.813" v="612" actId="1076"/>
          <ac:graphicFrameMkLst>
            <pc:docMk/>
            <pc:sldMk cId="387623380" sldId="256"/>
            <ac:graphicFrameMk id="381" creationId="{85D0658A-4425-4A61-A78E-58676354DEC7}"/>
          </ac:graphicFrameMkLst>
        </pc:graphicFrameChg>
        <pc:graphicFrameChg chg="add mod">
          <ac:chgData name="Sarda, Sheil" userId="32ab2feb-da7e-491d-b51b-d45e8741170f" providerId="ADAL" clId="{4C2F46FC-1EDA-442C-889F-B088F610AA1B}" dt="2020-09-23T22:12:34.813" v="612" actId="1076"/>
          <ac:graphicFrameMkLst>
            <pc:docMk/>
            <pc:sldMk cId="387623380" sldId="256"/>
            <ac:graphicFrameMk id="417" creationId="{16B8AEA6-4B79-44C6-B327-62BD72D595DD}"/>
          </ac:graphicFrameMkLst>
        </pc:graphicFrameChg>
        <pc:graphicFrameChg chg="add mod">
          <ac:chgData name="Sarda, Sheil" userId="32ab2feb-da7e-491d-b51b-d45e8741170f" providerId="ADAL" clId="{4C2F46FC-1EDA-442C-889F-B088F610AA1B}" dt="2020-09-23T22:12:42.931" v="614" actId="571"/>
          <ac:graphicFrameMkLst>
            <pc:docMk/>
            <pc:sldMk cId="387623380" sldId="256"/>
            <ac:graphicFrameMk id="762" creationId="{3DE13023-8507-4BCC-8301-EEDB4ED4F2F3}"/>
          </ac:graphicFrameMkLst>
        </pc:graphicFrameChg>
        <pc:graphicFrameChg chg="add mod">
          <ac:chgData name="Sarda, Sheil" userId="32ab2feb-da7e-491d-b51b-d45e8741170f" providerId="ADAL" clId="{4C2F46FC-1EDA-442C-889F-B088F610AA1B}" dt="2020-09-23T22:13:00.099" v="615" actId="571"/>
          <ac:graphicFrameMkLst>
            <pc:docMk/>
            <pc:sldMk cId="387623380" sldId="256"/>
            <ac:graphicFrameMk id="967" creationId="{7739DEBA-1755-40D0-B793-211A095756BC}"/>
          </ac:graphicFrameMkLst>
        </pc:graphicFrameChg>
        <pc:graphicFrameChg chg="add mod">
          <ac:chgData name="Sarda, Sheil" userId="32ab2feb-da7e-491d-b51b-d45e8741170f" providerId="ADAL" clId="{4C2F46FC-1EDA-442C-889F-B088F610AA1B}" dt="2020-09-23T22:13:00.099" v="615" actId="571"/>
          <ac:graphicFrameMkLst>
            <pc:docMk/>
            <pc:sldMk cId="387623380" sldId="256"/>
            <ac:graphicFrameMk id="968" creationId="{12412A89-F03B-4431-AB92-CD2269D9D7CB}"/>
          </ac:graphicFrameMkLst>
        </pc:graphicFrameChg>
        <pc:picChg chg="mod">
          <ac:chgData name="Sarda, Sheil" userId="32ab2feb-da7e-491d-b51b-d45e8741170f" providerId="ADAL" clId="{4C2F46FC-1EDA-442C-889F-B088F610AA1B}" dt="2020-09-23T22:12:31.148" v="611" actId="1076"/>
          <ac:picMkLst>
            <pc:docMk/>
            <pc:sldMk cId="387623380" sldId="256"/>
            <ac:picMk id="4" creationId="{2E5A5C4D-5402-4847-9744-53A048B87FC7}"/>
          </ac:picMkLst>
        </pc:picChg>
        <pc:inkChg chg="del mod">
          <ac:chgData name="Sarda, Sheil" userId="32ab2feb-da7e-491d-b51b-d45e8741170f" providerId="ADAL" clId="{4C2F46FC-1EDA-442C-889F-B088F610AA1B}" dt="2020-09-23T21:41:09.724" v="108"/>
          <ac:inkMkLst>
            <pc:docMk/>
            <pc:sldMk cId="387623380" sldId="256"/>
            <ac:inkMk id="62" creationId="{BA9F849D-8183-4D45-8216-F64084130B57}"/>
          </ac:inkMkLst>
        </pc:inkChg>
        <pc:inkChg chg="del">
          <ac:chgData name="Sarda, Sheil" userId="32ab2feb-da7e-491d-b51b-d45e8741170f" providerId="ADAL" clId="{4C2F46FC-1EDA-442C-889F-B088F610AA1B}" dt="2020-09-23T21:41:09.724" v="105"/>
          <ac:inkMkLst>
            <pc:docMk/>
            <pc:sldMk cId="387623380" sldId="256"/>
            <ac:inkMk id="63" creationId="{5CFC4307-50F5-4741-A148-2E6549CB5471}"/>
          </ac:inkMkLst>
        </pc:inkChg>
        <pc:inkChg chg="del mod">
          <ac:chgData name="Sarda, Sheil" userId="32ab2feb-da7e-491d-b51b-d45e8741170f" providerId="ADAL" clId="{4C2F46FC-1EDA-442C-889F-B088F610AA1B}" dt="2020-09-23T21:41:10.497" v="113"/>
          <ac:inkMkLst>
            <pc:docMk/>
            <pc:sldMk cId="387623380" sldId="256"/>
            <ac:inkMk id="64" creationId="{BA366492-F2A7-4E59-9749-6E760BC251A9}"/>
          </ac:inkMkLst>
        </pc:inkChg>
        <pc:inkChg chg="del mod">
          <ac:chgData name="Sarda, Sheil" userId="32ab2feb-da7e-491d-b51b-d45e8741170f" providerId="ADAL" clId="{4C2F46FC-1EDA-442C-889F-B088F610AA1B}" dt="2020-09-23T21:41:10.020" v="111"/>
          <ac:inkMkLst>
            <pc:docMk/>
            <pc:sldMk cId="387623380" sldId="256"/>
            <ac:inkMk id="65" creationId="{06AA2D30-25D2-4A19-8E43-1EF2128AAFC6}"/>
          </ac:inkMkLst>
        </pc:inkChg>
        <pc:inkChg chg="del mod">
          <ac:chgData name="Sarda, Sheil" userId="32ab2feb-da7e-491d-b51b-d45e8741170f" providerId="ADAL" clId="{4C2F46FC-1EDA-442C-889F-B088F610AA1B}" dt="2020-09-23T21:41:11.082" v="118"/>
          <ac:inkMkLst>
            <pc:docMk/>
            <pc:sldMk cId="387623380" sldId="256"/>
            <ac:inkMk id="66" creationId="{6806E001-4A97-49A9-B872-44B2235C5A83}"/>
          </ac:inkMkLst>
        </pc:inkChg>
        <pc:inkChg chg="del mod">
          <ac:chgData name="Sarda, Sheil" userId="32ab2feb-da7e-491d-b51b-d45e8741170f" providerId="ADAL" clId="{4C2F46FC-1EDA-442C-889F-B088F610AA1B}" dt="2020-09-23T21:36:06.612" v="56"/>
          <ac:inkMkLst>
            <pc:docMk/>
            <pc:sldMk cId="387623380" sldId="256"/>
            <ac:inkMk id="68" creationId="{F10185DB-A0E2-4158-ADFD-07A7AE4EFA6B}"/>
          </ac:inkMkLst>
        </pc:inkChg>
        <pc:inkChg chg="del mod">
          <ac:chgData name="Sarda, Sheil" userId="32ab2feb-da7e-491d-b51b-d45e8741170f" providerId="ADAL" clId="{4C2F46FC-1EDA-442C-889F-B088F610AA1B}" dt="2020-09-23T21:36:06.613" v="58"/>
          <ac:inkMkLst>
            <pc:docMk/>
            <pc:sldMk cId="387623380" sldId="256"/>
            <ac:inkMk id="69" creationId="{53D00B39-F181-47C1-A590-C516C7FB1CE8}"/>
          </ac:inkMkLst>
        </pc:inkChg>
        <pc:inkChg chg="del mod">
          <ac:chgData name="Sarda, Sheil" userId="32ab2feb-da7e-491d-b51b-d45e8741170f" providerId="ADAL" clId="{4C2F46FC-1EDA-442C-889F-B088F610AA1B}" dt="2020-09-23T21:36:06.614" v="59"/>
          <ac:inkMkLst>
            <pc:docMk/>
            <pc:sldMk cId="387623380" sldId="256"/>
            <ac:inkMk id="70" creationId="{B24A3BA3-63B7-40E8-AD67-9098F97CD703}"/>
          </ac:inkMkLst>
        </pc:inkChg>
        <pc:inkChg chg="del">
          <ac:chgData name="Sarda, Sheil" userId="32ab2feb-da7e-491d-b51b-d45e8741170f" providerId="ADAL" clId="{4C2F46FC-1EDA-442C-889F-B088F610AA1B}" dt="2020-09-23T21:36:06.610" v="50"/>
          <ac:inkMkLst>
            <pc:docMk/>
            <pc:sldMk cId="387623380" sldId="256"/>
            <ac:inkMk id="71" creationId="{2248A20E-B091-4E36-8DFE-A5A0601D7FF2}"/>
          </ac:inkMkLst>
        </pc:inkChg>
        <pc:inkChg chg="del mod">
          <ac:chgData name="Sarda, Sheil" userId="32ab2feb-da7e-491d-b51b-d45e8741170f" providerId="ADAL" clId="{4C2F46FC-1EDA-442C-889F-B088F610AA1B}" dt="2020-09-23T21:36:06.612" v="54"/>
          <ac:inkMkLst>
            <pc:docMk/>
            <pc:sldMk cId="387623380" sldId="256"/>
            <ac:inkMk id="72" creationId="{612B91E9-5FF2-454F-86B2-B110974B21D8}"/>
          </ac:inkMkLst>
        </pc:inkChg>
        <pc:inkChg chg="del mod">
          <ac:chgData name="Sarda, Sheil" userId="32ab2feb-da7e-491d-b51b-d45e8741170f" providerId="ADAL" clId="{4C2F46FC-1EDA-442C-889F-B088F610AA1B}" dt="2020-09-23T21:36:06.611" v="51"/>
          <ac:inkMkLst>
            <pc:docMk/>
            <pc:sldMk cId="387623380" sldId="256"/>
            <ac:inkMk id="73" creationId="{5B81698B-7722-46DE-A8E6-50227B964A01}"/>
          </ac:inkMkLst>
        </pc:inkChg>
        <pc:inkChg chg="del mod">
          <ac:chgData name="Sarda, Sheil" userId="32ab2feb-da7e-491d-b51b-d45e8741170f" providerId="ADAL" clId="{4C2F46FC-1EDA-442C-889F-B088F610AA1B}" dt="2020-09-23T21:36:06.612" v="55"/>
          <ac:inkMkLst>
            <pc:docMk/>
            <pc:sldMk cId="387623380" sldId="256"/>
            <ac:inkMk id="74" creationId="{49439833-BCA4-4B4D-BB87-7FE4FF2FC77C}"/>
          </ac:inkMkLst>
        </pc:inkChg>
        <pc:inkChg chg="del mod">
          <ac:chgData name="Sarda, Sheil" userId="32ab2feb-da7e-491d-b51b-d45e8741170f" providerId="ADAL" clId="{4C2F46FC-1EDA-442C-889F-B088F610AA1B}" dt="2020-09-23T21:36:06.611" v="52"/>
          <ac:inkMkLst>
            <pc:docMk/>
            <pc:sldMk cId="387623380" sldId="256"/>
            <ac:inkMk id="75" creationId="{7394980E-2DCF-4998-8597-F10BD6268406}"/>
          </ac:inkMkLst>
        </pc:inkChg>
        <pc:inkChg chg="del mod">
          <ac:chgData name="Sarda, Sheil" userId="32ab2feb-da7e-491d-b51b-d45e8741170f" providerId="ADAL" clId="{4C2F46FC-1EDA-442C-889F-B088F610AA1B}" dt="2020-09-23T21:36:06.611" v="53"/>
          <ac:inkMkLst>
            <pc:docMk/>
            <pc:sldMk cId="387623380" sldId="256"/>
            <ac:inkMk id="76" creationId="{90197212-8734-47FE-B000-04B5AF5E5951}"/>
          </ac:inkMkLst>
        </pc:inkChg>
        <pc:inkChg chg="del mod">
          <ac:chgData name="Sarda, Sheil" userId="32ab2feb-da7e-491d-b51b-d45e8741170f" providerId="ADAL" clId="{4C2F46FC-1EDA-442C-889F-B088F610AA1B}" dt="2020-09-23T21:36:06.613" v="57"/>
          <ac:inkMkLst>
            <pc:docMk/>
            <pc:sldMk cId="387623380" sldId="256"/>
            <ac:inkMk id="77" creationId="{DA0D8BC1-3A12-4511-A8D5-85B9BAFEB5B0}"/>
          </ac:inkMkLst>
        </pc:inkChg>
        <pc:inkChg chg="del mod">
          <ac:chgData name="Sarda, Sheil" userId="32ab2feb-da7e-491d-b51b-d45e8741170f" providerId="ADAL" clId="{4C2F46FC-1EDA-442C-889F-B088F610AA1B}" dt="2020-09-23T21:36:06.614" v="60"/>
          <ac:inkMkLst>
            <pc:docMk/>
            <pc:sldMk cId="387623380" sldId="256"/>
            <ac:inkMk id="78" creationId="{3A5DDB47-3955-4BE9-A623-B8837919DF96}"/>
          </ac:inkMkLst>
        </pc:inkChg>
        <pc:inkChg chg="del">
          <ac:chgData name="Sarda, Sheil" userId="32ab2feb-da7e-491d-b51b-d45e8741170f" providerId="ADAL" clId="{4C2F46FC-1EDA-442C-889F-B088F610AA1B}" dt="2020-09-23T21:34:39.939" v="24"/>
          <ac:inkMkLst>
            <pc:docMk/>
            <pc:sldMk cId="387623380" sldId="256"/>
            <ac:inkMk id="80" creationId="{333FD6DE-2215-4209-8FCB-36B5CED026A0}"/>
          </ac:inkMkLst>
        </pc:inkChg>
        <pc:inkChg chg="del">
          <ac:chgData name="Sarda, Sheil" userId="32ab2feb-da7e-491d-b51b-d45e8741170f" providerId="ADAL" clId="{4C2F46FC-1EDA-442C-889F-B088F610AA1B}" dt="2020-09-23T21:34:16.943" v="12"/>
          <ac:inkMkLst>
            <pc:docMk/>
            <pc:sldMk cId="387623380" sldId="256"/>
            <ac:inkMk id="81" creationId="{3462FD59-B55A-4576-B804-DA7204355462}"/>
          </ac:inkMkLst>
        </pc:inkChg>
        <pc:inkChg chg="del">
          <ac:chgData name="Sarda, Sheil" userId="32ab2feb-da7e-491d-b51b-d45e8741170f" providerId="ADAL" clId="{4C2F46FC-1EDA-442C-889F-B088F610AA1B}" dt="2020-09-23T21:36:25.573" v="77"/>
          <ac:inkMkLst>
            <pc:docMk/>
            <pc:sldMk cId="387623380" sldId="256"/>
            <ac:inkMk id="82" creationId="{71789027-A1E7-4E88-BD45-5EA11D50490F}"/>
          </ac:inkMkLst>
        </pc:inkChg>
        <pc:inkChg chg="del mod">
          <ac:chgData name="Sarda, Sheil" userId="32ab2feb-da7e-491d-b51b-d45e8741170f" providerId="ADAL" clId="{4C2F46FC-1EDA-442C-889F-B088F610AA1B}" dt="2020-09-23T21:36:25.575" v="82"/>
          <ac:inkMkLst>
            <pc:docMk/>
            <pc:sldMk cId="387623380" sldId="256"/>
            <ac:inkMk id="83" creationId="{A3D8E2A9-36DD-4F07-AC07-76451C124898}"/>
          </ac:inkMkLst>
        </pc:inkChg>
        <pc:inkChg chg="del mod">
          <ac:chgData name="Sarda, Sheil" userId="32ab2feb-da7e-491d-b51b-d45e8741170f" providerId="ADAL" clId="{4C2F46FC-1EDA-442C-889F-B088F610AA1B}" dt="2020-09-23T21:36:25.574" v="79"/>
          <ac:inkMkLst>
            <pc:docMk/>
            <pc:sldMk cId="387623380" sldId="256"/>
            <ac:inkMk id="84" creationId="{B1607506-9C17-4079-B653-841D73593498}"/>
          </ac:inkMkLst>
        </pc:inkChg>
        <pc:inkChg chg="del mod">
          <ac:chgData name="Sarda, Sheil" userId="32ab2feb-da7e-491d-b51b-d45e8741170f" providerId="ADAL" clId="{4C2F46FC-1EDA-442C-889F-B088F610AA1B}" dt="2020-09-23T21:36:25.574" v="81"/>
          <ac:inkMkLst>
            <pc:docMk/>
            <pc:sldMk cId="387623380" sldId="256"/>
            <ac:inkMk id="85" creationId="{0481B7B9-1344-4480-98A9-EF1FD84BBBF9}"/>
          </ac:inkMkLst>
        </pc:inkChg>
        <pc:inkChg chg="del mod">
          <ac:chgData name="Sarda, Sheil" userId="32ab2feb-da7e-491d-b51b-d45e8741170f" providerId="ADAL" clId="{4C2F46FC-1EDA-442C-889F-B088F610AA1B}" dt="2020-09-23T21:36:25.575" v="83"/>
          <ac:inkMkLst>
            <pc:docMk/>
            <pc:sldMk cId="387623380" sldId="256"/>
            <ac:inkMk id="86" creationId="{B12CF333-306D-4F2A-8F48-3CD81C79B7BE}"/>
          </ac:inkMkLst>
        </pc:inkChg>
        <pc:inkChg chg="del mod">
          <ac:chgData name="Sarda, Sheil" userId="32ab2feb-da7e-491d-b51b-d45e8741170f" providerId="ADAL" clId="{4C2F46FC-1EDA-442C-889F-B088F610AA1B}" dt="2020-09-23T21:36:25.575" v="84"/>
          <ac:inkMkLst>
            <pc:docMk/>
            <pc:sldMk cId="387623380" sldId="256"/>
            <ac:inkMk id="87" creationId="{ABCC8840-7887-47C9-88C3-FCEA8426DDB5}"/>
          </ac:inkMkLst>
        </pc:inkChg>
        <pc:inkChg chg="del mod">
          <ac:chgData name="Sarda, Sheil" userId="32ab2feb-da7e-491d-b51b-d45e8741170f" providerId="ADAL" clId="{4C2F46FC-1EDA-442C-889F-B088F610AA1B}" dt="2020-09-23T21:36:25.574" v="80"/>
          <ac:inkMkLst>
            <pc:docMk/>
            <pc:sldMk cId="387623380" sldId="256"/>
            <ac:inkMk id="88" creationId="{BC2296BD-3D42-4208-BF3A-E5E9F3B8D916}"/>
          </ac:inkMkLst>
        </pc:inkChg>
        <pc:inkChg chg="del mod">
          <ac:chgData name="Sarda, Sheil" userId="32ab2feb-da7e-491d-b51b-d45e8741170f" providerId="ADAL" clId="{4C2F46FC-1EDA-442C-889F-B088F610AA1B}" dt="2020-09-23T21:36:25.574" v="78"/>
          <ac:inkMkLst>
            <pc:docMk/>
            <pc:sldMk cId="387623380" sldId="256"/>
            <ac:inkMk id="89" creationId="{9202E9FD-967A-4A62-A38E-FBD326899522}"/>
          </ac:inkMkLst>
        </pc:inkChg>
        <pc:inkChg chg="add del mod">
          <ac:chgData name="Sarda, Sheil" userId="32ab2feb-da7e-491d-b51b-d45e8741170f" providerId="ADAL" clId="{4C2F46FC-1EDA-442C-889F-B088F610AA1B}" dt="2020-09-23T21:41:09.724" v="109"/>
          <ac:inkMkLst>
            <pc:docMk/>
            <pc:sldMk cId="387623380" sldId="256"/>
            <ac:inkMk id="91" creationId="{DE3D6F75-2B50-44AC-820F-D3F72519BA59}"/>
          </ac:inkMkLst>
        </pc:inkChg>
        <pc:inkChg chg="add del mod">
          <ac:chgData name="Sarda, Sheil" userId="32ab2feb-da7e-491d-b51b-d45e8741170f" providerId="ADAL" clId="{4C2F46FC-1EDA-442C-889F-B088F610AA1B}" dt="2020-09-23T21:41:09.724" v="106"/>
          <ac:inkMkLst>
            <pc:docMk/>
            <pc:sldMk cId="387623380" sldId="256"/>
            <ac:inkMk id="92" creationId="{E05B68C3-8688-4611-9EF5-5B1D129D8143}"/>
          </ac:inkMkLst>
        </pc:inkChg>
        <pc:inkChg chg="add del mod">
          <ac:chgData name="Sarda, Sheil" userId="32ab2feb-da7e-491d-b51b-d45e8741170f" providerId="ADAL" clId="{4C2F46FC-1EDA-442C-889F-B088F610AA1B}" dt="2020-09-23T21:41:09.724" v="107"/>
          <ac:inkMkLst>
            <pc:docMk/>
            <pc:sldMk cId="387623380" sldId="256"/>
            <ac:inkMk id="93" creationId="{1A5DBF5E-3C0A-4C2A-89E6-64762E38786C}"/>
          </ac:inkMkLst>
        </pc:inkChg>
        <pc:inkChg chg="add del mod">
          <ac:chgData name="Sarda, Sheil" userId="32ab2feb-da7e-491d-b51b-d45e8741170f" providerId="ADAL" clId="{4C2F46FC-1EDA-442C-889F-B088F610AA1B}" dt="2020-09-23T21:41:10.497" v="114"/>
          <ac:inkMkLst>
            <pc:docMk/>
            <pc:sldMk cId="387623380" sldId="256"/>
            <ac:inkMk id="94" creationId="{AAEEB712-6C9E-4388-A887-DB19BF5D6307}"/>
          </ac:inkMkLst>
        </pc:inkChg>
        <pc:inkChg chg="add del mod">
          <ac:chgData name="Sarda, Sheil" userId="32ab2feb-da7e-491d-b51b-d45e8741170f" providerId="ADAL" clId="{4C2F46FC-1EDA-442C-889F-B088F610AA1B}" dt="2020-09-23T21:41:10.020" v="112"/>
          <ac:inkMkLst>
            <pc:docMk/>
            <pc:sldMk cId="387623380" sldId="256"/>
            <ac:inkMk id="95" creationId="{35860656-973B-4857-A260-26DF6DFC36A9}"/>
          </ac:inkMkLst>
        </pc:inkChg>
        <pc:inkChg chg="add del mod">
          <ac:chgData name="Sarda, Sheil" userId="32ab2feb-da7e-491d-b51b-d45e8741170f" providerId="ADAL" clId="{4C2F46FC-1EDA-442C-889F-B088F610AA1B}" dt="2020-09-23T21:41:10.020" v="110"/>
          <ac:inkMkLst>
            <pc:docMk/>
            <pc:sldMk cId="387623380" sldId="256"/>
            <ac:inkMk id="96" creationId="{7829AF2B-36B9-4194-95E4-149A466B2F57}"/>
          </ac:inkMkLst>
        </pc:inkChg>
        <pc:inkChg chg="add del mod">
          <ac:chgData name="Sarda, Sheil" userId="32ab2feb-da7e-491d-b51b-d45e8741170f" providerId="ADAL" clId="{4C2F46FC-1EDA-442C-889F-B088F610AA1B}" dt="2020-09-23T21:41:11.321" v="119"/>
          <ac:inkMkLst>
            <pc:docMk/>
            <pc:sldMk cId="387623380" sldId="256"/>
            <ac:inkMk id="97" creationId="{59E790D2-334F-4544-88D8-267C22EA8E76}"/>
          </ac:inkMkLst>
        </pc:inkChg>
        <pc:inkChg chg="add del mod">
          <ac:chgData name="Sarda, Sheil" userId="32ab2feb-da7e-491d-b51b-d45e8741170f" providerId="ADAL" clId="{4C2F46FC-1EDA-442C-889F-B088F610AA1B}" dt="2020-09-23T21:41:10.803" v="115"/>
          <ac:inkMkLst>
            <pc:docMk/>
            <pc:sldMk cId="387623380" sldId="256"/>
            <ac:inkMk id="98" creationId="{DF4D4EBF-6565-4B38-8AF9-03D52E6800FC}"/>
          </ac:inkMkLst>
        </pc:inkChg>
        <pc:inkChg chg="add del mod">
          <ac:chgData name="Sarda, Sheil" userId="32ab2feb-da7e-491d-b51b-d45e8741170f" providerId="ADAL" clId="{4C2F46FC-1EDA-442C-889F-B088F610AA1B}" dt="2020-09-23T21:41:11.551" v="120"/>
          <ac:inkMkLst>
            <pc:docMk/>
            <pc:sldMk cId="387623380" sldId="256"/>
            <ac:inkMk id="99" creationId="{4FBD9CC5-9569-4A8A-B060-664D43DE4CBD}"/>
          </ac:inkMkLst>
        </pc:inkChg>
        <pc:inkChg chg="add del mod">
          <ac:chgData name="Sarda, Sheil" userId="32ab2feb-da7e-491d-b51b-d45e8741170f" providerId="ADAL" clId="{4C2F46FC-1EDA-442C-889F-B088F610AA1B}" dt="2020-09-23T21:41:10.804" v="117"/>
          <ac:inkMkLst>
            <pc:docMk/>
            <pc:sldMk cId="387623380" sldId="256"/>
            <ac:inkMk id="100" creationId="{B46F431E-DC2F-4C55-8525-FF25F31105E8}"/>
          </ac:inkMkLst>
        </pc:inkChg>
        <pc:inkChg chg="add del">
          <ac:chgData name="Sarda, Sheil" userId="32ab2feb-da7e-491d-b51b-d45e8741170f" providerId="ADAL" clId="{4C2F46FC-1EDA-442C-889F-B088F610AA1B}" dt="2020-09-23T21:35:46.256" v="35"/>
          <ac:inkMkLst>
            <pc:docMk/>
            <pc:sldMk cId="387623380" sldId="256"/>
            <ac:inkMk id="102" creationId="{705B3623-79D4-4B9F-9ECF-11452D051A21}"/>
          </ac:inkMkLst>
        </pc:inkChg>
        <pc:inkChg chg="add del mod">
          <ac:chgData name="Sarda, Sheil" userId="32ab2feb-da7e-491d-b51b-d45e8741170f" providerId="ADAL" clId="{4C2F46FC-1EDA-442C-889F-B088F610AA1B}" dt="2020-09-23T21:41:16.370" v="154"/>
          <ac:inkMkLst>
            <pc:docMk/>
            <pc:sldMk cId="387623380" sldId="256"/>
            <ac:inkMk id="103" creationId="{B39FDD24-B0D1-475B-90A5-ADC4ADC7ACF6}"/>
          </ac:inkMkLst>
        </pc:inkChg>
        <pc:inkChg chg="add del mod">
          <ac:chgData name="Sarda, Sheil" userId="32ab2feb-da7e-491d-b51b-d45e8741170f" providerId="ADAL" clId="{4C2F46FC-1EDA-442C-889F-B088F610AA1B}" dt="2020-09-23T21:41:16.367" v="141"/>
          <ac:inkMkLst>
            <pc:docMk/>
            <pc:sldMk cId="387623380" sldId="256"/>
            <ac:inkMk id="104" creationId="{A0507009-72E7-43C2-A8D7-9A6512CB906C}"/>
          </ac:inkMkLst>
        </pc:inkChg>
        <pc:inkChg chg="add del mod">
          <ac:chgData name="Sarda, Sheil" userId="32ab2feb-da7e-491d-b51b-d45e8741170f" providerId="ADAL" clId="{4C2F46FC-1EDA-442C-889F-B088F610AA1B}" dt="2020-09-23T21:41:16.371" v="157"/>
          <ac:inkMkLst>
            <pc:docMk/>
            <pc:sldMk cId="387623380" sldId="256"/>
            <ac:inkMk id="105" creationId="{FACE925C-8CB4-4CC0-AE94-CD36E9E74B11}"/>
          </ac:inkMkLst>
        </pc:inkChg>
        <pc:inkChg chg="add del mod">
          <ac:chgData name="Sarda, Sheil" userId="32ab2feb-da7e-491d-b51b-d45e8741170f" providerId="ADAL" clId="{4C2F46FC-1EDA-442C-889F-B088F610AA1B}" dt="2020-09-23T21:41:16.369" v="149"/>
          <ac:inkMkLst>
            <pc:docMk/>
            <pc:sldMk cId="387623380" sldId="256"/>
            <ac:inkMk id="106" creationId="{69A0A78E-F156-4318-ACE8-CC184939A601}"/>
          </ac:inkMkLst>
        </pc:inkChg>
        <pc:inkChg chg="add del mod">
          <ac:chgData name="Sarda, Sheil" userId="32ab2feb-da7e-491d-b51b-d45e8741170f" providerId="ADAL" clId="{4C2F46FC-1EDA-442C-889F-B088F610AA1B}" dt="2020-09-23T21:41:16.365" v="128"/>
          <ac:inkMkLst>
            <pc:docMk/>
            <pc:sldMk cId="387623380" sldId="256"/>
            <ac:inkMk id="107" creationId="{0F2A8767-B6E9-47A8-9A97-4885BFDE4E86}"/>
          </ac:inkMkLst>
        </pc:inkChg>
        <pc:inkChg chg="add del mod">
          <ac:chgData name="Sarda, Sheil" userId="32ab2feb-da7e-491d-b51b-d45e8741170f" providerId="ADAL" clId="{4C2F46FC-1EDA-442C-889F-B088F610AA1B}" dt="2020-09-23T21:41:17.904" v="166"/>
          <ac:inkMkLst>
            <pc:docMk/>
            <pc:sldMk cId="387623380" sldId="256"/>
            <ac:inkMk id="108" creationId="{F89DF75C-FB42-4EA2-9E64-3B2067D95F22}"/>
          </ac:inkMkLst>
        </pc:inkChg>
        <pc:inkChg chg="add del mod">
          <ac:chgData name="Sarda, Sheil" userId="32ab2feb-da7e-491d-b51b-d45e8741170f" providerId="ADAL" clId="{4C2F46FC-1EDA-442C-889F-B088F610AA1B}" dt="2020-09-23T21:41:17.905" v="167"/>
          <ac:inkMkLst>
            <pc:docMk/>
            <pc:sldMk cId="387623380" sldId="256"/>
            <ac:inkMk id="109" creationId="{05C871E2-74DA-400E-8C0B-CA2D7DDA8814}"/>
          </ac:inkMkLst>
        </pc:inkChg>
        <pc:inkChg chg="add del mod">
          <ac:chgData name="Sarda, Sheil" userId="32ab2feb-da7e-491d-b51b-d45e8741170f" providerId="ADAL" clId="{4C2F46FC-1EDA-442C-889F-B088F610AA1B}" dt="2020-09-23T21:41:17.903" v="161"/>
          <ac:inkMkLst>
            <pc:docMk/>
            <pc:sldMk cId="387623380" sldId="256"/>
            <ac:inkMk id="110" creationId="{AA23531B-78F6-48D1-9259-3B2A59D4A981}"/>
          </ac:inkMkLst>
        </pc:inkChg>
        <pc:inkChg chg="add del mod">
          <ac:chgData name="Sarda, Sheil" userId="32ab2feb-da7e-491d-b51b-d45e8741170f" providerId="ADAL" clId="{4C2F46FC-1EDA-442C-889F-B088F610AA1B}" dt="2020-09-23T21:35:58.672" v="46"/>
          <ac:inkMkLst>
            <pc:docMk/>
            <pc:sldMk cId="387623380" sldId="256"/>
            <ac:inkMk id="111" creationId="{6C793EB6-3644-4239-9E80-3DE7EFE0E7A9}"/>
          </ac:inkMkLst>
        </pc:inkChg>
        <pc:inkChg chg="add del mod">
          <ac:chgData name="Sarda, Sheil" userId="32ab2feb-da7e-491d-b51b-d45e8741170f" providerId="ADAL" clId="{4C2F46FC-1EDA-442C-889F-B088F610AA1B}" dt="2020-09-23T21:35:58.673" v="47"/>
          <ac:inkMkLst>
            <pc:docMk/>
            <pc:sldMk cId="387623380" sldId="256"/>
            <ac:inkMk id="112" creationId="{9DCF40C5-4B2E-414D-93DB-174DB4704915}"/>
          </ac:inkMkLst>
        </pc:inkChg>
        <pc:inkChg chg="add del mod">
          <ac:chgData name="Sarda, Sheil" userId="32ab2feb-da7e-491d-b51b-d45e8741170f" providerId="ADAL" clId="{4C2F46FC-1EDA-442C-889F-B088F610AA1B}" dt="2020-09-23T21:36:50.413" v="102"/>
          <ac:inkMkLst>
            <pc:docMk/>
            <pc:sldMk cId="387623380" sldId="256"/>
            <ac:inkMk id="114" creationId="{76330BF0-2AE9-4482-81B6-D04C83C820B4}"/>
          </ac:inkMkLst>
        </pc:inkChg>
        <pc:inkChg chg="add del mod">
          <ac:chgData name="Sarda, Sheil" userId="32ab2feb-da7e-491d-b51b-d45e8741170f" providerId="ADAL" clId="{4C2F46FC-1EDA-442C-889F-B088F610AA1B}" dt="2020-09-23T21:41:16.366" v="135"/>
          <ac:inkMkLst>
            <pc:docMk/>
            <pc:sldMk cId="387623380" sldId="256"/>
            <ac:inkMk id="115" creationId="{EBCADD44-8A91-4019-AD0E-84CC69B53A59}"/>
          </ac:inkMkLst>
        </pc:inkChg>
        <pc:inkChg chg="add del mod">
          <ac:chgData name="Sarda, Sheil" userId="32ab2feb-da7e-491d-b51b-d45e8741170f" providerId="ADAL" clId="{4C2F46FC-1EDA-442C-889F-B088F610AA1B}" dt="2020-09-23T21:41:16.371" v="160"/>
          <ac:inkMkLst>
            <pc:docMk/>
            <pc:sldMk cId="387623380" sldId="256"/>
            <ac:inkMk id="116" creationId="{292CFE72-8D2A-49FD-9F7E-C52A331D80B1}"/>
          </ac:inkMkLst>
        </pc:inkChg>
        <pc:inkChg chg="add del mod">
          <ac:chgData name="Sarda, Sheil" userId="32ab2feb-da7e-491d-b51b-d45e8741170f" providerId="ADAL" clId="{4C2F46FC-1EDA-442C-889F-B088F610AA1B}" dt="2020-09-23T21:41:16.366" v="132"/>
          <ac:inkMkLst>
            <pc:docMk/>
            <pc:sldMk cId="387623380" sldId="256"/>
            <ac:inkMk id="117" creationId="{BBAF9BB8-C7C1-4467-937B-05D421CDB1EC}"/>
          </ac:inkMkLst>
        </pc:inkChg>
        <pc:inkChg chg="add del mod">
          <ac:chgData name="Sarda, Sheil" userId="32ab2feb-da7e-491d-b51b-d45e8741170f" providerId="ADAL" clId="{4C2F46FC-1EDA-442C-889F-B088F610AA1B}" dt="2020-09-23T21:41:16.369" v="150"/>
          <ac:inkMkLst>
            <pc:docMk/>
            <pc:sldMk cId="387623380" sldId="256"/>
            <ac:inkMk id="118" creationId="{9840ED6E-F4C5-45F2-B5B8-26C535583529}"/>
          </ac:inkMkLst>
        </pc:inkChg>
        <pc:inkChg chg="add del mod">
          <ac:chgData name="Sarda, Sheil" userId="32ab2feb-da7e-491d-b51b-d45e8741170f" providerId="ADAL" clId="{4C2F46FC-1EDA-442C-889F-B088F610AA1B}" dt="2020-09-23T21:41:16.369" v="146"/>
          <ac:inkMkLst>
            <pc:docMk/>
            <pc:sldMk cId="387623380" sldId="256"/>
            <ac:inkMk id="119" creationId="{447BC184-45B8-40C0-BF45-3FE1B38E4D9A}"/>
          </ac:inkMkLst>
        </pc:inkChg>
        <pc:inkChg chg="add del mod">
          <ac:chgData name="Sarda, Sheil" userId="32ab2feb-da7e-491d-b51b-d45e8741170f" providerId="ADAL" clId="{4C2F46FC-1EDA-442C-889F-B088F610AA1B}" dt="2020-09-23T21:41:16.370" v="151"/>
          <ac:inkMkLst>
            <pc:docMk/>
            <pc:sldMk cId="387623380" sldId="256"/>
            <ac:inkMk id="120" creationId="{7252D21F-92D4-494A-B7C1-DB2CDD3E01F2}"/>
          </ac:inkMkLst>
        </pc:inkChg>
        <pc:inkChg chg="add del mod">
          <ac:chgData name="Sarda, Sheil" userId="32ab2feb-da7e-491d-b51b-d45e8741170f" providerId="ADAL" clId="{4C2F46FC-1EDA-442C-889F-B088F610AA1B}" dt="2020-09-23T21:41:16.369" v="148"/>
          <ac:inkMkLst>
            <pc:docMk/>
            <pc:sldMk cId="387623380" sldId="256"/>
            <ac:inkMk id="121" creationId="{96BDD572-7553-4C63-AD24-BD6FEBF3D713}"/>
          </ac:inkMkLst>
        </pc:inkChg>
        <pc:inkChg chg="add del mod">
          <ac:chgData name="Sarda, Sheil" userId="32ab2feb-da7e-491d-b51b-d45e8741170f" providerId="ADAL" clId="{4C2F46FC-1EDA-442C-889F-B088F610AA1B}" dt="2020-09-23T21:41:17.904" v="162"/>
          <ac:inkMkLst>
            <pc:docMk/>
            <pc:sldMk cId="387623380" sldId="256"/>
            <ac:inkMk id="122" creationId="{E66A4B37-37F7-4E44-8200-A10EDB7E85EA}"/>
          </ac:inkMkLst>
        </pc:inkChg>
        <pc:inkChg chg="add del mod">
          <ac:chgData name="Sarda, Sheil" userId="32ab2feb-da7e-491d-b51b-d45e8741170f" providerId="ADAL" clId="{4C2F46FC-1EDA-442C-889F-B088F610AA1B}" dt="2020-09-23T21:41:16.366" v="133"/>
          <ac:inkMkLst>
            <pc:docMk/>
            <pc:sldMk cId="387623380" sldId="256"/>
            <ac:inkMk id="124" creationId="{1E26FBA7-ED74-47B9-816E-33B6BCD7001F}"/>
          </ac:inkMkLst>
        </pc:inkChg>
        <pc:inkChg chg="add del mod">
          <ac:chgData name="Sarda, Sheil" userId="32ab2feb-da7e-491d-b51b-d45e8741170f" providerId="ADAL" clId="{4C2F46FC-1EDA-442C-889F-B088F610AA1B}" dt="2020-09-23T21:41:16.371" v="159"/>
          <ac:inkMkLst>
            <pc:docMk/>
            <pc:sldMk cId="387623380" sldId="256"/>
            <ac:inkMk id="125" creationId="{F9A1CB05-7138-47A8-9613-99F7FDEAEE6D}"/>
          </ac:inkMkLst>
        </pc:inkChg>
        <pc:inkChg chg="add del mod">
          <ac:chgData name="Sarda, Sheil" userId="32ab2feb-da7e-491d-b51b-d45e8741170f" providerId="ADAL" clId="{4C2F46FC-1EDA-442C-889F-B088F610AA1B}" dt="2020-09-23T21:41:16.371" v="156"/>
          <ac:inkMkLst>
            <pc:docMk/>
            <pc:sldMk cId="387623380" sldId="256"/>
            <ac:inkMk id="126" creationId="{6AAA080F-3263-4821-96C8-AB8D81CCE974}"/>
          </ac:inkMkLst>
        </pc:inkChg>
        <pc:inkChg chg="add del mod">
          <ac:chgData name="Sarda, Sheil" userId="32ab2feb-da7e-491d-b51b-d45e8741170f" providerId="ADAL" clId="{4C2F46FC-1EDA-442C-889F-B088F610AA1B}" dt="2020-09-23T21:41:16.368" v="144"/>
          <ac:inkMkLst>
            <pc:docMk/>
            <pc:sldMk cId="387623380" sldId="256"/>
            <ac:inkMk id="127" creationId="{F12944D2-082D-4F76-898D-04AF75CC1B91}"/>
          </ac:inkMkLst>
        </pc:inkChg>
        <pc:inkChg chg="add del mod">
          <ac:chgData name="Sarda, Sheil" userId="32ab2feb-da7e-491d-b51b-d45e8741170f" providerId="ADAL" clId="{4C2F46FC-1EDA-442C-889F-B088F610AA1B}" dt="2020-09-23T21:41:16.370" v="155"/>
          <ac:inkMkLst>
            <pc:docMk/>
            <pc:sldMk cId="387623380" sldId="256"/>
            <ac:inkMk id="128" creationId="{DF98EDD9-5F06-47B1-A2A5-E20853850A5A}"/>
          </ac:inkMkLst>
        </pc:inkChg>
        <pc:inkChg chg="add del mod">
          <ac:chgData name="Sarda, Sheil" userId="32ab2feb-da7e-491d-b51b-d45e8741170f" providerId="ADAL" clId="{4C2F46FC-1EDA-442C-889F-B088F610AA1B}" dt="2020-09-23T21:41:17.905" v="168"/>
          <ac:inkMkLst>
            <pc:docMk/>
            <pc:sldMk cId="387623380" sldId="256"/>
            <ac:inkMk id="129" creationId="{9FF2284C-7DE6-47E2-9E8E-A9AD07BE6656}"/>
          </ac:inkMkLst>
        </pc:inkChg>
        <pc:inkChg chg="add del mod">
          <ac:chgData name="Sarda, Sheil" userId="32ab2feb-da7e-491d-b51b-d45e8741170f" providerId="ADAL" clId="{4C2F46FC-1EDA-442C-889F-B088F610AA1B}" dt="2020-09-23T21:41:16.368" v="142"/>
          <ac:inkMkLst>
            <pc:docMk/>
            <pc:sldMk cId="387623380" sldId="256"/>
            <ac:inkMk id="130" creationId="{2E44971A-1D0D-490F-85A2-DF2AD1AC4107}"/>
          </ac:inkMkLst>
        </pc:inkChg>
        <pc:inkChg chg="add del mod">
          <ac:chgData name="Sarda, Sheil" userId="32ab2feb-da7e-491d-b51b-d45e8741170f" providerId="ADAL" clId="{4C2F46FC-1EDA-442C-889F-B088F610AA1B}" dt="2020-09-23T21:41:16.370" v="152"/>
          <ac:inkMkLst>
            <pc:docMk/>
            <pc:sldMk cId="387623380" sldId="256"/>
            <ac:inkMk id="131" creationId="{DDCC3D0B-4CA3-4625-AFE2-FDAA688589BA}"/>
          </ac:inkMkLst>
        </pc:inkChg>
        <pc:inkChg chg="add del mod">
          <ac:chgData name="Sarda, Sheil" userId="32ab2feb-da7e-491d-b51b-d45e8741170f" providerId="ADAL" clId="{4C2F46FC-1EDA-442C-889F-B088F610AA1B}" dt="2020-09-23T21:41:17.904" v="164"/>
          <ac:inkMkLst>
            <pc:docMk/>
            <pc:sldMk cId="387623380" sldId="256"/>
            <ac:inkMk id="132" creationId="{2B8E7E84-45F9-4DE7-9093-DB588EA5D6D1}"/>
          </ac:inkMkLst>
        </pc:inkChg>
        <pc:inkChg chg="add del mod">
          <ac:chgData name="Sarda, Sheil" userId="32ab2feb-da7e-491d-b51b-d45e8741170f" providerId="ADAL" clId="{4C2F46FC-1EDA-442C-889F-B088F610AA1B}" dt="2020-09-23T21:41:17.904" v="165"/>
          <ac:inkMkLst>
            <pc:docMk/>
            <pc:sldMk cId="387623380" sldId="256"/>
            <ac:inkMk id="134" creationId="{3CA3D77F-8D94-46E1-BF62-A52CA9FE9091}"/>
          </ac:inkMkLst>
        </pc:inkChg>
        <pc:inkChg chg="add del mod">
          <ac:chgData name="Sarda, Sheil" userId="32ab2feb-da7e-491d-b51b-d45e8741170f" providerId="ADAL" clId="{4C2F46FC-1EDA-442C-889F-B088F610AA1B}" dt="2020-09-23T21:41:10.803" v="116"/>
          <ac:inkMkLst>
            <pc:docMk/>
            <pc:sldMk cId="387623380" sldId="256"/>
            <ac:inkMk id="136" creationId="{375561AD-A8A2-42BE-AE6D-9F40ABF6FA0B}"/>
          </ac:inkMkLst>
        </pc:inkChg>
        <pc:inkChg chg="add del mod">
          <ac:chgData name="Sarda, Sheil" userId="32ab2feb-da7e-491d-b51b-d45e8741170f" providerId="ADAL" clId="{4C2F46FC-1EDA-442C-889F-B088F610AA1B}" dt="2020-09-23T21:41:12.207" v="123"/>
          <ac:inkMkLst>
            <pc:docMk/>
            <pc:sldMk cId="387623380" sldId="256"/>
            <ac:inkMk id="137" creationId="{4B1E93D0-2F95-4C5E-9982-1B3D944F2A92}"/>
          </ac:inkMkLst>
        </pc:inkChg>
        <pc:inkChg chg="add del mod">
          <ac:chgData name="Sarda, Sheil" userId="32ab2feb-da7e-491d-b51b-d45e8741170f" providerId="ADAL" clId="{4C2F46FC-1EDA-442C-889F-B088F610AA1B}" dt="2020-09-23T21:41:12.206" v="121"/>
          <ac:inkMkLst>
            <pc:docMk/>
            <pc:sldMk cId="387623380" sldId="256"/>
            <ac:inkMk id="138" creationId="{73926B61-31B6-4082-8D29-7AF70A4C1494}"/>
          </ac:inkMkLst>
        </pc:inkChg>
        <pc:inkChg chg="add del mod">
          <ac:chgData name="Sarda, Sheil" userId="32ab2feb-da7e-491d-b51b-d45e8741170f" providerId="ADAL" clId="{4C2F46FC-1EDA-442C-889F-B088F610AA1B}" dt="2020-09-23T21:41:16.366" v="136"/>
          <ac:inkMkLst>
            <pc:docMk/>
            <pc:sldMk cId="387623380" sldId="256"/>
            <ac:inkMk id="139" creationId="{C82DA699-683A-4B14-B3DA-D0AFB53DB4B8}"/>
          </ac:inkMkLst>
        </pc:inkChg>
        <pc:inkChg chg="add del mod">
          <ac:chgData name="Sarda, Sheil" userId="32ab2feb-da7e-491d-b51b-d45e8741170f" providerId="ADAL" clId="{4C2F46FC-1EDA-442C-889F-B088F610AA1B}" dt="2020-09-23T21:36:13.090" v="67"/>
          <ac:inkMkLst>
            <pc:docMk/>
            <pc:sldMk cId="387623380" sldId="256"/>
            <ac:inkMk id="140" creationId="{A7279A62-7673-4233-A194-EFAD80989A5A}"/>
          </ac:inkMkLst>
        </pc:inkChg>
        <pc:inkChg chg="add del mod">
          <ac:chgData name="Sarda, Sheil" userId="32ab2feb-da7e-491d-b51b-d45e8741170f" providerId="ADAL" clId="{4C2F46FC-1EDA-442C-889F-B088F610AA1B}" dt="2020-09-23T21:41:16.371" v="158"/>
          <ac:inkMkLst>
            <pc:docMk/>
            <pc:sldMk cId="387623380" sldId="256"/>
            <ac:inkMk id="142" creationId="{4F307082-40EB-4B24-AA79-3600863216F0}"/>
          </ac:inkMkLst>
        </pc:inkChg>
        <pc:inkChg chg="add del mod">
          <ac:chgData name="Sarda, Sheil" userId="32ab2feb-da7e-491d-b51b-d45e8741170f" providerId="ADAL" clId="{4C2F46FC-1EDA-442C-889F-B088F610AA1B}" dt="2020-09-23T21:41:16.367" v="139"/>
          <ac:inkMkLst>
            <pc:docMk/>
            <pc:sldMk cId="387623380" sldId="256"/>
            <ac:inkMk id="143" creationId="{93493769-3ADB-48ED-A5C6-E5C84646C33E}"/>
          </ac:inkMkLst>
        </pc:inkChg>
        <pc:inkChg chg="add del mod">
          <ac:chgData name="Sarda, Sheil" userId="32ab2feb-da7e-491d-b51b-d45e8741170f" providerId="ADAL" clId="{4C2F46FC-1EDA-442C-889F-B088F610AA1B}" dt="2020-09-23T21:41:16.365" v="130"/>
          <ac:inkMkLst>
            <pc:docMk/>
            <pc:sldMk cId="387623380" sldId="256"/>
            <ac:inkMk id="144" creationId="{02B782C2-6396-41ED-8639-796F359F645A}"/>
          </ac:inkMkLst>
        </pc:inkChg>
        <pc:inkChg chg="add del mod">
          <ac:chgData name="Sarda, Sheil" userId="32ab2feb-da7e-491d-b51b-d45e8741170f" providerId="ADAL" clId="{4C2F46FC-1EDA-442C-889F-B088F610AA1B}" dt="2020-09-23T21:41:16.366" v="134"/>
          <ac:inkMkLst>
            <pc:docMk/>
            <pc:sldMk cId="387623380" sldId="256"/>
            <ac:inkMk id="145" creationId="{2EFA6AB5-ABE1-48AA-AF4D-1BB1CC915717}"/>
          </ac:inkMkLst>
        </pc:inkChg>
        <pc:inkChg chg="add del mod">
          <ac:chgData name="Sarda, Sheil" userId="32ab2feb-da7e-491d-b51b-d45e8741170f" providerId="ADAL" clId="{4C2F46FC-1EDA-442C-889F-B088F610AA1B}" dt="2020-09-23T21:41:16.365" v="129"/>
          <ac:inkMkLst>
            <pc:docMk/>
            <pc:sldMk cId="387623380" sldId="256"/>
            <ac:inkMk id="146" creationId="{1CDF461D-0788-44DB-8B91-E08DCA197112}"/>
          </ac:inkMkLst>
        </pc:inkChg>
        <pc:inkChg chg="add del mod">
          <ac:chgData name="Sarda, Sheil" userId="32ab2feb-da7e-491d-b51b-d45e8741170f" providerId="ADAL" clId="{4C2F46FC-1EDA-442C-889F-B088F610AA1B}" dt="2020-09-23T21:41:16.364" v="127"/>
          <ac:inkMkLst>
            <pc:docMk/>
            <pc:sldMk cId="387623380" sldId="256"/>
            <ac:inkMk id="147" creationId="{CCFCCE56-A77F-4956-9BD8-07571EA2F639}"/>
          </ac:inkMkLst>
        </pc:inkChg>
        <pc:inkChg chg="add del mod">
          <ac:chgData name="Sarda, Sheil" userId="32ab2feb-da7e-491d-b51b-d45e8741170f" providerId="ADAL" clId="{4C2F46FC-1EDA-442C-889F-B088F610AA1B}" dt="2020-09-23T21:41:16.367" v="138"/>
          <ac:inkMkLst>
            <pc:docMk/>
            <pc:sldMk cId="387623380" sldId="256"/>
            <ac:inkMk id="148" creationId="{E2182005-1B16-4B35-A3C5-07F71DFE8224}"/>
          </ac:inkMkLst>
        </pc:inkChg>
        <pc:inkChg chg="add del mod">
          <ac:chgData name="Sarda, Sheil" userId="32ab2feb-da7e-491d-b51b-d45e8741170f" providerId="ADAL" clId="{4C2F46FC-1EDA-442C-889F-B088F610AA1B}" dt="2020-09-23T21:41:16.370" v="153"/>
          <ac:inkMkLst>
            <pc:docMk/>
            <pc:sldMk cId="387623380" sldId="256"/>
            <ac:inkMk id="149" creationId="{A30C139E-2171-4D8D-8AF4-964231BBF3BE}"/>
          </ac:inkMkLst>
        </pc:inkChg>
        <pc:inkChg chg="add del mod">
          <ac:chgData name="Sarda, Sheil" userId="32ab2feb-da7e-491d-b51b-d45e8741170f" providerId="ADAL" clId="{4C2F46FC-1EDA-442C-889F-B088F610AA1B}" dt="2020-09-23T21:41:12.206" v="122"/>
          <ac:inkMkLst>
            <pc:docMk/>
            <pc:sldMk cId="387623380" sldId="256"/>
            <ac:inkMk id="151" creationId="{3D02CB1D-37E4-4D98-B0D5-82D78A1225A0}"/>
          </ac:inkMkLst>
        </pc:inkChg>
        <pc:inkChg chg="add del mod">
          <ac:chgData name="Sarda, Sheil" userId="32ab2feb-da7e-491d-b51b-d45e8741170f" providerId="ADAL" clId="{4C2F46FC-1EDA-442C-889F-B088F610AA1B}" dt="2020-09-23T21:41:12.207" v="124"/>
          <ac:inkMkLst>
            <pc:docMk/>
            <pc:sldMk cId="387623380" sldId="256"/>
            <ac:inkMk id="152" creationId="{EBD422E6-5632-40CB-95C8-232B58EAC0D1}"/>
          </ac:inkMkLst>
        </pc:inkChg>
        <pc:inkChg chg="add del mod">
          <ac:chgData name="Sarda, Sheil" userId="32ab2feb-da7e-491d-b51b-d45e8741170f" providerId="ADAL" clId="{4C2F46FC-1EDA-442C-889F-B088F610AA1B}" dt="2020-09-23T21:41:12.207" v="125"/>
          <ac:inkMkLst>
            <pc:docMk/>
            <pc:sldMk cId="387623380" sldId="256"/>
            <ac:inkMk id="153" creationId="{8D3810CB-ACE2-4D30-B92E-8D0B7746D95E}"/>
          </ac:inkMkLst>
        </pc:inkChg>
        <pc:inkChg chg="add del mod">
          <ac:chgData name="Sarda, Sheil" userId="32ab2feb-da7e-491d-b51b-d45e8741170f" providerId="ADAL" clId="{4C2F46FC-1EDA-442C-889F-B088F610AA1B}" dt="2020-09-23T21:41:16.368" v="143"/>
          <ac:inkMkLst>
            <pc:docMk/>
            <pc:sldMk cId="387623380" sldId="256"/>
            <ac:inkMk id="154" creationId="{8400BEE1-2C56-4EA3-9C3C-5F54CD1E7037}"/>
          </ac:inkMkLst>
        </pc:inkChg>
        <pc:inkChg chg="add del mod">
          <ac:chgData name="Sarda, Sheil" userId="32ab2feb-da7e-491d-b51b-d45e8741170f" providerId="ADAL" clId="{4C2F46FC-1EDA-442C-889F-B088F610AA1B}" dt="2020-09-23T21:41:16.367" v="137"/>
          <ac:inkMkLst>
            <pc:docMk/>
            <pc:sldMk cId="387623380" sldId="256"/>
            <ac:inkMk id="155" creationId="{0C054DA3-47F3-464A-932C-9CC03C790BBB}"/>
          </ac:inkMkLst>
        </pc:inkChg>
        <pc:inkChg chg="add del mod">
          <ac:chgData name="Sarda, Sheil" userId="32ab2feb-da7e-491d-b51b-d45e8741170f" providerId="ADAL" clId="{4C2F46FC-1EDA-442C-889F-B088F610AA1B}" dt="2020-09-23T21:41:16.365" v="131"/>
          <ac:inkMkLst>
            <pc:docMk/>
            <pc:sldMk cId="387623380" sldId="256"/>
            <ac:inkMk id="156" creationId="{52B73C78-19D8-487B-8FA6-90D33F1EA974}"/>
          </ac:inkMkLst>
        </pc:inkChg>
        <pc:inkChg chg="add del mod">
          <ac:chgData name="Sarda, Sheil" userId="32ab2feb-da7e-491d-b51b-d45e8741170f" providerId="ADAL" clId="{4C2F46FC-1EDA-442C-889F-B088F610AA1B}" dt="2020-09-23T21:41:16.367" v="140"/>
          <ac:inkMkLst>
            <pc:docMk/>
            <pc:sldMk cId="387623380" sldId="256"/>
            <ac:inkMk id="157" creationId="{AA3F5CB7-2D83-4FDB-8371-B93EA29F00C5}"/>
          </ac:inkMkLst>
        </pc:inkChg>
        <pc:inkChg chg="add del mod">
          <ac:chgData name="Sarda, Sheil" userId="32ab2feb-da7e-491d-b51b-d45e8741170f" providerId="ADAL" clId="{4C2F46FC-1EDA-442C-889F-B088F610AA1B}" dt="2020-09-23T21:41:16.364" v="126"/>
          <ac:inkMkLst>
            <pc:docMk/>
            <pc:sldMk cId="387623380" sldId="256"/>
            <ac:inkMk id="158" creationId="{CCFAE983-EC94-4BC5-AE2D-825579C38AB2}"/>
          </ac:inkMkLst>
        </pc:inkChg>
        <pc:inkChg chg="add del mod">
          <ac:chgData name="Sarda, Sheil" userId="32ab2feb-da7e-491d-b51b-d45e8741170f" providerId="ADAL" clId="{4C2F46FC-1EDA-442C-889F-B088F610AA1B}" dt="2020-09-23T21:41:17.904" v="163"/>
          <ac:inkMkLst>
            <pc:docMk/>
            <pc:sldMk cId="387623380" sldId="256"/>
            <ac:inkMk id="160" creationId="{C4E14666-9483-475D-BC1A-CFA987C6797F}"/>
          </ac:inkMkLst>
        </pc:inkChg>
        <pc:inkChg chg="add del mod">
          <ac:chgData name="Sarda, Sheil" userId="32ab2feb-da7e-491d-b51b-d45e8741170f" providerId="ADAL" clId="{4C2F46FC-1EDA-442C-889F-B088F610AA1B}" dt="2020-09-23T21:41:16.369" v="147"/>
          <ac:inkMkLst>
            <pc:docMk/>
            <pc:sldMk cId="387623380" sldId="256"/>
            <ac:inkMk id="162" creationId="{342A579B-674E-4772-8BC7-9D287C4798DF}"/>
          </ac:inkMkLst>
        </pc:inkChg>
        <pc:inkChg chg="add del mod">
          <ac:chgData name="Sarda, Sheil" userId="32ab2feb-da7e-491d-b51b-d45e8741170f" providerId="ADAL" clId="{4C2F46FC-1EDA-442C-889F-B088F610AA1B}" dt="2020-09-23T21:36:48.965" v="100"/>
          <ac:inkMkLst>
            <pc:docMk/>
            <pc:sldMk cId="387623380" sldId="256"/>
            <ac:inkMk id="163" creationId="{C473D9D4-9023-48D7-88C6-B1F82EB0C2DB}"/>
          </ac:inkMkLst>
        </pc:inkChg>
        <pc:inkChg chg="add del mod">
          <ac:chgData name="Sarda, Sheil" userId="32ab2feb-da7e-491d-b51b-d45e8741170f" providerId="ADAL" clId="{4C2F46FC-1EDA-442C-889F-B088F610AA1B}" dt="2020-09-23T21:36:49.517" v="101"/>
          <ac:inkMkLst>
            <pc:docMk/>
            <pc:sldMk cId="387623380" sldId="256"/>
            <ac:inkMk id="164" creationId="{9798AC34-174B-465C-AE61-3BB49955B15A}"/>
          </ac:inkMkLst>
        </pc:inkChg>
        <pc:inkChg chg="add del mod">
          <ac:chgData name="Sarda, Sheil" userId="32ab2feb-da7e-491d-b51b-d45e8741170f" providerId="ADAL" clId="{4C2F46FC-1EDA-442C-889F-B088F610AA1B}" dt="2020-09-23T21:41:16.368" v="145"/>
          <ac:inkMkLst>
            <pc:docMk/>
            <pc:sldMk cId="387623380" sldId="256"/>
            <ac:inkMk id="166" creationId="{F0E8F7AB-BC64-4255-A4A4-C57ED0B69917}"/>
          </ac:inkMkLst>
        </pc:inkChg>
        <pc:inkChg chg="add mod">
          <ac:chgData name="Sarda, Sheil" userId="32ab2feb-da7e-491d-b51b-d45e8741170f" providerId="ADAL" clId="{4C2F46FC-1EDA-442C-889F-B088F610AA1B}" dt="2020-09-23T21:41:25.899" v="176"/>
          <ac:inkMkLst>
            <pc:docMk/>
            <pc:sldMk cId="387623380" sldId="256"/>
            <ac:inkMk id="168" creationId="{3A6554E1-A445-48EF-81AC-51F75CE009E2}"/>
          </ac:inkMkLst>
        </pc:inkChg>
        <pc:inkChg chg="add mod">
          <ac:chgData name="Sarda, Sheil" userId="32ab2feb-da7e-491d-b51b-d45e8741170f" providerId="ADAL" clId="{4C2F46FC-1EDA-442C-889F-B088F610AA1B}" dt="2020-09-23T21:41:25.899" v="176"/>
          <ac:inkMkLst>
            <pc:docMk/>
            <pc:sldMk cId="387623380" sldId="256"/>
            <ac:inkMk id="169" creationId="{1CB43931-8608-4C50-96AF-A35D1B0E0F8B}"/>
          </ac:inkMkLst>
        </pc:inkChg>
        <pc:inkChg chg="add mod">
          <ac:chgData name="Sarda, Sheil" userId="32ab2feb-da7e-491d-b51b-d45e8741170f" providerId="ADAL" clId="{4C2F46FC-1EDA-442C-889F-B088F610AA1B}" dt="2020-09-23T21:41:25.899" v="176"/>
          <ac:inkMkLst>
            <pc:docMk/>
            <pc:sldMk cId="387623380" sldId="256"/>
            <ac:inkMk id="170" creationId="{27879DC3-D630-4111-8C17-5C9847421019}"/>
          </ac:inkMkLst>
        </pc:inkChg>
        <pc:inkChg chg="add mod">
          <ac:chgData name="Sarda, Sheil" userId="32ab2feb-da7e-491d-b51b-d45e8741170f" providerId="ADAL" clId="{4C2F46FC-1EDA-442C-889F-B088F610AA1B}" dt="2020-09-23T21:41:25.899" v="176"/>
          <ac:inkMkLst>
            <pc:docMk/>
            <pc:sldMk cId="387623380" sldId="256"/>
            <ac:inkMk id="172" creationId="{024BEDD1-A751-4543-A264-D165FFFD1124}"/>
          </ac:inkMkLst>
        </pc:inkChg>
        <pc:inkChg chg="add mod">
          <ac:chgData name="Sarda, Sheil" userId="32ab2feb-da7e-491d-b51b-d45e8741170f" providerId="ADAL" clId="{4C2F46FC-1EDA-442C-889F-B088F610AA1B}" dt="2020-09-23T21:41:25.899" v="176"/>
          <ac:inkMkLst>
            <pc:docMk/>
            <pc:sldMk cId="387623380" sldId="256"/>
            <ac:inkMk id="174" creationId="{ADB6DE84-EB66-481A-A3F7-9F3CB93E80B5}"/>
          </ac:inkMkLst>
        </pc:inkChg>
        <pc:inkChg chg="add mod">
          <ac:chgData name="Sarda, Sheil" userId="32ab2feb-da7e-491d-b51b-d45e8741170f" providerId="ADAL" clId="{4C2F46FC-1EDA-442C-889F-B088F610AA1B}" dt="2020-09-23T21:41:28.913" v="182"/>
          <ac:inkMkLst>
            <pc:docMk/>
            <pc:sldMk cId="387623380" sldId="256"/>
            <ac:inkMk id="176" creationId="{440A76F5-8220-49DE-AB24-7BB3FF7F0D7A}"/>
          </ac:inkMkLst>
        </pc:inkChg>
        <pc:inkChg chg="add mod">
          <ac:chgData name="Sarda, Sheil" userId="32ab2feb-da7e-491d-b51b-d45e8741170f" providerId="ADAL" clId="{4C2F46FC-1EDA-442C-889F-B088F610AA1B}" dt="2020-09-23T21:41:28.913" v="182"/>
          <ac:inkMkLst>
            <pc:docMk/>
            <pc:sldMk cId="387623380" sldId="256"/>
            <ac:inkMk id="177" creationId="{DC6D577B-E91E-4141-9610-9F240D8547E9}"/>
          </ac:inkMkLst>
        </pc:inkChg>
        <pc:inkChg chg="add mod">
          <ac:chgData name="Sarda, Sheil" userId="32ab2feb-da7e-491d-b51b-d45e8741170f" providerId="ADAL" clId="{4C2F46FC-1EDA-442C-889F-B088F610AA1B}" dt="2020-09-23T21:41:28.913" v="182"/>
          <ac:inkMkLst>
            <pc:docMk/>
            <pc:sldMk cId="387623380" sldId="256"/>
            <ac:inkMk id="178" creationId="{77419109-47C8-42FC-B0AF-94C38328DE17}"/>
          </ac:inkMkLst>
        </pc:inkChg>
        <pc:inkChg chg="add mod">
          <ac:chgData name="Sarda, Sheil" userId="32ab2feb-da7e-491d-b51b-d45e8741170f" providerId="ADAL" clId="{4C2F46FC-1EDA-442C-889F-B088F610AA1B}" dt="2020-09-23T21:41:28.913" v="182"/>
          <ac:inkMkLst>
            <pc:docMk/>
            <pc:sldMk cId="387623380" sldId="256"/>
            <ac:inkMk id="179" creationId="{002BD989-CFC6-4829-B1E4-A566D2C1A3B9}"/>
          </ac:inkMkLst>
        </pc:inkChg>
        <pc:inkChg chg="add mod">
          <ac:chgData name="Sarda, Sheil" userId="32ab2feb-da7e-491d-b51b-d45e8741170f" providerId="ADAL" clId="{4C2F46FC-1EDA-442C-889F-B088F610AA1B}" dt="2020-09-23T21:41:28.913" v="182"/>
          <ac:inkMkLst>
            <pc:docMk/>
            <pc:sldMk cId="387623380" sldId="256"/>
            <ac:inkMk id="180" creationId="{0327C264-3FE9-4DF1-8024-588500F346D9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182" creationId="{4D1F11EC-7235-4320-B048-F3C2A537525D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183" creationId="{69C7FB77-40CA-40B1-AC30-994AAC4D458E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84" creationId="{0147CF0F-7874-4860-B201-EA9FBFD6BF64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85" creationId="{F4CA1A35-5F55-40BA-90A6-2ACA962A1F1B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187" creationId="{CCBD4C47-BFF3-4510-9ED0-846B4B51FEBA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188" creationId="{47FFD73D-F7E1-485C-BFAF-459BBADCED7B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89" creationId="{926100A8-562F-4484-A3AD-5403B7A62F6E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90" creationId="{1E999F23-2689-43F8-A404-8703B42D7111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91" creationId="{CE2B94B5-4734-4F6B-8AB2-97657748A2DA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92" creationId="{28161AF4-0601-4FAD-8AD2-AA846A5302EF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93" creationId="{7AF58541-B475-45A6-9D0A-45EB4B2544AF}"/>
          </ac:inkMkLst>
        </pc:inkChg>
        <pc:inkChg chg="add mod">
          <ac:chgData name="Sarda, Sheil" userId="32ab2feb-da7e-491d-b51b-d45e8741170f" providerId="ADAL" clId="{4C2F46FC-1EDA-442C-889F-B088F610AA1B}" dt="2020-09-23T21:41:40.618" v="196"/>
          <ac:inkMkLst>
            <pc:docMk/>
            <pc:sldMk cId="387623380" sldId="256"/>
            <ac:inkMk id="194" creationId="{5D4AAA5A-CDF5-4827-8E5B-8B4286945609}"/>
          </ac:inkMkLst>
        </pc:inkChg>
        <pc:inkChg chg="add mod">
          <ac:chgData name="Sarda, Sheil" userId="32ab2feb-da7e-491d-b51b-d45e8741170f" providerId="ADAL" clId="{4C2F46FC-1EDA-442C-889F-B088F610AA1B}" dt="2020-09-23T21:41:44.592" v="202"/>
          <ac:inkMkLst>
            <pc:docMk/>
            <pc:sldMk cId="387623380" sldId="256"/>
            <ac:inkMk id="196" creationId="{56FF17D9-4888-4BA1-AD1F-E07E2B2E40D1}"/>
          </ac:inkMkLst>
        </pc:inkChg>
        <pc:inkChg chg="add mod">
          <ac:chgData name="Sarda, Sheil" userId="32ab2feb-da7e-491d-b51b-d45e8741170f" providerId="ADAL" clId="{4C2F46FC-1EDA-442C-889F-B088F610AA1B}" dt="2020-09-23T21:41:44.592" v="202"/>
          <ac:inkMkLst>
            <pc:docMk/>
            <pc:sldMk cId="387623380" sldId="256"/>
            <ac:inkMk id="197" creationId="{2113E803-2B8B-4FE8-B708-BEB4E2082D2E}"/>
          </ac:inkMkLst>
        </pc:inkChg>
        <pc:inkChg chg="add mod">
          <ac:chgData name="Sarda, Sheil" userId="32ab2feb-da7e-491d-b51b-d45e8741170f" providerId="ADAL" clId="{4C2F46FC-1EDA-442C-889F-B088F610AA1B}" dt="2020-09-23T21:41:44.592" v="202"/>
          <ac:inkMkLst>
            <pc:docMk/>
            <pc:sldMk cId="387623380" sldId="256"/>
            <ac:inkMk id="198" creationId="{C81EC6DD-6147-4561-8D97-8E067D79F634}"/>
          </ac:inkMkLst>
        </pc:inkChg>
        <pc:inkChg chg="add mod">
          <ac:chgData name="Sarda, Sheil" userId="32ab2feb-da7e-491d-b51b-d45e8741170f" providerId="ADAL" clId="{4C2F46FC-1EDA-442C-889F-B088F610AA1B}" dt="2020-09-23T21:41:44.592" v="202"/>
          <ac:inkMkLst>
            <pc:docMk/>
            <pc:sldMk cId="387623380" sldId="256"/>
            <ac:inkMk id="200" creationId="{44A22ADA-E49C-490F-BB68-527E3426E4B5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202" creationId="{31BA6F25-84FB-4B15-951D-A919CF1CF765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203" creationId="{6576633C-A218-4DD0-91EC-1273141E9531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204" creationId="{D03F4CB1-C59B-4276-A920-247AACFA6D96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205" creationId="{8A83EF72-BEB1-4AAC-8152-C3A8BDC965A2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08" creationId="{BCE12CF0-86EF-45B9-A07E-1FDA83E7305C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09" creationId="{AFCCEDF4-B31D-4223-8443-E82186138F48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0" creationId="{72063ABC-0C38-4A1E-B548-55F04D4EE135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1" creationId="{FC7AEB49-06C5-4B90-BF57-8B58A6AA5A8E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2" creationId="{012FA8B4-C7FD-45A4-AD9E-21680856C8C2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4" creationId="{C1C29CE7-4B13-4F24-86D2-3DE7D2278050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5" creationId="{8B2F8D9E-6B34-43C3-99CA-13A582C5977F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6" creationId="{6A664696-E269-48D3-8660-50B3353333F6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7" creationId="{AB15D7FB-245B-4BA9-B89A-008EE5ED62D9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8" creationId="{F52451D3-3086-4B21-8937-5B7FD0D19169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19" creationId="{84296954-84EE-4ED3-A35D-618931DAB96E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0" creationId="{A035CE3E-48C0-4A91-85EE-C0D9DE66037D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2" creationId="{0B436712-6583-432E-A499-CFFF6D792E91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3" creationId="{BA534EA4-B24D-4515-9EAB-4D64EECA68F2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4" creationId="{6BFF91FF-DB27-49E3-B83B-3101D479DB96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5" creationId="{2833F9CA-1960-4599-A6CD-6D38172DCE8A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7" creationId="{92CBA3B9-D31B-49DF-B03F-78F7E5B29E26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8" creationId="{D6656F74-07EC-452C-87E5-EC97F3D576D8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29" creationId="{FBC66406-F5AA-44FB-81B8-654AD64B1354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0" creationId="{C2BCAFF2-6C75-44B1-86B9-9ED0A4A40534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1" creationId="{9378663A-19DE-4970-8ACC-14E7635FB0FD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2" creationId="{4CCD26F2-FA4E-4960-B59A-5A5AC7CF0FAF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4" creationId="{0723B92D-6FE3-4518-93A6-765F9AC805B8}"/>
          </ac:inkMkLst>
        </pc:inkChg>
        <pc:inkChg chg="del mod topLvl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5" creationId="{F01BD706-C071-44D3-89B6-1AB2FB9921B6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6" creationId="{D1BF07A9-CEE3-41CE-95C6-A2E027D28014}"/>
          </ac:inkMkLst>
        </pc:inkChg>
        <pc:inkChg chg="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7" creationId="{B97AADC8-9C0B-41F4-B9B8-CCDF889D3B78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8" creationId="{8551AEB7-C5B7-4468-B096-6E48271DA61C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39" creationId="{580CD4B7-24B3-45D7-8430-13F2583F7667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40" creationId="{6C8DA95C-C895-4C26-B219-BCF492BCA50A}"/>
          </ac:inkMkLst>
        </pc:inkChg>
        <pc:inkChg chg="add del mod">
          <ac:chgData name="Sarda, Sheil" userId="32ab2feb-da7e-491d-b51b-d45e8741170f" providerId="ADAL" clId="{4C2F46FC-1EDA-442C-889F-B088F610AA1B}" dt="2020-09-23T21:44:33.800" v="229" actId="21"/>
          <ac:inkMkLst>
            <pc:docMk/>
            <pc:sldMk cId="387623380" sldId="256"/>
            <ac:inkMk id="241" creationId="{351610E7-BCD9-49DB-99D8-BB6380E5F831}"/>
          </ac:inkMkLst>
        </pc:inkChg>
        <pc:inkChg chg="add mod">
          <ac:chgData name="Sarda, Sheil" userId="32ab2feb-da7e-491d-b51b-d45e8741170f" providerId="ADAL" clId="{4C2F46FC-1EDA-442C-889F-B088F610AA1B}" dt="2020-09-23T21:44:22.509" v="222"/>
          <ac:inkMkLst>
            <pc:docMk/>
            <pc:sldMk cId="387623380" sldId="256"/>
            <ac:inkMk id="242" creationId="{DFA1D473-7091-4EEC-AFC3-C2465174A5DD}"/>
          </ac:inkMkLst>
        </pc:inkChg>
        <pc:inkChg chg="add mod">
          <ac:chgData name="Sarda, Sheil" userId="32ab2feb-da7e-491d-b51b-d45e8741170f" providerId="ADAL" clId="{4C2F46FC-1EDA-442C-889F-B088F610AA1B}" dt="2020-09-23T21:44:22.509" v="222"/>
          <ac:inkMkLst>
            <pc:docMk/>
            <pc:sldMk cId="387623380" sldId="256"/>
            <ac:inkMk id="243" creationId="{BA0FF18D-10CE-4977-AEC1-01DAC2584950}"/>
          </ac:inkMkLst>
        </pc:inkChg>
        <pc:inkChg chg="add mod">
          <ac:chgData name="Sarda, Sheil" userId="32ab2feb-da7e-491d-b51b-d45e8741170f" providerId="ADAL" clId="{4C2F46FC-1EDA-442C-889F-B088F610AA1B}" dt="2020-09-23T21:44:22.509" v="222"/>
          <ac:inkMkLst>
            <pc:docMk/>
            <pc:sldMk cId="387623380" sldId="256"/>
            <ac:inkMk id="244" creationId="{3430662D-2C5B-42C9-B2B8-675827797AC0}"/>
          </ac:inkMkLst>
        </pc:inkChg>
        <pc:inkChg chg="add mod">
          <ac:chgData name="Sarda, Sheil" userId="32ab2feb-da7e-491d-b51b-d45e8741170f" providerId="ADAL" clId="{4C2F46FC-1EDA-442C-889F-B088F610AA1B}" dt="2020-09-23T21:44:22.509" v="222"/>
          <ac:inkMkLst>
            <pc:docMk/>
            <pc:sldMk cId="387623380" sldId="256"/>
            <ac:inkMk id="245" creationId="{EE32C78C-5A61-48EA-AB3C-13647D957D86}"/>
          </ac:inkMkLst>
        </pc:inkChg>
        <pc:inkChg chg="add mod">
          <ac:chgData name="Sarda, Sheil" userId="32ab2feb-da7e-491d-b51b-d45e8741170f" providerId="ADAL" clId="{4C2F46FC-1EDA-442C-889F-B088F610AA1B}" dt="2020-09-23T21:44:22.509" v="222"/>
          <ac:inkMkLst>
            <pc:docMk/>
            <pc:sldMk cId="387623380" sldId="256"/>
            <ac:inkMk id="246" creationId="{DA3AAB0D-71AB-47CD-A465-E667EF4CD2B1}"/>
          </ac:inkMkLst>
        </pc:inkChg>
        <pc:inkChg chg="add mod">
          <ac:chgData name="Sarda, Sheil" userId="32ab2feb-da7e-491d-b51b-d45e8741170f" providerId="ADAL" clId="{4C2F46FC-1EDA-442C-889F-B088F610AA1B}" dt="2020-09-23T21:44:26.168" v="228"/>
          <ac:inkMkLst>
            <pc:docMk/>
            <pc:sldMk cId="387623380" sldId="256"/>
            <ac:inkMk id="248" creationId="{C22BC0DE-C66F-46C3-B3B4-F9EE1097EC73}"/>
          </ac:inkMkLst>
        </pc:inkChg>
        <pc:inkChg chg="add mod">
          <ac:chgData name="Sarda, Sheil" userId="32ab2feb-da7e-491d-b51b-d45e8741170f" providerId="ADAL" clId="{4C2F46FC-1EDA-442C-889F-B088F610AA1B}" dt="2020-09-23T21:44:26.168" v="228"/>
          <ac:inkMkLst>
            <pc:docMk/>
            <pc:sldMk cId="387623380" sldId="256"/>
            <ac:inkMk id="249" creationId="{994BBBD5-17E7-4932-BC56-3731372BE8AA}"/>
          </ac:inkMkLst>
        </pc:inkChg>
        <pc:inkChg chg="add mod">
          <ac:chgData name="Sarda, Sheil" userId="32ab2feb-da7e-491d-b51b-d45e8741170f" providerId="ADAL" clId="{4C2F46FC-1EDA-442C-889F-B088F610AA1B}" dt="2020-09-23T21:44:26.168" v="228"/>
          <ac:inkMkLst>
            <pc:docMk/>
            <pc:sldMk cId="387623380" sldId="256"/>
            <ac:inkMk id="250" creationId="{E5021A68-32BF-41DA-B6D9-4F9A1ACE7E27}"/>
          </ac:inkMkLst>
        </pc:inkChg>
        <pc:inkChg chg="add mod">
          <ac:chgData name="Sarda, Sheil" userId="32ab2feb-da7e-491d-b51b-d45e8741170f" providerId="ADAL" clId="{4C2F46FC-1EDA-442C-889F-B088F610AA1B}" dt="2020-09-23T21:44:26.168" v="228"/>
          <ac:inkMkLst>
            <pc:docMk/>
            <pc:sldMk cId="387623380" sldId="256"/>
            <ac:inkMk id="251" creationId="{2E09A504-C7B9-4C1E-B1BC-2ADEB09B1983}"/>
          </ac:inkMkLst>
        </pc:inkChg>
        <pc:inkChg chg="add mod">
          <ac:chgData name="Sarda, Sheil" userId="32ab2feb-da7e-491d-b51b-d45e8741170f" providerId="ADAL" clId="{4C2F46FC-1EDA-442C-889F-B088F610AA1B}" dt="2020-09-23T21:44:26.168" v="228"/>
          <ac:inkMkLst>
            <pc:docMk/>
            <pc:sldMk cId="387623380" sldId="256"/>
            <ac:inkMk id="252" creationId="{7F11AC7E-94AD-4352-BC11-641211F7BD53}"/>
          </ac:inkMkLst>
        </pc:inkChg>
        <pc:inkChg chg="add del mod">
          <ac:chgData name="Sarda, Sheil" userId="32ab2feb-da7e-491d-b51b-d45e8741170f" providerId="ADAL" clId="{4C2F46FC-1EDA-442C-889F-B088F610AA1B}" dt="2020-09-23T21:50:58.684" v="243"/>
          <ac:inkMkLst>
            <pc:docMk/>
            <pc:sldMk cId="387623380" sldId="256"/>
            <ac:inkMk id="254" creationId="{08970779-A71C-4625-A335-0272F1508DEA}"/>
          </ac:inkMkLst>
        </pc:inkChg>
        <pc:inkChg chg="add del mod">
          <ac:chgData name="Sarda, Sheil" userId="32ab2feb-da7e-491d-b51b-d45e8741170f" providerId="ADAL" clId="{4C2F46FC-1EDA-442C-889F-B088F610AA1B}" dt="2020-09-23T21:50:58.686" v="249"/>
          <ac:inkMkLst>
            <pc:docMk/>
            <pc:sldMk cId="387623380" sldId="256"/>
            <ac:inkMk id="255" creationId="{C42EC5E6-A0C4-4366-BD35-AB1B404A7614}"/>
          </ac:inkMkLst>
        </pc:inkChg>
        <pc:inkChg chg="add del mod">
          <ac:chgData name="Sarda, Sheil" userId="32ab2feb-da7e-491d-b51b-d45e8741170f" providerId="ADAL" clId="{4C2F46FC-1EDA-442C-889F-B088F610AA1B}" dt="2020-09-23T21:50:58.685" v="246"/>
          <ac:inkMkLst>
            <pc:docMk/>
            <pc:sldMk cId="387623380" sldId="256"/>
            <ac:inkMk id="256" creationId="{83645AC0-2ABE-45DF-B23B-20364DA6636B}"/>
          </ac:inkMkLst>
        </pc:inkChg>
        <pc:inkChg chg="add del mod">
          <ac:chgData name="Sarda, Sheil" userId="32ab2feb-da7e-491d-b51b-d45e8741170f" providerId="ADAL" clId="{4C2F46FC-1EDA-442C-889F-B088F610AA1B}" dt="2020-09-23T21:50:58.687" v="252"/>
          <ac:inkMkLst>
            <pc:docMk/>
            <pc:sldMk cId="387623380" sldId="256"/>
            <ac:inkMk id="257" creationId="{91B8F53E-821F-422B-88E2-56DABC5A006B}"/>
          </ac:inkMkLst>
        </pc:inkChg>
        <pc:inkChg chg="add del mod">
          <ac:chgData name="Sarda, Sheil" userId="32ab2feb-da7e-491d-b51b-d45e8741170f" providerId="ADAL" clId="{4C2F46FC-1EDA-442C-889F-B088F610AA1B}" dt="2020-09-23T21:50:58.685" v="245"/>
          <ac:inkMkLst>
            <pc:docMk/>
            <pc:sldMk cId="387623380" sldId="256"/>
            <ac:inkMk id="259" creationId="{8F4E37BE-5139-4BE8-9700-4847FA15CD70}"/>
          </ac:inkMkLst>
        </pc:inkChg>
        <pc:inkChg chg="add del mod">
          <ac:chgData name="Sarda, Sheil" userId="32ab2feb-da7e-491d-b51b-d45e8741170f" providerId="ADAL" clId="{4C2F46FC-1EDA-442C-889F-B088F610AA1B}" dt="2020-09-23T21:50:58.686" v="250"/>
          <ac:inkMkLst>
            <pc:docMk/>
            <pc:sldMk cId="387623380" sldId="256"/>
            <ac:inkMk id="260" creationId="{0DDCE2EF-BE56-4064-8AC4-6887C8F2AAC6}"/>
          </ac:inkMkLst>
        </pc:inkChg>
        <pc:inkChg chg="add del mod">
          <ac:chgData name="Sarda, Sheil" userId="32ab2feb-da7e-491d-b51b-d45e8741170f" providerId="ADAL" clId="{4C2F46FC-1EDA-442C-889F-B088F610AA1B}" dt="2020-09-23T21:50:58.685" v="244"/>
          <ac:inkMkLst>
            <pc:docMk/>
            <pc:sldMk cId="387623380" sldId="256"/>
            <ac:inkMk id="261" creationId="{35984551-6F28-49FE-9303-1DFBBA0083B9}"/>
          </ac:inkMkLst>
        </pc:inkChg>
        <pc:inkChg chg="add del mod">
          <ac:chgData name="Sarda, Sheil" userId="32ab2feb-da7e-491d-b51b-d45e8741170f" providerId="ADAL" clId="{4C2F46FC-1EDA-442C-889F-B088F610AA1B}" dt="2020-09-23T21:50:58.686" v="248"/>
          <ac:inkMkLst>
            <pc:docMk/>
            <pc:sldMk cId="387623380" sldId="256"/>
            <ac:inkMk id="262" creationId="{93A9D2CA-28CB-43E5-B8F4-1DCA6C8D335E}"/>
          </ac:inkMkLst>
        </pc:inkChg>
        <pc:inkChg chg="add del mod">
          <ac:chgData name="Sarda, Sheil" userId="32ab2feb-da7e-491d-b51b-d45e8741170f" providerId="ADAL" clId="{4C2F46FC-1EDA-442C-889F-B088F610AA1B}" dt="2020-09-23T21:50:58.686" v="251"/>
          <ac:inkMkLst>
            <pc:docMk/>
            <pc:sldMk cId="387623380" sldId="256"/>
            <ac:inkMk id="263" creationId="{D48F79EB-DE07-420C-A852-7EF4A9370829}"/>
          </ac:inkMkLst>
        </pc:inkChg>
        <pc:inkChg chg="add del mod">
          <ac:chgData name="Sarda, Sheil" userId="32ab2feb-da7e-491d-b51b-d45e8741170f" providerId="ADAL" clId="{4C2F46FC-1EDA-442C-889F-B088F610AA1B}" dt="2020-09-23T21:50:58.687" v="253"/>
          <ac:inkMkLst>
            <pc:docMk/>
            <pc:sldMk cId="387623380" sldId="256"/>
            <ac:inkMk id="264" creationId="{85AB7234-7AFF-4D15-B6DC-BA12BA34E3E5}"/>
          </ac:inkMkLst>
        </pc:inkChg>
        <pc:inkChg chg="add del mod">
          <ac:chgData name="Sarda, Sheil" userId="32ab2feb-da7e-491d-b51b-d45e8741170f" providerId="ADAL" clId="{4C2F46FC-1EDA-442C-889F-B088F610AA1B}" dt="2020-09-23T21:50:58.685" v="247"/>
          <ac:inkMkLst>
            <pc:docMk/>
            <pc:sldMk cId="387623380" sldId="256"/>
            <ac:inkMk id="265" creationId="{A1F5481F-8871-42F7-96FB-FF495FC4271F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67" creationId="{8EC7624D-0124-4D5C-AC18-DC6F5E5317D0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68" creationId="{9EC88113-9C54-4D0C-85C0-F8B2E35A35AB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69" creationId="{7256CBD6-408B-4C3B-B3A9-C98BEF1EAD3B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0" creationId="{3CC4F6B5-92A7-49A5-B8CE-DB1CC396593E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1" creationId="{F7F7B7CA-7C50-4656-9DFC-BDE8469CFD4E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2" creationId="{93602578-B8D5-4ABA-9878-17C01300FC65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3" creationId="{46E2E91B-539B-43E4-8433-345DBE82F36E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4" creationId="{5ACEF872-F7F7-456F-9B5B-794128870D1D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5" creationId="{5928851B-B687-4E19-8A43-3B271427D6E3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6" creationId="{FD493FB5-A02D-436F-B609-DB22FDB13B32}"/>
          </ac:inkMkLst>
        </pc:inkChg>
        <pc:inkChg chg="add mod">
          <ac:chgData name="Sarda, Sheil" userId="32ab2feb-da7e-491d-b51b-d45e8741170f" providerId="ADAL" clId="{4C2F46FC-1EDA-442C-889F-B088F610AA1B}" dt="2020-09-23T21:51:05.669" v="265"/>
          <ac:inkMkLst>
            <pc:docMk/>
            <pc:sldMk cId="387623380" sldId="256"/>
            <ac:inkMk id="277" creationId="{9501392D-DBBB-4911-80C2-A7EA323E5BB6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79" creationId="{01D8A689-C721-4F25-97F5-16ADA5C6E453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0" creationId="{A24F66A8-C41C-4D60-853F-A7AD047EC9AC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1" creationId="{5DAA7F71-2FF3-4D4B-A8AC-878F65D05F95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3" creationId="{AFC3DFF9-284E-4CAE-91A3-46A8D2C91BF1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5" creationId="{8F1D8B41-EBBA-4DA4-A98B-8AD436F5B0C7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6" creationId="{D923E769-C0A2-4100-9F4A-A7B43D9F2AF7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7" creationId="{1D001CB9-8515-4049-BEF5-D93A101E4185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8" creationId="{3DF6683D-23C1-4B91-83E8-DF6ADFF7F2C3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89" creationId="{EB4D6C28-0EFE-4E50-A7FA-D39E373DCFFC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91" creationId="{8A6E468D-1601-4FC8-8CAC-E49E2DA619AB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92" creationId="{39C653D6-19A8-4CBF-957D-25592233954B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93" creationId="{A6B3DD14-5554-492E-A799-1C33A488D7F5}"/>
          </ac:inkMkLst>
        </pc:inkChg>
        <pc:inkChg chg="add mod">
          <ac:chgData name="Sarda, Sheil" userId="32ab2feb-da7e-491d-b51b-d45e8741170f" providerId="ADAL" clId="{4C2F46FC-1EDA-442C-889F-B088F610AA1B}" dt="2020-09-23T21:51:48.669" v="282"/>
          <ac:inkMkLst>
            <pc:docMk/>
            <pc:sldMk cId="387623380" sldId="256"/>
            <ac:inkMk id="294" creationId="{857B9BB7-9A80-442D-A56B-99611F15D957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296" creationId="{856E4199-E0EF-4576-8BC2-A592B2570047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297" creationId="{5F9AF5D2-18C3-4626-8C7B-CC4C40F07526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298" creationId="{A77F085D-39FE-44D3-B704-2E381A54BE44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299" creationId="{489127B7-7E98-4C1B-80FA-A61D826CF9DD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0" creationId="{9FE135C1-A20A-427E-BE83-862915AB73C4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1" creationId="{01F43173-30B1-4D1C-892F-3E642D1C7FCB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2" creationId="{9FA0AF8B-798E-400B-BA8C-AF4A92C05D9D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3" creationId="{583235F3-1104-423F-82C7-A14285E2E3D6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4" creationId="{D4946B0E-4B16-42FE-A47D-111B44DCA760}"/>
          </ac:inkMkLst>
        </pc:inkChg>
        <pc:inkChg chg="add mod">
          <ac:chgData name="Sarda, Sheil" userId="32ab2feb-da7e-491d-b51b-d45e8741170f" providerId="ADAL" clId="{4C2F46FC-1EDA-442C-889F-B088F610AA1B}" dt="2020-09-23T21:52:17.933" v="293"/>
          <ac:inkMkLst>
            <pc:docMk/>
            <pc:sldMk cId="387623380" sldId="256"/>
            <ac:inkMk id="305" creationId="{D1F872F9-CD48-4D65-9500-EEBA8C0FCDE2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07" creationId="{9A8901B5-A9F1-4464-8BA9-C18B36DC610F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08" creationId="{38219C7E-2DAC-4404-8951-24BE940CDF20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09" creationId="{6B093225-E922-46CB-8EB7-8F9E36945BE8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1" creationId="{AF254C73-F480-428E-8A34-3971576A579F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3" creationId="{42C082D3-A1CC-49D8-A9B5-4382E1D32A8B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4" creationId="{4A942C6C-DDC5-437B-BFE8-799777CE3577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5" creationId="{0A40CF76-4CC1-4918-9A25-294BE5F21E69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6" creationId="{40A031D2-1DF6-4721-90B3-BB3D253F6290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7" creationId="{DADAEA40-1212-4280-971E-100236D74570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8" creationId="{B44A3E73-3460-43CF-801F-69C99F2F2C24}"/>
          </ac:inkMkLst>
        </pc:inkChg>
        <pc:inkChg chg="add mod">
          <ac:chgData name="Sarda, Sheil" userId="32ab2feb-da7e-491d-b51b-d45e8741170f" providerId="ADAL" clId="{4C2F46FC-1EDA-442C-889F-B088F610AA1B}" dt="2020-09-23T21:54:02.395" v="307"/>
          <ac:inkMkLst>
            <pc:docMk/>
            <pc:sldMk cId="387623380" sldId="256"/>
            <ac:inkMk id="319" creationId="{9DEEE5FD-C2B6-4EA7-8748-2FF06DB6F865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1" creationId="{876E8F2D-90B3-4FD3-900F-09617B2A8B9C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2" creationId="{476E1585-8592-4869-81D7-15B8C3CABD93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3" creationId="{527437FA-DE38-4576-B976-B7E6E65ADAEA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4" creationId="{D19B8571-651D-42B8-8BB5-73CF23970CCC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6" creationId="{207D2878-D0B9-4F42-89C6-3C59F84DFFAC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7" creationId="{E997BFE8-6FCB-4611-AC87-D44BEC3447FF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8" creationId="{B40D13F8-69F6-4099-B99C-F078C50B43D2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29" creationId="{2F231C03-2BCC-4EAE-8301-B017880D8AE5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30" creationId="{0F5BF536-8426-47A5-ABE7-3568A2C4C146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31" creationId="{ACF673D1-B040-4B60-9383-BAAC77E1F5F9}"/>
          </ac:inkMkLst>
        </pc:inkChg>
        <pc:inkChg chg="add mod">
          <ac:chgData name="Sarda, Sheil" userId="32ab2feb-da7e-491d-b51b-d45e8741170f" providerId="ADAL" clId="{4C2F46FC-1EDA-442C-889F-B088F610AA1B}" dt="2020-09-23T21:54:23.124" v="324"/>
          <ac:inkMkLst>
            <pc:docMk/>
            <pc:sldMk cId="387623380" sldId="256"/>
            <ac:inkMk id="333" creationId="{D0FBAFFD-B962-4A6B-9508-D1808578F95F}"/>
          </ac:inkMkLst>
        </pc:inkChg>
        <pc:inkChg chg="add mod">
          <ac:chgData name="Sarda, Sheil" userId="32ab2feb-da7e-491d-b51b-d45e8741170f" providerId="ADAL" clId="{4C2F46FC-1EDA-442C-889F-B088F610AA1B}" dt="2020-09-23T21:54:23.124" v="324"/>
          <ac:inkMkLst>
            <pc:docMk/>
            <pc:sldMk cId="387623380" sldId="256"/>
            <ac:inkMk id="334" creationId="{28060EE9-2C68-40D1-BE78-0C3338FC4CC8}"/>
          </ac:inkMkLst>
        </pc:inkChg>
        <pc:inkChg chg="add mod">
          <ac:chgData name="Sarda, Sheil" userId="32ab2feb-da7e-491d-b51b-d45e8741170f" providerId="ADAL" clId="{4C2F46FC-1EDA-442C-889F-B088F610AA1B}" dt="2020-09-23T21:54:23.124" v="324"/>
          <ac:inkMkLst>
            <pc:docMk/>
            <pc:sldMk cId="387623380" sldId="256"/>
            <ac:inkMk id="335" creationId="{FC7FCA88-1489-4F0F-A3DE-004665A229B8}"/>
          </ac:inkMkLst>
        </pc:inkChg>
        <pc:inkChg chg="add mod">
          <ac:chgData name="Sarda, Sheil" userId="32ab2feb-da7e-491d-b51b-d45e8741170f" providerId="ADAL" clId="{4C2F46FC-1EDA-442C-889F-B088F610AA1B}" dt="2020-09-23T21:54:23.124" v="324"/>
          <ac:inkMkLst>
            <pc:docMk/>
            <pc:sldMk cId="387623380" sldId="256"/>
            <ac:inkMk id="336" creationId="{479F1F4C-1A98-4F50-A5FF-E37287CA9928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38" creationId="{D3CEE806-A669-441E-A353-1ACD4A4B14FB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39" creationId="{796DE625-D532-49FA-874A-70DD0504F88C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40" creationId="{A53AC952-CDA9-49A9-87A1-DD26BF8F063F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41" creationId="{6FB6D362-CFEC-46D8-91A1-D11CB1315E84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42" creationId="{0618E277-DA2C-4109-9642-A871C292CB12}"/>
          </ac:inkMkLst>
        </pc:inkChg>
        <pc:inkChg chg="add mod">
          <ac:chgData name="Sarda, Sheil" userId="32ab2feb-da7e-491d-b51b-d45e8741170f" providerId="ADAL" clId="{4C2F46FC-1EDA-442C-889F-B088F610AA1B}" dt="2020-09-23T21:54:42.208" v="331"/>
          <ac:inkMkLst>
            <pc:docMk/>
            <pc:sldMk cId="387623380" sldId="256"/>
            <ac:inkMk id="343" creationId="{1B69DDD8-CD7A-418E-9D8C-604FD5A5AFCD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46" creationId="{32266B68-3FEA-4978-8C3A-F24298B8F660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47" creationId="{93DC3729-BC69-4777-8EDE-AB8EF4AFC5A8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48" creationId="{D3D7F3B7-5729-4070-9C46-BB6F8A37A0F7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49" creationId="{58BBF4D8-C044-41AA-B5C6-FD493B721E34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50" creationId="{8F434DB5-67F1-4D5C-B8ED-64528B36144F}"/>
          </ac:inkMkLst>
        </pc:inkChg>
        <pc:inkChg chg="add mod">
          <ac:chgData name="Sarda, Sheil" userId="32ab2feb-da7e-491d-b51b-d45e8741170f" providerId="ADAL" clId="{4C2F46FC-1EDA-442C-889F-B088F610AA1B}" dt="2020-09-23T21:54:51.457" v="342"/>
          <ac:inkMkLst>
            <pc:docMk/>
            <pc:sldMk cId="387623380" sldId="256"/>
            <ac:inkMk id="351" creationId="{62E815B1-6F28-4509-894C-37A3CBD938E5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2" creationId="{A40C4057-AB85-47E3-88CC-D43D7B1A590F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3" creationId="{0378F789-3D49-44B7-A15D-ED87CD5145CC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4" creationId="{72129B09-48CB-4085-A737-7BC3F202413B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5" creationId="{B93CC27B-D0E4-4C2C-8E83-16910F5F83E9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8" creationId="{3CB8BB42-8B9F-4F48-A0F3-3DCA2AA818CB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59" creationId="{49AA5ADB-EDAF-4314-9C87-A7E45E65E92D}"/>
          </ac:inkMkLst>
        </pc:inkChg>
        <pc:inkChg chg="add mod">
          <ac:chgData name="Sarda, Sheil" userId="32ab2feb-da7e-491d-b51b-d45e8741170f" providerId="ADAL" clId="{4C2F46FC-1EDA-442C-889F-B088F610AA1B}" dt="2020-09-23T21:55:00.170" v="346"/>
          <ac:inkMkLst>
            <pc:docMk/>
            <pc:sldMk cId="387623380" sldId="256"/>
            <ac:inkMk id="360" creationId="{0786FFD2-1AD9-41E5-9C19-34CBDD542806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362" creationId="{4FBD5FC9-67E2-45E7-9416-0FA1CC0A936C}"/>
          </ac:inkMkLst>
        </pc:inkChg>
        <pc:inkChg chg="add del mod">
          <ac:chgData name="Sarda, Sheil" userId="32ab2feb-da7e-491d-b51b-d45e8741170f" providerId="ADAL" clId="{4C2F46FC-1EDA-442C-889F-B088F610AA1B}" dt="2020-09-23T21:55:04.872" v="351"/>
          <ac:inkMkLst>
            <pc:docMk/>
            <pc:sldMk cId="387623380" sldId="256"/>
            <ac:inkMk id="363" creationId="{FC4A9B18-EFC2-4FCB-98C8-C07840545A3E}"/>
          </ac:inkMkLst>
        </pc:inkChg>
        <pc:inkChg chg="add del mod">
          <ac:chgData name="Sarda, Sheil" userId="32ab2feb-da7e-491d-b51b-d45e8741170f" providerId="ADAL" clId="{4C2F46FC-1EDA-442C-889F-B088F610AA1B}" dt="2020-09-23T21:55:04.872" v="352"/>
          <ac:inkMkLst>
            <pc:docMk/>
            <pc:sldMk cId="387623380" sldId="256"/>
            <ac:inkMk id="364" creationId="{72C489E3-B668-4DBB-940D-1E9B28FBB850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66" creationId="{0D839936-731C-469E-A28F-D4A8F91FCD7E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67" creationId="{AD0ED67C-021A-4333-AE82-2450143F0CF5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68" creationId="{23A99D62-30DD-494D-96BC-1C2E893289FA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0" creationId="{E5FF537C-7EF1-43E2-9112-1E6E55907AE1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1" creationId="{956BB701-E8E6-4F46-8492-C9CA222ACE56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2" creationId="{814765A7-E909-4985-AB20-549FDC8A9C83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3" creationId="{90B56071-8717-4D96-8542-39101D126944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4" creationId="{90C587F7-10A3-4D7B-8C9C-FD6A3E7B7A27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5" creationId="{D9FD1043-3E03-4F4B-9A29-9AD23C405AB2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7" creationId="{E585524C-0B41-41E6-A3FE-2D3530C4EB99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8" creationId="{29B22A4B-961E-4705-9021-99924EFFE6D7}"/>
          </ac:inkMkLst>
        </pc:inkChg>
        <pc:inkChg chg="add mod">
          <ac:chgData name="Sarda, Sheil" userId="32ab2feb-da7e-491d-b51b-d45e8741170f" providerId="ADAL" clId="{4C2F46FC-1EDA-442C-889F-B088F610AA1B}" dt="2020-09-23T21:55:39.500" v="367"/>
          <ac:inkMkLst>
            <pc:docMk/>
            <pc:sldMk cId="387623380" sldId="256"/>
            <ac:inkMk id="379" creationId="{1424EAB0-D5A2-43E5-8591-5F25659D1D0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3" creationId="{C615E9B6-788A-47D4-9D91-38E0F26944C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4" creationId="{909C4275-9C99-4C6F-9C01-720F59A6ECE4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5" creationId="{8B10B4AA-D47F-4058-9798-0CEA504140C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6" creationId="{0B7C2CA4-66D1-4706-9A3C-26B9884D6AF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7" creationId="{C5D2B4D3-AF62-457D-BE42-DF298817403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89" creationId="{BFF599A9-B9B2-4879-B3A6-C997420D36E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0" creationId="{6032BA0C-84C7-49D3-9569-1F20B174722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1" creationId="{AB3F9325-9387-4192-8B82-22F90E4FA87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2" creationId="{19730915-0733-40CB-8967-F0D770061F7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3" creationId="{E6DA871D-86EB-4A6E-BCFC-D959322F99F9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394" creationId="{84439F3E-431D-468F-AEBE-9A6F38C3A2C4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395" creationId="{E0A63606-429B-4F7D-AA18-A7971AB5C80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7" creationId="{3B9BAE7E-2115-438B-AF83-8E8D239045B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398" creationId="{E018C050-5835-4A4B-B194-5ED117B1BC48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399" creationId="{1AD282F5-5B9E-4CF5-921F-C2BE0AB869CF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400" creationId="{3EBD77A0-953E-4304-AC0B-9946D0528A8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2" creationId="{051EAF80-32B6-4FD2-B6D1-B5B8754F74B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3" creationId="{EFAC127D-AED8-4B29-87E7-A17D56E62DB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4" creationId="{E08BB301-3846-45F4-9DAE-01268447E8A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5" creationId="{9BD17784-4A98-41CC-B612-BEC485535A0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6" creationId="{5E674903-49C6-45BF-97CD-02E0B29BA57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7" creationId="{1EC639ED-A071-4ACF-AF55-E5A48EDC643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09" creationId="{3E6B8C9C-2A67-49E9-81F1-AE2659E3DD8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10" creationId="{A23EB30C-BCC1-4A5E-BAE0-0748B4793F6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11" creationId="{B7AAF339-F53B-4AE4-B827-6FF304147F9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12" creationId="{FE9E1DB2-AF4B-48C0-9E47-D74CDFF326F2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413" creationId="{351536C7-BE76-43CC-B094-EE2A23F46CA6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414" creationId="{E5DB82A9-B4E2-4A6B-87DC-17D02F98932C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415" creationId="{B614E357-122C-4D69-8824-E81C9D8B6815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416" creationId="{3535C7BE-88AF-481E-9AC4-0BB46BCA214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19" creationId="{E5323555-7F8E-4F1C-BD04-343D3593E89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0" creationId="{F4F8FAB2-91F2-441B-924D-E2DBEF6D8C7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1" creationId="{1E54B98C-1B47-4AAB-8256-B05FCD85BAD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2" creationId="{715D8B10-493F-42EE-98CA-EA30E5681E5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3" creationId="{CF0D755A-1A65-4F56-BAAC-C9D0A5B0796C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5" creationId="{777B3E4E-BBCC-4445-8801-A7FFAC8A43B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6" creationId="{5E16FBD0-1806-44EB-8741-D2E90326DDF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7" creationId="{CF23A593-0340-4F21-8EEF-1B514BA35C1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8" creationId="{F585A5F2-33D8-431C-9E30-B920072EB5C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29" creationId="{93962310-2D1C-4789-B39D-915E3DD99324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1" creationId="{75DA97D8-CEA0-4F94-AF54-1B7FAC41DE4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2" creationId="{017FB059-D0A6-4CE0-B85D-2B131E8B6C9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3" creationId="{68F56BA7-1DB1-4B38-9543-08D078072A7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4" creationId="{C9C64A5B-41C9-4D30-8DB7-CA5EB693CB2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5" creationId="{84C3D985-A9E4-4B9D-965B-29B2AE8F915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6" creationId="{6744C448-A1AE-49FD-B263-0841AA75835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7" creationId="{0810CFE3-8416-4C49-9B5C-C9CCCB657DE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8" creationId="{C49B8823-62B0-44D7-B1CD-D47E0485607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39" creationId="{844F291A-0DE1-4277-B8C3-C4224A4347A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0" creationId="{41E72680-E9F3-4C4F-BB1F-23DE3A2379D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1" creationId="{E7B1F59E-01CF-49B2-9449-86F31F7CF5A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3" creationId="{E2DA4298-9681-442C-AF52-19236E9AF8E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4" creationId="{B1FD59EB-6EBE-46BE-88BC-0627669C91E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5" creationId="{B2F01E0F-6FD7-49B9-98D7-8A02A0F904C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6" creationId="{71CC5FC1-00F6-4786-BBCC-0507CE2A2D4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7" creationId="{DD1226B6-E94B-413C-AC5B-ECE2D20C2A4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8" creationId="{5BAE1A22-A08D-4A55-A9E0-90839FEE904C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49" creationId="{FFB6409A-1A05-4421-BC29-5BAB5C20BF2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0" creationId="{CBF0E138-448F-488B-BC9D-8F5A8C37F29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1" creationId="{4C1CEA3B-21B9-478A-91BD-F8E7AEDDF84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2" creationId="{D3261184-98D4-431D-9A2E-44AC2DF8E5F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3" creationId="{15E249A5-5FB1-467C-BC48-FEBD581E0C6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4" creationId="{C042428B-C6AD-46EE-9C3F-89AD15729F7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5" creationId="{D42DD648-5B9E-46AF-A434-CEFE152C6CC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7" creationId="{9C83AE44-E081-4B2D-8179-BF1966C813D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8" creationId="{88843BFA-2AC2-4565-821B-ED132CF7101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59" creationId="{8890272A-CA0D-4B36-9502-46177F302AB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0" creationId="{153A3057-6AE3-4F7E-A212-3921355C267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1" creationId="{F1A8E127-DE25-4A52-AE00-8E80EC3E930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2" creationId="{4CE1FC5D-F3E9-4CD0-BC16-4DDA9F3792A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3" creationId="{E78BF1AC-1718-4C8B-B926-457D97FEABE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4" creationId="{5B368E3D-449C-40A2-BE35-BD808E58CB8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5" creationId="{592ACB93-EBDD-4CB0-BB86-64EFA1491D1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6" creationId="{0B2DD259-C52C-4491-98EE-ACBCBA981D4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8" creationId="{76F7F39F-7DBA-4ED7-A116-950C2F11C6E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69" creationId="{494EA3FF-AD46-4E90-A4C5-23A92E54F96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0" creationId="{0E1D6246-D1B1-48A1-A64F-60BE64EA820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1" creationId="{6713291C-81AD-460C-805D-62CDF2F2919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2" creationId="{70B5FC48-8006-42B7-B63B-C2E7FD098CC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3" creationId="{E3966205-9E54-40E0-B425-0031C0AF49E8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4" creationId="{16589B13-721A-4CDA-A893-4B4A2FB727E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5" creationId="{9DBA3FC0-1AD3-4D6D-9FE4-4341B16F151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6" creationId="{BA49A283-9A57-442C-80D4-CC19BB9CC55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7" creationId="{938CAEE4-77C9-4C93-9D2B-47CB8BB19614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78" creationId="{1DA63F17-C7E3-4EF5-A410-37FFC9D568A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0" creationId="{E65574CB-DECE-41BF-9C46-5390C9F47572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1" creationId="{DB18DB1D-E612-4515-89CF-0CC19D2AC1A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2" creationId="{EF6CB3C7-C1D1-4C14-ABD2-C7AEEA97FA6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3" creationId="{33ABD9DC-2E03-47E2-89D4-6AA0FE04DBB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5" creationId="{83A5157F-5675-4E3E-B8C4-02E30E566AB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6" creationId="{348486AA-4D4D-42A3-ADDC-2D2558F2B93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8" creationId="{998772B5-49D3-42C0-8B80-F07CA8ABF5E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89" creationId="{E2B64F4B-5259-4052-A413-383D0DA598CC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0" creationId="{095CA636-D9EB-4CF2-9765-7DB5A33EC1A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1" creationId="{F3394C73-6F81-416A-AD56-2A87E108CF3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3" creationId="{DDC41175-7B8A-40F6-84C9-8AA6D880827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4" creationId="{84B71B79-C83D-41D3-85C9-4DA1B3C7D57D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5" creationId="{F631E21E-9710-4496-9620-CC6381E4053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6" creationId="{7D9363DC-2E20-4442-8C42-C293CF3BAA0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7" creationId="{CD4A10A4-D885-47A6-A3DB-0F08B8C27B9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498" creationId="{F448CFEC-57AB-4DDF-B0D2-D94C65FB9664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0" creationId="{D71A134A-541B-4C7F-AEB1-D32BD8AA362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1" creationId="{76AD6F33-5D72-4549-8F44-79670FB6400C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2" creationId="{90BD22EA-0032-4888-9E2C-AB32D604EAD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3" creationId="{A639900F-4901-4281-BB13-D27885B62976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4" creationId="{B6948725-88F9-4CFC-B5E0-96B81124660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5" creationId="{881CCABA-07A5-4018-8A5E-4AE902FEF18B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6" creationId="{7CC0F416-8BE0-4ABD-A021-0ABE4E2197A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7" creationId="{14BEBCCD-83CC-407F-BA1D-F9C71275F32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8" creationId="{E15C83F5-4390-40AB-9E61-86E2DC26F8E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09" creationId="{865BD42A-75F9-4AB0-90A6-0271FFB1C0B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0" creationId="{FE0007A7-F7FA-43E5-82C2-9A8FFBCB14A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1" creationId="{2F1DD7CE-43A4-44E7-9FF7-FDDCBB274AA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2" creationId="{BA2D38A1-042A-45D1-B358-0D82F1ABF7D9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3" creationId="{B346D37B-5259-419D-9E7C-3F012892BADE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4" creationId="{028493DD-6240-419B-958E-3F65615234A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5" creationId="{B57BBFAF-B241-4E00-AD14-00913041527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6" creationId="{F7AAAA82-6A0A-43FA-97E6-A2E337A69378}"/>
          </ac:inkMkLst>
        </pc:inkChg>
        <pc:inkChg chg="add del mod">
          <ac:chgData name="Sarda, Sheil" userId="32ab2feb-da7e-491d-b51b-d45e8741170f" providerId="ADAL" clId="{4C2F46FC-1EDA-442C-889F-B088F610AA1B}" dt="2020-09-23T21:56:49.286" v="370" actId="478"/>
          <ac:inkMkLst>
            <pc:docMk/>
            <pc:sldMk cId="387623380" sldId="256"/>
            <ac:inkMk id="517" creationId="{8D23F144-19DD-4ABF-B920-9F9DF66D327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19" creationId="{9D606F27-630F-4995-B6E4-CAF1F5C3299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0" creationId="{CDC76DF9-EB35-46A4-9350-3EEADE2C809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1" creationId="{81E08667-E9E4-4249-9718-ED010484532C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2" creationId="{804B0BC8-24BB-48EE-A565-8DF0DA55E305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3" creationId="{8E24D965-CD43-4E51-80D7-AFC0AB543E9A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4" creationId="{D556F667-6ABE-4409-B974-F793E57CBB97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5" creationId="{0563C5AB-3916-41C2-AD97-519B0B48FA7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6" creationId="{47973F00-7239-455A-AC34-CEE675EED903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7" creationId="{1A4ECC5B-D7D1-4287-BD1C-D88F608B528F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8" creationId="{AE13D038-3AF5-469F-BA15-CACBA8BED3F0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29" creationId="{74B5DFCB-E733-4511-B8A3-84F1D3829551}"/>
          </ac:inkMkLst>
        </pc:inkChg>
        <pc:inkChg chg="mod">
          <ac:chgData name="Sarda, Sheil" userId="32ab2feb-da7e-491d-b51b-d45e8741170f" providerId="ADAL" clId="{4C2F46FC-1EDA-442C-889F-B088F610AA1B}" dt="2020-09-23T21:56:35.109" v="368"/>
          <ac:inkMkLst>
            <pc:docMk/>
            <pc:sldMk cId="387623380" sldId="256"/>
            <ac:inkMk id="530" creationId="{2C8B05BF-B4B3-4FAE-BD52-9FDD41F2A6FC}"/>
          </ac:inkMkLst>
        </pc:inkChg>
        <pc:inkChg chg="add mod">
          <ac:chgData name="Sarda, Sheil" userId="32ab2feb-da7e-491d-b51b-d45e8741170f" providerId="ADAL" clId="{4C2F46FC-1EDA-442C-889F-B088F610AA1B}" dt="2020-09-23T21:57:02.967" v="375"/>
          <ac:inkMkLst>
            <pc:docMk/>
            <pc:sldMk cId="387623380" sldId="256"/>
            <ac:inkMk id="531" creationId="{67C6097B-1CFA-480B-9C7A-19FCD969186F}"/>
          </ac:inkMkLst>
        </pc:inkChg>
        <pc:inkChg chg="add mod">
          <ac:chgData name="Sarda, Sheil" userId="32ab2feb-da7e-491d-b51b-d45e8741170f" providerId="ADAL" clId="{4C2F46FC-1EDA-442C-889F-B088F610AA1B}" dt="2020-09-23T21:57:02.967" v="375"/>
          <ac:inkMkLst>
            <pc:docMk/>
            <pc:sldMk cId="387623380" sldId="256"/>
            <ac:inkMk id="532" creationId="{112AB2AA-AE89-45F1-B468-2B1F24DD0875}"/>
          </ac:inkMkLst>
        </pc:inkChg>
        <pc:inkChg chg="add mod">
          <ac:chgData name="Sarda, Sheil" userId="32ab2feb-da7e-491d-b51b-d45e8741170f" providerId="ADAL" clId="{4C2F46FC-1EDA-442C-889F-B088F610AA1B}" dt="2020-09-23T21:57:02.967" v="375"/>
          <ac:inkMkLst>
            <pc:docMk/>
            <pc:sldMk cId="387623380" sldId="256"/>
            <ac:inkMk id="533" creationId="{7CB023EA-75C8-4C01-BD85-2EBF8EAF8042}"/>
          </ac:inkMkLst>
        </pc:inkChg>
        <pc:inkChg chg="add mod">
          <ac:chgData name="Sarda, Sheil" userId="32ab2feb-da7e-491d-b51b-d45e8741170f" providerId="ADAL" clId="{4C2F46FC-1EDA-442C-889F-B088F610AA1B}" dt="2020-09-23T21:57:02.967" v="375"/>
          <ac:inkMkLst>
            <pc:docMk/>
            <pc:sldMk cId="387623380" sldId="256"/>
            <ac:inkMk id="534" creationId="{DA3976E1-2A9D-465A-A1D8-8C2895A9D2AF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36" creationId="{AC8084FE-0E4E-498B-BA2F-5DDC49E5124C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37" creationId="{227613A6-70A9-40B1-9990-DA82E0D79618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38" creationId="{9EFFE40A-E5A5-45E8-8195-81BE945689E6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0" creationId="{B848E948-6A62-4D80-9C8C-21F9495C1F45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1" creationId="{AF9DAE61-780B-4841-88A7-D8B7FF6494CD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2" creationId="{6154EFF2-16B8-4A9F-AAF0-DBC265A80D29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3" creationId="{8F092F2F-39EC-47E3-8D2B-191C038D527C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4" creationId="{D46A9977-249E-4D8B-8CA7-D20DC440A87B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5" creationId="{52EB5E30-15A8-499E-9DD3-C551934F84A1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6" creationId="{87C3AFB7-46B8-4724-8BE6-1EE6C46FBB98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7" creationId="{D7775D36-818D-4E01-8BF8-27B2594193EC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8" creationId="{5D86B141-7997-4DAC-8AE8-A3F458D7152D}"/>
          </ac:inkMkLst>
        </pc:inkChg>
        <pc:inkChg chg="add mod">
          <ac:chgData name="Sarda, Sheil" userId="32ab2feb-da7e-491d-b51b-d45e8741170f" providerId="ADAL" clId="{4C2F46FC-1EDA-442C-889F-B088F610AA1B}" dt="2020-09-23T21:57:31.939" v="390"/>
          <ac:inkMkLst>
            <pc:docMk/>
            <pc:sldMk cId="387623380" sldId="256"/>
            <ac:inkMk id="549" creationId="{987FCAC3-FD9D-4A96-A735-C2F97C11C1A5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1" creationId="{D63E6731-F040-45D7-A14A-F8371DDAAFC8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2" creationId="{AFD5138D-2C1C-4B82-A10E-4F899AF2FA0C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3" creationId="{5A8D471D-FC92-4CB6-B343-E9B434053744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4" creationId="{E06E3F9E-B52A-4DF6-86E2-C2643772A8D0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5" creationId="{5AB9B6AA-3300-47CA-AA73-0075ACCEC80C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6" creationId="{007FA55E-5C15-4742-9FE5-EC4B11C050D8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7" creationId="{C426E7E6-0F69-47C0-AE47-04ABBBD070E3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8" creationId="{16C35527-4A23-4B8C-AFF5-B4F65DF6C939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59" creationId="{F25E8599-3695-4F31-B9BB-0543A704DB24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60" creationId="{8C4A1317-BA0A-4026-B005-C6B1158BC1A0}"/>
          </ac:inkMkLst>
        </pc:inkChg>
        <pc:inkChg chg="add mod">
          <ac:chgData name="Sarda, Sheil" userId="32ab2feb-da7e-491d-b51b-d45e8741170f" providerId="ADAL" clId="{4C2F46FC-1EDA-442C-889F-B088F610AA1B}" dt="2020-09-23T21:57:59.179" v="402"/>
          <ac:inkMkLst>
            <pc:docMk/>
            <pc:sldMk cId="387623380" sldId="256"/>
            <ac:inkMk id="561" creationId="{A32D04F1-73D7-42B9-868B-04E6CF759880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63" creationId="{DF752219-6B2B-484A-893C-0C5BE4197F0C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64" creationId="{726792C3-05AE-4193-89F2-586DE39E8F99}"/>
          </ac:inkMkLst>
        </pc:inkChg>
        <pc:inkChg chg="add del mod">
          <ac:chgData name="Sarda, Sheil" userId="32ab2feb-da7e-491d-b51b-d45e8741170f" providerId="ADAL" clId="{4C2F46FC-1EDA-442C-889F-B088F610AA1B}" dt="2020-09-23T21:58:43.504" v="410"/>
          <ac:inkMkLst>
            <pc:docMk/>
            <pc:sldMk cId="387623380" sldId="256"/>
            <ac:inkMk id="565" creationId="{F4589D44-EED6-4FC8-BE5E-0A9C9097F6BF}"/>
          </ac:inkMkLst>
        </pc:inkChg>
        <pc:inkChg chg="add del mod">
          <ac:chgData name="Sarda, Sheil" userId="32ab2feb-da7e-491d-b51b-d45e8741170f" providerId="ADAL" clId="{4C2F46FC-1EDA-442C-889F-B088F610AA1B}" dt="2020-09-23T21:58:43.504" v="409"/>
          <ac:inkMkLst>
            <pc:docMk/>
            <pc:sldMk cId="387623380" sldId="256"/>
            <ac:inkMk id="567" creationId="{28B8BC32-5C76-48F1-BD67-BD8F0A75AE0C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69" creationId="{7DED6999-256C-40E6-80D1-78231DCA0D75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1" creationId="{D76ECD69-DD32-4340-916B-8F825841C6BE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2" creationId="{375AB989-55C8-4E7C-BBA6-6A5E26DB1C30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3" creationId="{A1C61951-8918-4D91-A626-2C3B759FD2CF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4" creationId="{4E3A85CB-EF0F-463F-AF77-4EA1AB7BF950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5" creationId="{F531E656-34AC-40FA-A9EC-36D1A3FAAEA7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6" creationId="{C8CDF179-946E-4CD1-B3C4-B8572245E689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77" creationId="{25EC49A3-CA1B-4CB1-A5DF-A303DF3A3646}"/>
          </ac:inkMkLst>
        </pc:inkChg>
        <pc:inkChg chg="add del mod">
          <ac:chgData name="Sarda, Sheil" userId="32ab2feb-da7e-491d-b51b-d45e8741170f" providerId="ADAL" clId="{4C2F46FC-1EDA-442C-889F-B088F610AA1B}" dt="2020-09-23T22:00:36.994" v="427"/>
          <ac:inkMkLst>
            <pc:docMk/>
            <pc:sldMk cId="387623380" sldId="256"/>
            <ac:inkMk id="579" creationId="{1F7C2C22-411F-4266-B132-082F2F187F89}"/>
          </ac:inkMkLst>
        </pc:inkChg>
        <pc:inkChg chg="add del mod">
          <ac:chgData name="Sarda, Sheil" userId="32ab2feb-da7e-491d-b51b-d45e8741170f" providerId="ADAL" clId="{4C2F46FC-1EDA-442C-889F-B088F610AA1B}" dt="2020-09-23T22:00:36.994" v="425"/>
          <ac:inkMkLst>
            <pc:docMk/>
            <pc:sldMk cId="387623380" sldId="256"/>
            <ac:inkMk id="580" creationId="{D7601806-0708-453A-9061-8237028B40DF}"/>
          </ac:inkMkLst>
        </pc:inkChg>
        <pc:inkChg chg="add del mod">
          <ac:chgData name="Sarda, Sheil" userId="32ab2feb-da7e-491d-b51b-d45e8741170f" providerId="ADAL" clId="{4C2F46FC-1EDA-442C-889F-B088F610AA1B}" dt="2020-09-23T22:00:36.994" v="426"/>
          <ac:inkMkLst>
            <pc:docMk/>
            <pc:sldMk cId="387623380" sldId="256"/>
            <ac:inkMk id="581" creationId="{91679A37-1053-4D37-9AD9-5C46B5762637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3" creationId="{8061B675-4E16-401F-8184-B572F6D839D8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4" creationId="{58A35ED7-0660-42DE-8402-CA635A692A58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5" creationId="{19C8578C-C798-41F5-A12B-2E51102D4D88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7" creationId="{A30FA3BC-B025-4A8E-A45E-1CDA1B40852C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8" creationId="{98A94674-4A35-4D60-B2B7-F3F94D8B0FCA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89" creationId="{EE482623-00BA-493E-AC8A-F8960FDA9CDA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90" creationId="{0043B935-CC06-4822-86E1-211CD6803FFA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91" creationId="{D2D4C069-2B41-42F2-9422-0349D3B4C1B5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92" creationId="{8BA5BC51-D1DB-4263-9C01-8D5F05F85F12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593" creationId="{B77B7CDC-2414-438C-B658-DC2CB69162B5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595" creationId="{E4725DFC-720C-4087-9C56-EA9F3040982E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596" creationId="{5E39BFE0-D698-4865-8900-132814381DE4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597" creationId="{5C74AA99-0712-4877-9C57-7B65AAE664F0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599" creationId="{65AD6838-87E3-4FB1-B879-5A93D9D18E4A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0" creationId="{44B200DA-BA13-4FE9-9F68-BC32ABF571B9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1" creationId="{1816A605-699B-4CCE-B73A-07A27948C279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2" creationId="{B48A7380-E32B-41C1-94C2-F998C1F713F7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3" creationId="{8532B2DE-E51D-41F5-BD6C-757A9A05B789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4" creationId="{52171DE1-A309-4107-8623-5E06423DD67F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5" creationId="{F42141D0-21D1-4F13-9303-3B4827E659CE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6" creationId="{734891CB-9B05-4D19-ABD1-AFBD81E82CB6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7" creationId="{C8E89A22-046C-4994-BAA3-BA94052715AC}"/>
          </ac:inkMkLst>
        </pc:inkChg>
        <pc:inkChg chg="add mod">
          <ac:chgData name="Sarda, Sheil" userId="32ab2feb-da7e-491d-b51b-d45e8741170f" providerId="ADAL" clId="{4C2F46FC-1EDA-442C-889F-B088F610AA1B}" dt="2020-09-23T22:01:47.392" v="454"/>
          <ac:inkMkLst>
            <pc:docMk/>
            <pc:sldMk cId="387623380" sldId="256"/>
            <ac:inkMk id="608" creationId="{84D456B9-F317-49C2-B418-E091F67065F4}"/>
          </ac:inkMkLst>
        </pc:inkChg>
        <pc:inkChg chg="add mod">
          <ac:chgData name="Sarda, Sheil" userId="32ab2feb-da7e-491d-b51b-d45e8741170f" providerId="ADAL" clId="{4C2F46FC-1EDA-442C-889F-B088F610AA1B}" dt="2020-09-23T22:01:54.815" v="460"/>
          <ac:inkMkLst>
            <pc:docMk/>
            <pc:sldMk cId="387623380" sldId="256"/>
            <ac:inkMk id="610" creationId="{A5237E85-B856-41CF-BFB9-7B4E11332508}"/>
          </ac:inkMkLst>
        </pc:inkChg>
        <pc:inkChg chg="add mod">
          <ac:chgData name="Sarda, Sheil" userId="32ab2feb-da7e-491d-b51b-d45e8741170f" providerId="ADAL" clId="{4C2F46FC-1EDA-442C-889F-B088F610AA1B}" dt="2020-09-23T22:01:54.815" v="460"/>
          <ac:inkMkLst>
            <pc:docMk/>
            <pc:sldMk cId="387623380" sldId="256"/>
            <ac:inkMk id="611" creationId="{8EF6E544-218E-4789-8FB0-EC47C099BC59}"/>
          </ac:inkMkLst>
        </pc:inkChg>
        <pc:inkChg chg="add mod">
          <ac:chgData name="Sarda, Sheil" userId="32ab2feb-da7e-491d-b51b-d45e8741170f" providerId="ADAL" clId="{4C2F46FC-1EDA-442C-889F-B088F610AA1B}" dt="2020-09-23T22:01:54.815" v="460"/>
          <ac:inkMkLst>
            <pc:docMk/>
            <pc:sldMk cId="387623380" sldId="256"/>
            <ac:inkMk id="612" creationId="{A59D576A-4B38-4D4E-B277-990C94EE4349}"/>
          </ac:inkMkLst>
        </pc:inkChg>
        <pc:inkChg chg="add mod">
          <ac:chgData name="Sarda, Sheil" userId="32ab2feb-da7e-491d-b51b-d45e8741170f" providerId="ADAL" clId="{4C2F46FC-1EDA-442C-889F-B088F610AA1B}" dt="2020-09-23T22:01:54.815" v="460"/>
          <ac:inkMkLst>
            <pc:docMk/>
            <pc:sldMk cId="387623380" sldId="256"/>
            <ac:inkMk id="614" creationId="{D0072979-D374-4B0D-9D68-BF7EC4D0EA03}"/>
          </ac:inkMkLst>
        </pc:inkChg>
        <pc:inkChg chg="add mod">
          <ac:chgData name="Sarda, Sheil" userId="32ab2feb-da7e-491d-b51b-d45e8741170f" providerId="ADAL" clId="{4C2F46FC-1EDA-442C-889F-B088F610AA1B}" dt="2020-09-23T22:02:02.641" v="464"/>
          <ac:inkMkLst>
            <pc:docMk/>
            <pc:sldMk cId="387623380" sldId="256"/>
            <ac:inkMk id="616" creationId="{9BA1BD7B-36ED-4D2B-A745-7875749792E1}"/>
          </ac:inkMkLst>
        </pc:inkChg>
        <pc:inkChg chg="add mod">
          <ac:chgData name="Sarda, Sheil" userId="32ab2feb-da7e-491d-b51b-d45e8741170f" providerId="ADAL" clId="{4C2F46FC-1EDA-442C-889F-B088F610AA1B}" dt="2020-09-23T22:02:02.641" v="464"/>
          <ac:inkMkLst>
            <pc:docMk/>
            <pc:sldMk cId="387623380" sldId="256"/>
            <ac:inkMk id="617" creationId="{59BA85D8-7748-4F65-8CE4-9E9B3EECB910}"/>
          </ac:inkMkLst>
        </pc:inkChg>
        <pc:inkChg chg="add mod">
          <ac:chgData name="Sarda, Sheil" userId="32ab2feb-da7e-491d-b51b-d45e8741170f" providerId="ADAL" clId="{4C2F46FC-1EDA-442C-889F-B088F610AA1B}" dt="2020-09-23T22:02:02.641" v="464"/>
          <ac:inkMkLst>
            <pc:docMk/>
            <pc:sldMk cId="387623380" sldId="256"/>
            <ac:inkMk id="618" creationId="{386D1963-240A-497C-B53D-F458491E983E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20" creationId="{2002FA25-BA1B-4950-8F87-210AD9453D14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21" creationId="{BAD94196-AACE-4E60-8CD7-CCB1713B79A3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22" creationId="{704BAFDF-9C7B-4AC4-A9E4-739E913ABF7E}"/>
          </ac:inkMkLst>
        </pc:inkChg>
        <pc:inkChg chg="add del mod">
          <ac:chgData name="Sarda, Sheil" userId="32ab2feb-da7e-491d-b51b-d45e8741170f" providerId="ADAL" clId="{4C2F46FC-1EDA-442C-889F-B088F610AA1B}" dt="2020-09-23T22:03:43.717" v="476"/>
          <ac:inkMkLst>
            <pc:docMk/>
            <pc:sldMk cId="387623380" sldId="256"/>
            <ac:inkMk id="623" creationId="{399F213E-39EF-454B-A826-20CEB5136B03}"/>
          </ac:inkMkLst>
        </pc:inkChg>
        <pc:inkChg chg="add del mod">
          <ac:chgData name="Sarda, Sheil" userId="32ab2feb-da7e-491d-b51b-d45e8741170f" providerId="ADAL" clId="{4C2F46FC-1EDA-442C-889F-B088F610AA1B}" dt="2020-09-23T22:03:43.718" v="478"/>
          <ac:inkMkLst>
            <pc:docMk/>
            <pc:sldMk cId="387623380" sldId="256"/>
            <ac:inkMk id="625" creationId="{F98E6AAF-AFFC-4439-A1FA-3A663BA97889}"/>
          </ac:inkMkLst>
        </pc:inkChg>
        <pc:inkChg chg="add del mod">
          <ac:chgData name="Sarda, Sheil" userId="32ab2feb-da7e-491d-b51b-d45e8741170f" providerId="ADAL" clId="{4C2F46FC-1EDA-442C-889F-B088F610AA1B}" dt="2020-09-23T22:03:43.718" v="477"/>
          <ac:inkMkLst>
            <pc:docMk/>
            <pc:sldMk cId="387623380" sldId="256"/>
            <ac:inkMk id="626" creationId="{E67A6E26-3F31-49CF-B75E-DCBED98933A8}"/>
          </ac:inkMkLst>
        </pc:inkChg>
        <pc:inkChg chg="add del mod">
          <ac:chgData name="Sarda, Sheil" userId="32ab2feb-da7e-491d-b51b-d45e8741170f" providerId="ADAL" clId="{4C2F46FC-1EDA-442C-889F-B088F610AA1B}" dt="2020-09-23T22:03:44.149" v="480"/>
          <ac:inkMkLst>
            <pc:docMk/>
            <pc:sldMk cId="387623380" sldId="256"/>
            <ac:inkMk id="627" creationId="{4F9E6D1D-1A9A-4C90-A10C-B9ADD78DE9AF}"/>
          </ac:inkMkLst>
        </pc:inkChg>
        <pc:inkChg chg="add del mod">
          <ac:chgData name="Sarda, Sheil" userId="32ab2feb-da7e-491d-b51b-d45e8741170f" providerId="ADAL" clId="{4C2F46FC-1EDA-442C-889F-B088F610AA1B}" dt="2020-09-23T22:03:43.718" v="479"/>
          <ac:inkMkLst>
            <pc:docMk/>
            <pc:sldMk cId="387623380" sldId="256"/>
            <ac:inkMk id="629" creationId="{67B00576-500B-430C-BD1B-4FA0A79DB327}"/>
          </ac:inkMkLst>
        </pc:inkChg>
        <pc:inkChg chg="add del mod">
          <ac:chgData name="Sarda, Sheil" userId="32ab2feb-da7e-491d-b51b-d45e8741170f" providerId="ADAL" clId="{4C2F46FC-1EDA-442C-889F-B088F610AA1B}" dt="2020-09-23T22:03:58.025" v="490"/>
          <ac:inkMkLst>
            <pc:docMk/>
            <pc:sldMk cId="387623380" sldId="256"/>
            <ac:inkMk id="631" creationId="{DA35B5C7-94A6-4CA6-95AB-0D26911FB3F3}"/>
          </ac:inkMkLst>
        </pc:inkChg>
        <pc:inkChg chg="add mod">
          <ac:chgData name="Sarda, Sheil" userId="32ab2feb-da7e-491d-b51b-d45e8741170f" providerId="ADAL" clId="{4C2F46FC-1EDA-442C-889F-B088F610AA1B}" dt="2020-09-23T22:12:34.813" v="612" actId="1076"/>
          <ac:inkMkLst>
            <pc:docMk/>
            <pc:sldMk cId="387623380" sldId="256"/>
            <ac:inkMk id="633" creationId="{1B964A0B-0A2E-41AF-ADBF-627004E3599E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634" creationId="{EE4E30A3-103F-42D9-8515-0E1CA3694D96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635" creationId="{8BCBD4F7-C1F0-4801-93AA-CF3C05DB3AE6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636" creationId="{3EDAF6B3-8C7F-42A7-A9F6-7EC496BBE48E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638" creationId="{6A3FBDC8-3AFD-4AEE-A4AC-B75A65E950B9}"/>
          </ac:inkMkLst>
        </pc:inkChg>
        <pc:inkChg chg="add mod">
          <ac:chgData name="Sarda, Sheil" userId="32ab2feb-da7e-491d-b51b-d45e8741170f" providerId="ADAL" clId="{4C2F46FC-1EDA-442C-889F-B088F610AA1B}" dt="2020-09-23T22:04:03.446" v="494"/>
          <ac:inkMkLst>
            <pc:docMk/>
            <pc:sldMk cId="387623380" sldId="256"/>
            <ac:inkMk id="640" creationId="{AF517CC9-37F2-459A-9FF6-0FF043006A2E}"/>
          </ac:inkMkLst>
        </pc:inkChg>
        <pc:inkChg chg="add mod">
          <ac:chgData name="Sarda, Sheil" userId="32ab2feb-da7e-491d-b51b-d45e8741170f" providerId="ADAL" clId="{4C2F46FC-1EDA-442C-889F-B088F610AA1B}" dt="2020-09-23T22:04:03.446" v="494"/>
          <ac:inkMkLst>
            <pc:docMk/>
            <pc:sldMk cId="387623380" sldId="256"/>
            <ac:inkMk id="641" creationId="{7549DB9D-367E-4536-99A5-7B4BD826EA37}"/>
          </ac:inkMkLst>
        </pc:inkChg>
        <pc:inkChg chg="add mod">
          <ac:chgData name="Sarda, Sheil" userId="32ab2feb-da7e-491d-b51b-d45e8741170f" providerId="ADAL" clId="{4C2F46FC-1EDA-442C-889F-B088F610AA1B}" dt="2020-09-23T22:04:03.446" v="494"/>
          <ac:inkMkLst>
            <pc:docMk/>
            <pc:sldMk cId="387623380" sldId="256"/>
            <ac:inkMk id="642" creationId="{E99C32F9-C57B-4270-87F8-5038358E3EC0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4" creationId="{AB14C7B1-D10C-4894-80F5-3DCE73AF1F56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5" creationId="{8AC09B26-FA9C-476D-8050-0929FA32E440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6" creationId="{C3ABD964-6949-4ACC-AA81-7736AF4C6287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7" creationId="{708F1532-645A-432A-8833-61F01BE5AB66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8" creationId="{56FDFCC3-8D8B-43B5-AA16-638D5AEBD1C4}"/>
          </ac:inkMkLst>
        </pc:inkChg>
        <pc:inkChg chg="add mod">
          <ac:chgData name="Sarda, Sheil" userId="32ab2feb-da7e-491d-b51b-d45e8741170f" providerId="ADAL" clId="{4C2F46FC-1EDA-442C-889F-B088F610AA1B}" dt="2020-09-23T22:04:17.626" v="501"/>
          <ac:inkMkLst>
            <pc:docMk/>
            <pc:sldMk cId="387623380" sldId="256"/>
            <ac:inkMk id="649" creationId="{F128EBC1-071F-424D-9CC1-F32CD42F5820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1" creationId="{7CA65C1A-406F-4AE4-9293-0A9E9EEE8F89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2" creationId="{664D06B7-A437-4ED0-8AE0-F54DCE50376B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3" creationId="{1937563C-6AD6-401B-8486-F22077B9A8B4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4" creationId="{AEF9AC5D-E67E-4C27-84AA-5F1E9F2A45D1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5" creationId="{3084B4EE-5C0E-4EB5-B534-C1B12A1F17FC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6" creationId="{DCA5DA32-9511-4133-84B9-F0BC369927A9}"/>
          </ac:inkMkLst>
        </pc:inkChg>
        <pc:inkChg chg="add mod">
          <ac:chgData name="Sarda, Sheil" userId="32ab2feb-da7e-491d-b51b-d45e8741170f" providerId="ADAL" clId="{4C2F46FC-1EDA-442C-889F-B088F610AA1B}" dt="2020-09-23T22:04:27.649" v="509"/>
          <ac:inkMkLst>
            <pc:docMk/>
            <pc:sldMk cId="387623380" sldId="256"/>
            <ac:inkMk id="657" creationId="{5ABDFF15-3EBF-4375-B52E-BF366924073D}"/>
          </ac:inkMkLst>
        </pc:inkChg>
        <pc:inkChg chg="add mod">
          <ac:chgData name="Sarda, Sheil" userId="32ab2feb-da7e-491d-b51b-d45e8741170f" providerId="ADAL" clId="{4C2F46FC-1EDA-442C-889F-B088F610AA1B}" dt="2020-09-23T22:04:39.071" v="514"/>
          <ac:inkMkLst>
            <pc:docMk/>
            <pc:sldMk cId="387623380" sldId="256"/>
            <ac:inkMk id="659" creationId="{54B91E1D-AE3D-414B-95D3-CB8B1D30EF7F}"/>
          </ac:inkMkLst>
        </pc:inkChg>
        <pc:inkChg chg="add mod">
          <ac:chgData name="Sarda, Sheil" userId="32ab2feb-da7e-491d-b51b-d45e8741170f" providerId="ADAL" clId="{4C2F46FC-1EDA-442C-889F-B088F610AA1B}" dt="2020-09-23T22:04:39.071" v="514"/>
          <ac:inkMkLst>
            <pc:docMk/>
            <pc:sldMk cId="387623380" sldId="256"/>
            <ac:inkMk id="660" creationId="{B66400F2-4C0B-4BFF-B4A1-1F722FAEBBA1}"/>
          </ac:inkMkLst>
        </pc:inkChg>
        <pc:inkChg chg="add mod">
          <ac:chgData name="Sarda, Sheil" userId="32ab2feb-da7e-491d-b51b-d45e8741170f" providerId="ADAL" clId="{4C2F46FC-1EDA-442C-889F-B088F610AA1B}" dt="2020-09-23T22:04:39.071" v="514"/>
          <ac:inkMkLst>
            <pc:docMk/>
            <pc:sldMk cId="387623380" sldId="256"/>
            <ac:inkMk id="661" creationId="{BD40F212-9784-41F3-AE26-00AFDA3B5ABD}"/>
          </ac:inkMkLst>
        </pc:inkChg>
        <pc:inkChg chg="add mod">
          <ac:chgData name="Sarda, Sheil" userId="32ab2feb-da7e-491d-b51b-d45e8741170f" providerId="ADAL" clId="{4C2F46FC-1EDA-442C-889F-B088F610AA1B}" dt="2020-09-23T22:04:39.071" v="514"/>
          <ac:inkMkLst>
            <pc:docMk/>
            <pc:sldMk cId="387623380" sldId="256"/>
            <ac:inkMk id="662" creationId="{417368AD-1669-4E5C-9211-5B65DA3245FB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4" creationId="{BE62AD20-0F0F-4B18-AEBB-E9886CA16E2C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5" creationId="{6294252E-9210-4503-82AB-0D04EB652DE5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6" creationId="{741AE23E-0CAD-41C9-A899-857DFC6EEBDB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7" creationId="{6C3774FC-0237-493E-8092-45B3B222A9A6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8" creationId="{96F0706B-E910-4AD0-9A40-F4C327478910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69" creationId="{368054B8-62A1-4966-A69F-DBDF97D8E0F4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0" creationId="{1B0A9521-92E2-4F01-8F82-80D875C7414E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1" creationId="{56B5BAAA-FF26-4D9F-B637-7F1E83554F89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2" creationId="{D1B3D278-7B27-4F5D-8A8E-A162195C9223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3" creationId="{FD90CA5E-6A82-4EBF-A47C-BA826FFFAB03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4" creationId="{7F2622D1-4993-4D56-8561-4C6D729EF4B8}"/>
          </ac:inkMkLst>
        </pc:inkChg>
        <pc:inkChg chg="add mod">
          <ac:chgData name="Sarda, Sheil" userId="32ab2feb-da7e-491d-b51b-d45e8741170f" providerId="ADAL" clId="{4C2F46FC-1EDA-442C-889F-B088F610AA1B}" dt="2020-09-23T22:05:15.060" v="527"/>
          <ac:inkMkLst>
            <pc:docMk/>
            <pc:sldMk cId="387623380" sldId="256"/>
            <ac:inkMk id="675" creationId="{BCCAE64D-B4A4-4DAA-A364-E9304B713957}"/>
          </ac:inkMkLst>
        </pc:inkChg>
        <pc:inkChg chg="add mod">
          <ac:chgData name="Sarda, Sheil" userId="32ab2feb-da7e-491d-b51b-d45e8741170f" providerId="ADAL" clId="{4C2F46FC-1EDA-442C-889F-B088F610AA1B}" dt="2020-09-23T22:05:22.721" v="531"/>
          <ac:inkMkLst>
            <pc:docMk/>
            <pc:sldMk cId="387623380" sldId="256"/>
            <ac:inkMk id="677" creationId="{18AD4B54-7861-4BB2-9C8E-3CE2D9FF6BE0}"/>
          </ac:inkMkLst>
        </pc:inkChg>
        <pc:inkChg chg="add mod">
          <ac:chgData name="Sarda, Sheil" userId="32ab2feb-da7e-491d-b51b-d45e8741170f" providerId="ADAL" clId="{4C2F46FC-1EDA-442C-889F-B088F610AA1B}" dt="2020-09-23T22:05:22.721" v="531"/>
          <ac:inkMkLst>
            <pc:docMk/>
            <pc:sldMk cId="387623380" sldId="256"/>
            <ac:inkMk id="678" creationId="{8ED9E4DF-8D71-45EE-BA6E-12B728528EA9}"/>
          </ac:inkMkLst>
        </pc:inkChg>
        <pc:inkChg chg="add mod">
          <ac:chgData name="Sarda, Sheil" userId="32ab2feb-da7e-491d-b51b-d45e8741170f" providerId="ADAL" clId="{4C2F46FC-1EDA-442C-889F-B088F610AA1B}" dt="2020-09-23T22:05:22.721" v="531"/>
          <ac:inkMkLst>
            <pc:docMk/>
            <pc:sldMk cId="387623380" sldId="256"/>
            <ac:inkMk id="679" creationId="{FFB86031-3D8C-4EB8-9399-EAB2346CA851}"/>
          </ac:inkMkLst>
        </pc:inkChg>
        <pc:inkChg chg="add mod">
          <ac:chgData name="Sarda, Sheil" userId="32ab2feb-da7e-491d-b51b-d45e8741170f" providerId="ADAL" clId="{4C2F46FC-1EDA-442C-889F-B088F610AA1B}" dt="2020-09-23T22:06:14.507" v="537"/>
          <ac:inkMkLst>
            <pc:docMk/>
            <pc:sldMk cId="387623380" sldId="256"/>
            <ac:inkMk id="681" creationId="{A7CD9FA0-E0DD-4A88-B3EF-59754FA1DBAA}"/>
          </ac:inkMkLst>
        </pc:inkChg>
        <pc:inkChg chg="add mod">
          <ac:chgData name="Sarda, Sheil" userId="32ab2feb-da7e-491d-b51b-d45e8741170f" providerId="ADAL" clId="{4C2F46FC-1EDA-442C-889F-B088F610AA1B}" dt="2020-09-23T22:06:14.507" v="537"/>
          <ac:inkMkLst>
            <pc:docMk/>
            <pc:sldMk cId="387623380" sldId="256"/>
            <ac:inkMk id="682" creationId="{D2D65757-2490-45CB-B1A8-D3EBE89AC66D}"/>
          </ac:inkMkLst>
        </pc:inkChg>
        <pc:inkChg chg="add mod">
          <ac:chgData name="Sarda, Sheil" userId="32ab2feb-da7e-491d-b51b-d45e8741170f" providerId="ADAL" clId="{4C2F46FC-1EDA-442C-889F-B088F610AA1B}" dt="2020-09-23T22:06:14.507" v="537"/>
          <ac:inkMkLst>
            <pc:docMk/>
            <pc:sldMk cId="387623380" sldId="256"/>
            <ac:inkMk id="683" creationId="{327CA03D-93F4-4847-8FD0-C64FEAEB134F}"/>
          </ac:inkMkLst>
        </pc:inkChg>
        <pc:inkChg chg="add mod">
          <ac:chgData name="Sarda, Sheil" userId="32ab2feb-da7e-491d-b51b-d45e8741170f" providerId="ADAL" clId="{4C2F46FC-1EDA-442C-889F-B088F610AA1B}" dt="2020-09-23T22:06:14.507" v="537"/>
          <ac:inkMkLst>
            <pc:docMk/>
            <pc:sldMk cId="387623380" sldId="256"/>
            <ac:inkMk id="684" creationId="{71AC957F-FEA2-4143-AB9C-17CBAAEEB37C}"/>
          </ac:inkMkLst>
        </pc:inkChg>
        <pc:inkChg chg="add mod">
          <ac:chgData name="Sarda, Sheil" userId="32ab2feb-da7e-491d-b51b-d45e8741170f" providerId="ADAL" clId="{4C2F46FC-1EDA-442C-889F-B088F610AA1B}" dt="2020-09-23T22:06:14.507" v="537"/>
          <ac:inkMkLst>
            <pc:docMk/>
            <pc:sldMk cId="387623380" sldId="256"/>
            <ac:inkMk id="685" creationId="{BC165E85-FAE4-457B-A57A-B6447075335E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87" creationId="{F5CBFEE1-7369-4EF4-9226-CF9364D1042D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88" creationId="{E8F6EB2C-E50E-491F-8BCE-37CC0DB53463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89" creationId="{FD4926E0-82EB-4D9D-9E47-F939EB4E2D03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1" creationId="{54587283-9786-4870-851B-7AD14FE5035E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2" creationId="{2863AEF2-B3B9-4CD7-8615-34069778BAA7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3" creationId="{616C3E3F-A493-49A2-A596-C3AC421EC8F1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4" creationId="{DAF4B7C6-4582-43C9-BB10-C14ECC60CB25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5" creationId="{53C7B2E1-540F-4172-97DB-748F7FCC2704}"/>
          </ac:inkMkLst>
        </pc:inkChg>
        <pc:inkChg chg="add mod">
          <ac:chgData name="Sarda, Sheil" userId="32ab2feb-da7e-491d-b51b-d45e8741170f" providerId="ADAL" clId="{4C2F46FC-1EDA-442C-889F-B088F610AA1B}" dt="2020-09-23T22:06:25.095" v="548"/>
          <ac:inkMkLst>
            <pc:docMk/>
            <pc:sldMk cId="387623380" sldId="256"/>
            <ac:inkMk id="696" creationId="{D36AF142-833F-4EB8-AE72-CACF4036A617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698" creationId="{CB3A3EFF-0E8C-4153-B034-933F50AEFA87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699" creationId="{27992BEC-9215-4664-B1F5-BAC263102F07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0" creationId="{8B1EEB52-1C64-473C-B44C-0838B50DA412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1" creationId="{8E1E7633-69BB-45C2-B4C9-5ABCB2975DD2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2" creationId="{197F703C-6CE9-476B-BB6B-C6AF3612BE24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3" creationId="{8FE699CC-4734-4284-A702-C3AA158737CA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4" creationId="{4958C5A0-4008-4A66-A155-2D1291582C49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5" creationId="{0827172F-EA19-4A36-BA7E-E6F53391734B}"/>
          </ac:inkMkLst>
        </pc:inkChg>
        <pc:inkChg chg="add mod">
          <ac:chgData name="Sarda, Sheil" userId="32ab2feb-da7e-491d-b51b-d45e8741170f" providerId="ADAL" clId="{4C2F46FC-1EDA-442C-889F-B088F610AA1B}" dt="2020-09-23T22:10:51.151" v="558"/>
          <ac:inkMkLst>
            <pc:docMk/>
            <pc:sldMk cId="387623380" sldId="256"/>
            <ac:inkMk id="706" creationId="{21C835CD-67C4-4C88-BBB3-0A31E2AEE844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08" creationId="{41C35FD9-B919-4FA4-B897-5850E4B48A9C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09" creationId="{FC86AF02-CD43-42CB-9056-97DD42FAFAAA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0" creationId="{9F5F0D83-533F-4205-A4CF-85A02C6A6594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2" creationId="{0BE5FBB5-49E3-402D-9611-002D006C939A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3" creationId="{767A1472-C6B4-431E-9794-29CDF8AE9E79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4" creationId="{624FCB72-D80D-47FA-9E97-59B1B4B3C299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5" creationId="{6B2251ED-9FD1-4244-81E8-FD01846BABC2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6" creationId="{8D2D5003-E366-48F4-B55F-A23DA64ADBE5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7" creationId="{2A44790D-AEC9-4C6C-B308-20F8D82287BF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8" creationId="{EB01B580-A0A8-49A1-B38A-FDC7C5D69AC5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19" creationId="{63E1F405-ECD8-48CE-AAB8-FC546B5D0AE1}"/>
          </ac:inkMkLst>
        </pc:inkChg>
        <pc:inkChg chg="add mod">
          <ac:chgData name="Sarda, Sheil" userId="32ab2feb-da7e-491d-b51b-d45e8741170f" providerId="ADAL" clId="{4C2F46FC-1EDA-442C-889F-B088F610AA1B}" dt="2020-09-23T22:11:13.231" v="572"/>
          <ac:inkMkLst>
            <pc:docMk/>
            <pc:sldMk cId="387623380" sldId="256"/>
            <ac:inkMk id="720" creationId="{B7D37F7D-7102-4A2C-AB41-3C3B30E4E30B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2" creationId="{5C37577E-B3A8-45DD-850C-C96068A79C24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3" creationId="{64EBA836-E800-46DC-95AC-9A7C3BA5BCF0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4" creationId="{C951501C-B5FD-4415-A01E-D246AA91AF51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5" creationId="{49D7308E-EE00-4013-8491-3037B7FBFCB4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6" creationId="{2930CFC7-46AE-4700-80CC-2B26AA830A8F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7" creationId="{434F317F-1A70-4799-B099-AC66C9EF37B8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8" creationId="{EDB720C2-2B0F-43DF-BC9D-2D346054A28D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29" creationId="{411D6614-4271-4CA7-8595-B4E79D350C59}"/>
          </ac:inkMkLst>
        </pc:inkChg>
        <pc:inkChg chg="add mod">
          <ac:chgData name="Sarda, Sheil" userId="32ab2feb-da7e-491d-b51b-d45e8741170f" providerId="ADAL" clId="{4C2F46FC-1EDA-442C-889F-B088F610AA1B}" dt="2020-09-23T22:11:30.679" v="586"/>
          <ac:inkMkLst>
            <pc:docMk/>
            <pc:sldMk cId="387623380" sldId="256"/>
            <ac:inkMk id="730" creationId="{2F860D51-7C3F-4FD8-83C8-327C94AE5309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1" creationId="{A2B6CE69-499D-4376-801B-7D0B0C61E929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2" creationId="{AB7ED880-BA04-455B-975E-862981E59464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3" creationId="{E14BDD0B-7660-4F0B-A9EA-5A2096480B58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4" creationId="{FF1DB8F4-FEB3-4290-92C8-0E2B0A933E0B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7" creationId="{9DDAA8A7-3828-485D-90EA-E28AD8A7A89F}"/>
          </ac:inkMkLst>
        </pc:inkChg>
        <pc:inkChg chg="add mod">
          <ac:chgData name="Sarda, Sheil" userId="32ab2feb-da7e-491d-b51b-d45e8741170f" providerId="ADAL" clId="{4C2F46FC-1EDA-442C-889F-B088F610AA1B}" dt="2020-09-23T22:11:37.728" v="589"/>
          <ac:inkMkLst>
            <pc:docMk/>
            <pc:sldMk cId="387623380" sldId="256"/>
            <ac:inkMk id="738" creationId="{41B855D7-E1CE-46F0-815B-27C8A09EE791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0" creationId="{A24A201C-0934-4BDE-8428-45C8CDE06BDC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1" creationId="{B97B3EDC-5E34-4C0F-9250-9204E0273379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2" creationId="{A0D80330-6E1C-4DB9-B920-824B6748B3D6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3" creationId="{B7109B39-C23F-4378-8FF0-18303EC2B3FF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5" creationId="{3A5F9BE0-8CF6-4299-8F77-EAA47846AED0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6" creationId="{F1C7039C-A60D-4DF3-AF81-61DF0A5A6444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7" creationId="{B36F72F5-8B6E-4EF5-852D-9443321320AA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8" creationId="{B7C7DB52-97B0-424B-B094-F4D3536AABFD}"/>
          </ac:inkMkLst>
        </pc:inkChg>
        <pc:inkChg chg="add mod">
          <ac:chgData name="Sarda, Sheil" userId="32ab2feb-da7e-491d-b51b-d45e8741170f" providerId="ADAL" clId="{4C2F46FC-1EDA-442C-889F-B088F610AA1B}" dt="2020-09-23T22:11:48.613" v="604"/>
          <ac:inkMkLst>
            <pc:docMk/>
            <pc:sldMk cId="387623380" sldId="256"/>
            <ac:inkMk id="749" creationId="{4AF9C4CC-1152-4A3C-8B22-7962926FF8D1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0" creationId="{FB3AA7C2-F7FC-4D0C-9FC1-EDADDF12053B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1" creationId="{88977F47-240A-4379-9BA6-D5DF79542B4F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2" creationId="{19048E01-8D86-4DC7-8097-B143DD75CFB7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3" creationId="{839D9E62-79DE-47B0-B769-FFE0FB2D7720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6" creationId="{CA477697-907C-48C8-B330-9D606CA8EA91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7" creationId="{2A7602AF-27F8-4A48-859D-61FB9F0AA0E0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8" creationId="{A1E46738-C6AC-4221-90E1-8299A584C7BF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59" creationId="{B95D322D-8B29-428E-935D-492F871E7C1E}"/>
          </ac:inkMkLst>
        </pc:inkChg>
        <pc:inkChg chg="add mod">
          <ac:chgData name="Sarda, Sheil" userId="32ab2feb-da7e-491d-b51b-d45e8741170f" providerId="ADAL" clId="{4C2F46FC-1EDA-442C-889F-B088F610AA1B}" dt="2020-09-23T22:12:05.553" v="610"/>
          <ac:inkMkLst>
            <pc:docMk/>
            <pc:sldMk cId="387623380" sldId="256"/>
            <ac:inkMk id="760" creationId="{21D1C58C-6C9D-4592-B405-45BBF2763DF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64" creationId="{F0D8D9C2-AAB3-429D-9BE2-1A1E94F92D8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65" creationId="{5FF52C6D-0632-4C4D-81F5-6F8913152B2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66" creationId="{7D541FA6-F4F2-4BB0-9092-3DE8D439C5D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67" creationId="{1993F672-8C01-4C90-AB1A-C8825D0BCEC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69" creationId="{2F0D111D-4D7F-49B8-B26F-940825F17D7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0" creationId="{0737B15C-CE50-4DC6-8D04-2AB1E21DFCF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1" creationId="{D73559F4-9B5C-4397-A210-224FE5F98A1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2" creationId="{83DAA07C-DD46-40E7-AF11-EC31AA83DE6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3" creationId="{4778773E-4EAD-4951-946D-31DA7A87890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4" creationId="{CBFAF787-0D9A-4135-9FB9-80B0BB1EBF7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5" creationId="{1D7D8B5E-AD1B-472D-B0AD-A58AF1D5AEA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6" creationId="{DB816893-6075-420E-B5C0-0E8DB9DAD05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7" creationId="{5A1FC646-CB98-4C48-830B-29805EF0BE6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8" creationId="{B6B4CE5D-0592-473E-B959-888FD760186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79" creationId="{4894B4AE-B9D8-422C-943A-56EA25AB563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0" creationId="{E0912C87-8C45-4384-A95C-AB1882E2EF8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1" creationId="{EAB3C91D-9AEF-4530-A8F0-338AF5C10C3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3" creationId="{8C40C6F6-A483-4373-976E-8F90556848D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4" creationId="{52A60C74-0A2C-4F45-90CF-E3D86EB2FDF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5" creationId="{DA9A91EC-215D-4CC0-90D6-68BAA3C9859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6" creationId="{C2B05F06-7D34-4F61-AD55-901F00D01B0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7" creationId="{1DDEF0B3-FD09-4BDE-A141-2C8EB528784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8" creationId="{20E9577D-5473-4BED-9453-FD48266CFF8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89" creationId="{961D39BD-56A7-4FE0-A22E-7875E077623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0" creationId="{DDE1BE10-03B1-46F1-B46A-87BF78F90EF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1" creationId="{CE1C0837-FF2F-4825-A4D5-A2BB825E19E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2" creationId="{992C4AAB-0303-478D-B232-1C2A3DD2EEE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3" creationId="{93B0629A-03E1-4B10-AB21-585C6ADC6E2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5" creationId="{CB5A8D0E-289D-45FC-ADE3-5B998529369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6" creationId="{5926E264-A2F6-41B5-AF05-27EF37DF725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7" creationId="{D67377FD-6A71-43DD-8D60-CB3B97E0E4C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799" creationId="{684AFCE2-9347-4EBB-B8FB-90FB19B314E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0" creationId="{BEFC9E35-96A7-4541-ADC7-CAD71FA03D7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1" creationId="{8379E51E-613A-41CC-8E1B-D1FE4A67C1D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2" creationId="{82BB4A55-B923-4706-8922-725D888F9F1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3" creationId="{ACC7B8D5-AD87-4811-A5A1-21899141E61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4" creationId="{B0AFB747-DB97-467B-8BC0-5A3F3CFBF8D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5" creationId="{541D7352-80D9-4A85-9F4F-5566EBE116B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7" creationId="{25C49EBC-C604-4D87-9CE8-6F32105F58F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8" creationId="{2057FC06-B331-453D-B450-FC6C87213D3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09" creationId="{02A6EE05-F5F7-4DFE-B283-62A9E478BF5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1" creationId="{7AE4200A-F190-44B3-8EF9-D6690E0632F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2" creationId="{7B738F4D-E2A1-4651-862E-B4800FEAE7F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3" creationId="{DCDC34F0-4D08-4BC1-917F-539611F1AF2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4" creationId="{EB114741-F31B-49E6-98A2-CAC2C24790B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5" creationId="{C579808C-6822-44C9-953B-407558A27CC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6" creationId="{639B2D11-3B71-45EC-92AD-0B01541F1CB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7" creationId="{51BD5669-2849-4B0A-AED3-4B95DE430DE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19" creationId="{FDF0AF19-089A-4388-9296-A59A2157A31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0" creationId="{E1AC035C-21D1-4B43-A8BA-61884FC5EBF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1" creationId="{E5A8FCD6-5FA0-41E0-9540-B961F792BAD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2" creationId="{89C6A627-0C70-4A0C-99BC-B3F659DB628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3" creationId="{68952618-76C4-4B79-9749-B067E69608F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4" creationId="{6CB358B0-425E-45F4-92B0-633C74E5F69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5" creationId="{A1E55B55-A1E5-492A-BB0F-9D100C0BD73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6" creationId="{DC7FDA98-AD06-4954-87B8-0F199D24635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7" creationId="{237B0B93-AFD9-4CAD-9BCB-AFBA825BE2C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8" creationId="{7F0E688C-4001-4A19-AA1B-F25716EC933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29" creationId="{11BE0BD1-3B3B-4E16-A29C-EB104FA9555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0" creationId="{AA7A9E2E-54B3-4FD6-895A-88A9473C5A7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1" creationId="{06025B00-CB87-4214-8A46-883C480E6E8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3" creationId="{8F979222-1F2D-4355-B413-F5B00CDCF6D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4" creationId="{BC948447-0FCC-4F31-9AA8-3F8A87DD3EA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5" creationId="{F2394231-A717-40E7-921B-026092049EB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6" creationId="{2EA0EBF8-324B-4271-99E2-F71733C32BE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8" creationId="{BE87EBBF-C311-4E7A-915C-DD587631D20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39" creationId="{561E90E4-5BEE-4679-97BF-CA7D636C640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0" creationId="{60D2B1B2-301F-42BC-A3ED-F126CBE6479C}"/>
          </ac:inkMkLst>
        </pc:inkChg>
        <pc:inkChg chg="add 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1" creationId="{370A3E95-5B08-44B1-8A11-31176BE3F86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3" creationId="{F790DA26-8785-429E-8E6D-FC9EDC06E0A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4" creationId="{8D18C327-1251-4D99-B47F-86E82E7A1E1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5" creationId="{EAA254D1-4424-4870-A696-CC17162E30D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6" creationId="{AEDDB285-1B6F-495A-BA73-EDCEC17C071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8" creationId="{FB25F2A7-A2B4-483B-B32E-7C8C9F4390C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49" creationId="{42BD7B8B-C36F-4E86-AA73-D2D27E87AC9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0" creationId="{56CE33F0-2DEB-40BC-89D8-23134415AF8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2" creationId="{0D9BA357-AE81-4B17-A188-E4BA242FF18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3" creationId="{39BE2857-431A-46A2-80B0-6B3B62FE2DF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4" creationId="{4FD01898-9DF4-4FF1-B2BE-5D4B60217AF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5" creationId="{19E4DE3E-76D9-41DB-A309-A48202A2862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6" creationId="{FA2F5DD0-7C16-4F18-82A6-9BA5B0FCD66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7" creationId="{97997F83-3B86-45F7-8ACF-DFE5DF79158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59" creationId="{413BC635-1035-495C-BA39-DAF3DF9BF2C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0" creationId="{C8B591B8-ED3D-4CCF-95D0-C13A449C258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1" creationId="{DC4FB867-948A-4E0D-A279-0CDF824D663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2" creationId="{90A44FCE-B6CB-4E05-9524-9C4C8B483EF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3" creationId="{7D4C61AE-9F9A-4B38-9AA4-2CB407CBFCC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4" creationId="{5B89B09A-5D7D-4B7A-BA73-A119DF077D5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5" creationId="{B311A0F1-9D6B-4137-9557-36935730A59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6" creationId="{284C8CF2-C6BF-412C-A174-C0869FECEAF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7" creationId="{1E79EBB3-64CA-47AC-A3EF-BF7B1FB22BD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68" creationId="{09636840-0E63-4504-9D9A-D24FED86FCC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0" creationId="{64CDCBB7-3BE3-4858-B0E3-81C235EA9E9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1" creationId="{9167DC5D-9BDB-4373-AEA7-7D1BDF9C32B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2" creationId="{42E36F15-0DA0-4167-A0DF-AABE9CCC532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3" creationId="{E153ACCD-6C50-4164-89BE-E437AE876F4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5" creationId="{D435F17D-D0C0-44E3-91E6-945B4A9160C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6" creationId="{5A3647DB-25BB-41F2-A1AF-6A214FAE1EE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7" creationId="{B2AF5895-462D-4367-BC0B-D2C2E120AA5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8" creationId="{93B3398D-0335-4528-B9F8-0FC56CAD733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79" creationId="{BB52D006-6011-4E25-8A1E-12E01A59C28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0" creationId="{8EEB001D-2D23-4A64-88E3-787720B9E7B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1" creationId="{78318BDD-3C76-488F-A239-40E38849E8B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2" creationId="{951F409D-F386-491D-9CE2-AE733D28BF7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3" creationId="{8FDE1DE5-E2E4-425D-BF88-7AEE7FA81C6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4" creationId="{0583A8C3-7C2C-4F59-9825-08693F787AA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5" creationId="{42BB1C63-0248-4626-8B9C-04080DDA598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6" creationId="{C04BCC2D-FA14-46E5-AF3F-2AEA7D10ED8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8" creationId="{98D3666A-BC31-4292-A9BF-3B692D5C42F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89" creationId="{B42FD833-D8DF-4DF5-933E-3D7AA3CC71E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0" creationId="{FB6E8337-DB88-4AB3-9790-C4F345EC778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2" creationId="{32F8AA4E-18B1-447D-8C6F-B4339F44FC2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3" creationId="{B7F77E64-6E0E-4ADA-B4B3-864B35E0283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4" creationId="{BE3118DE-D896-4D48-AE86-3C60BA0E47D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5" creationId="{CAA541E9-FF9F-4F91-B592-A30497A5F9E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6" creationId="{81909B60-65FC-4939-B123-B0D6B9EF3C6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8" creationId="{4B18DD89-00AD-4A4D-AAF3-2BDA65F97CB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899" creationId="{73B50AB0-CA83-49EE-A574-C21353CF088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0" creationId="{F11D4FDC-63AB-4F10-B070-B35F2FF1F00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1" creationId="{D5163681-0D15-4BB2-8D1D-A414071CD97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2" creationId="{A86C37F3-7DC5-400C-8A03-42B294CDC78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3" creationId="{B090D77C-2F37-41D8-96C8-01D8265BFD3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4" creationId="{2873E273-4367-40C8-BE35-5187665A91E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5" creationId="{82CD9FA1-5B3B-4663-AC11-13E094052A9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6" creationId="{FBCD8684-4B8B-43E0-A1AA-57217BB7A8B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8" creationId="{33627167-3DB3-4860-8AC6-444AC912DCE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09" creationId="{3666A0DA-9165-4FEB-9F56-F8EB9FB470F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0" creationId="{35ED6713-D342-47F0-97C5-751E2269E95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1" creationId="{A53C2F03-5088-4D0C-BD32-0E6BAA6AC8A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2" creationId="{3777CA30-2396-4A68-BE8C-E510BD34FF0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3" creationId="{DE630E39-EF18-4629-8C05-02DB863756D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4" creationId="{7EECC35F-7160-4E05-B8FC-01B0EE3252E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5" creationId="{03B58AF7-FA53-4793-9FAB-CB5F9D1D55B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6" creationId="{A8958D94-5B27-4C05-83AD-2C4FE8F8205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8" creationId="{A5E7E922-3AEE-4E51-BCDE-E72AB29A7BA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19" creationId="{E03C5AED-556A-4296-8750-F63BA5CCBAB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0" creationId="{F4AA6F14-CD80-4C4F-AEE7-A86B6BEA068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1" creationId="{1E1C1A36-1DF3-4B0F-9AB8-D0D9E68AF20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2" creationId="{5601EB02-5B9A-4738-ACFF-E4E0DA35E53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3" creationId="{1C2C77CF-9E00-4E80-8845-BEABB589316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4" creationId="{EBC176C6-7F5C-44AE-B6D6-D7935034124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5" creationId="{F967EF13-79A6-42EB-A373-844B119E15C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6" creationId="{2CC7E6D2-29E9-458C-A7A0-AE9D9BE0A08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7" creationId="{BA24347A-FD1A-4127-85A3-5986D2A070FF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8" creationId="{4302AFCC-F07D-4DC3-84D4-95204F07185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29" creationId="{5D42CE9D-4044-4CD1-AA8D-3F4224A59FF3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1" creationId="{AC3BDA3A-CB02-4608-8A61-451B7E2E64D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2" creationId="{81606B88-FB09-40C0-8CD3-907CFE63A14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3" creationId="{33A51F00-BA94-40A5-9E47-738CDA54B82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4" creationId="{FB759AB9-3EAA-4380-B1AA-4570DEBE179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5" creationId="{6A527688-1202-4045-B4C9-3E38D825C10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6" creationId="{B5074BE5-471D-41C4-AC77-4FEB3A2F3E5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7" creationId="{19B42FA4-7AA1-4D55-B430-B984C44978C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8" creationId="{F89B15F3-CAB6-45D6-B19A-56B8C2B97991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39" creationId="{2DB0EA6A-00B0-45B8-AE8A-47F28883711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1" creationId="{83F28769-AECF-4B5A-8A98-6CE281895E0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2" creationId="{2D99E142-D156-4252-ACD2-A918851E8D08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3" creationId="{76BB89F2-256A-4653-BA91-A423ED1DEE6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4" creationId="{F5747BF1-08D1-4C96-A205-93BCA496F855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5" creationId="{05F9C498-9C71-4084-824B-FBCCDD1BA57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6" creationId="{C97FB145-0AE8-460B-BD4F-874199D3A96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8" creationId="{3E7AB765-15B1-4C6F-AE76-BAAB8B6DBAB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49" creationId="{4B16DC38-9AA7-4DA3-B62E-0863EB27ABB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0" creationId="{7853A2D9-F44C-404F-BDE2-BED21FD579AB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1" creationId="{D41FC40E-32EA-4AF0-9C2E-76D909222700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2" creationId="{EBDA88C3-D1B4-4AA0-B740-530EDADAC6FD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3" creationId="{09DA9729-F8D1-4CBA-9AD2-37788476708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4" creationId="{B3EC1300-61ED-42BD-AB66-67706E2CCD0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5" creationId="{9C69398B-79B5-4D4E-B528-AB40983D270C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6" creationId="{A91E2057-7D7B-4B2C-9F44-23862BE9DA7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8" creationId="{B726F79F-4745-4A06-90DE-F8E0EBA1ADD6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59" creationId="{942533F7-D086-4C76-8BE3-F394ECE2AB52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0" creationId="{C28B6777-0104-4858-BFAE-2ED377588814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1" creationId="{6C2E4093-787C-4B7B-8C3B-AE25CF3A5A5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2" creationId="{CAA2C7A2-37C1-46BA-9994-538D183F08DA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3" creationId="{EF6A8219-10DA-436C-BAF4-85B15587CD2E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4" creationId="{399D7A44-1326-48E6-AA50-8EAACAF52889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5" creationId="{89B93AAC-48CC-47FC-9A52-4EAC5AE3F457}"/>
          </ac:inkMkLst>
        </pc:inkChg>
        <pc:inkChg chg="mod">
          <ac:chgData name="Sarda, Sheil" userId="32ab2feb-da7e-491d-b51b-d45e8741170f" providerId="ADAL" clId="{4C2F46FC-1EDA-442C-889F-B088F610AA1B}" dt="2020-09-23T22:12:42.931" v="614" actId="571"/>
          <ac:inkMkLst>
            <pc:docMk/>
            <pc:sldMk cId="387623380" sldId="256"/>
            <ac:inkMk id="966" creationId="{D1BDB50E-F066-4512-AB03-E5BCDAE7357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0" creationId="{27DA228B-5EE4-4531-A8BF-28FA409E93F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1" creationId="{1D0F98F7-0DEA-4F7B-912B-CC8A09D25FB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2" creationId="{BF07E971-E7B9-4DA1-8AEA-84D02D690DA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3" creationId="{5D282638-7F69-4C88-B95D-320F4AF8FFB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5" creationId="{A7FC5ADA-BB04-4C74-AE0C-B87E239F8C2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6" creationId="{A6C48C79-F50C-4CF7-ABFD-ABC0AD22366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7" creationId="{E3C79EEF-F950-4B67-B832-E613156D449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8" creationId="{6631B063-37F4-4D06-B9A6-1D377DBB2CF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79" creationId="{B4F73395-15E7-40AF-8220-FB6F1D9F964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0" creationId="{B061320D-9038-4A8E-8DC8-9C5755D12BFA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1" creationId="{4E5F0219-97A8-4686-B1D2-C889ACDE858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2" creationId="{6ABCDACE-B4CD-436B-8F8B-6D0AF4388A4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3" creationId="{129F21C3-8F7A-4442-9FD0-83C32259E02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4" creationId="{DE0CC1FB-26B9-46A3-ACD7-3411D3BD0CF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5" creationId="{E5F7B5DF-6BE2-4008-9C8D-855A7465D4C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6" creationId="{21328081-2BF1-43CD-AFD6-72D45E1A952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7" creationId="{F3159041-1F00-4032-ABA7-6F30B59B241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89" creationId="{E607CD0F-7C21-4D6D-BB0D-63B95D2712BA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0" creationId="{2B7B0D24-CD11-46FD-9BA7-DA0900B1328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1" creationId="{B67870AB-EBA9-48B6-8A64-E47DED98FAA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2" creationId="{0FA0434E-A2C0-4920-807E-39B2C7BBD5D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3" creationId="{2BD6A7A7-7804-46FF-9542-9AB9BACF75A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4" creationId="{C536EC5D-0836-426F-9944-11A069607FD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5" creationId="{91CB4413-99E1-476C-88BD-5045858657E5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6" creationId="{6C1C02F3-20E1-4434-BF7F-33E6D954D43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7" creationId="{1FCACC3C-9C0F-41AE-B692-35F0522CA3C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8" creationId="{672659C4-8FC9-4534-989F-CEEF7FD0F9A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999" creationId="{C4CB9B6D-477E-4B1E-9F7A-F3655032EAD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1" creationId="{B0404ADE-02BA-4531-86BD-63697CD05A8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2" creationId="{420A9312-B3F6-4DBA-A604-47285EA0C28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3" creationId="{68E3B0F5-D4FB-4FCF-9D83-57351745E0D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5" creationId="{914F68D5-F0AD-4E59-86E1-67E07457213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6" creationId="{EF5768C0-310A-4838-B054-94858F8B9C7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7" creationId="{5D48201A-FB8B-471E-ABBC-AABC2BAAA62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8" creationId="{7197A515-5C6A-4199-A072-D66AE3C19F7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09" creationId="{2CF48DED-2052-467E-A88A-98DE076F370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0" creationId="{FB8811B0-FF0B-4946-A4E4-BAA1CD36E43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1" creationId="{0102CBB4-33C7-48EC-B56B-30682E0F88B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3" creationId="{11755F37-87E9-4D14-96A5-891C35B7E125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4" creationId="{8276A4B8-C813-4BEE-A37D-5A021D88C0A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5" creationId="{E1FC8089-6E8C-476B-BCF2-6FB69EFE687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7" creationId="{2146992C-3774-472F-8A99-BD2C6C45DB5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8" creationId="{2E87A88B-966D-42ED-B333-9C04A70F99F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19" creationId="{0B64BF50-7434-4C15-A0F3-CD910C9A257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0" creationId="{E8C2CCEC-70E7-4088-9324-C4C2EC73A2A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1" creationId="{A091D755-B1AE-4753-8358-4AAD3321D34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2" creationId="{C1FD932D-9638-4BF0-9329-2E63137292C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3" creationId="{3DF80813-0AD1-4D3A-B926-78FE8BBD8B3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5" creationId="{A2A5C512-12D8-4CE3-B062-020F5E7139F6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6" creationId="{3FAD8BB8-95F2-430A-A333-295259437C4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7" creationId="{632FDDFB-D51A-42AA-910F-5886C2876F5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8" creationId="{0E240827-35BB-49A6-91DB-72A5957C386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29" creationId="{2AC603E1-2A38-4B09-B79F-C9E3299E7EC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0" creationId="{0D52A5AE-3D1A-4675-95AD-E14411ACED3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1" creationId="{A136BA0F-92D5-426E-BA52-946A75B9A7B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2" creationId="{13CA4657-4EFF-43F8-8996-2BC26347178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3" creationId="{614C7ACD-2250-4F37-BEE7-CD8D33A4EB3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4" creationId="{35F16195-B84B-4AB7-B1FF-13B65C14134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5" creationId="{9212A1F8-2DC7-4363-87C7-D0BC8C55578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6" creationId="{2051D788-10B5-4F3D-A8D2-2E12B7DB9AE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7" creationId="{5CB57217-7CFC-446A-B34C-1CBE4FFDBDC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39" creationId="{E8EFC059-0FD8-472C-863D-5BCECA6281B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0" creationId="{E61F23F4-56B9-4DD7-AA29-1D0BC1B11415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1" creationId="{3F465CB7-093D-4442-99DC-95E11779F4D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2" creationId="{AB830943-56D2-4613-BE02-A8206D8D28C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4" creationId="{C505AE78-2DF2-495B-8E53-C59C93F90BE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5" creationId="{F8B82DAF-F7D9-40E6-8F30-85293918225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6" creationId="{22EC172D-BED4-4273-ADEA-0CE0B27AAC45}"/>
          </ac:inkMkLst>
        </pc:inkChg>
        <pc:inkChg chg="add del mod">
          <ac:chgData name="Sarda, Sheil" userId="32ab2feb-da7e-491d-b51b-d45e8741170f" providerId="ADAL" clId="{4C2F46FC-1EDA-442C-889F-B088F610AA1B}" dt="2020-09-23T22:13:07.952" v="616" actId="478"/>
          <ac:inkMkLst>
            <pc:docMk/>
            <pc:sldMk cId="387623380" sldId="256"/>
            <ac:inkMk id="1047" creationId="{F9BB45A0-5354-42DF-A225-ED618934208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49" creationId="{2AC76B39-1943-4B34-89BF-BE1088D620C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0" creationId="{9B62FF9A-B10A-4966-9457-89EDDFAE355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1" creationId="{5A1FFE19-E9F3-41AD-A3D7-32A46D18A25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2" creationId="{7A3BEADF-39EB-4FDC-B56B-466543DD2E8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4" creationId="{7CA29898-BB21-40F1-BC15-F4A48DA2E27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5" creationId="{61DA1232-89A9-4430-B7C4-43A8861D897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6" creationId="{8A23ED6E-3979-429D-90B8-2888614EDFE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8" creationId="{D8728E92-6EE4-4AD8-BE9E-DF6A16AACD5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59" creationId="{7CDF94E1-9B4D-4C56-885C-B2AC7549C18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0" creationId="{2EA09C83-EEC5-4875-9728-82755BE9CBB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1" creationId="{E0F0A74D-FAD9-4EF5-AE7D-6FC7DD2C25D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2" creationId="{25E5A29B-A786-4E07-8725-E678F13B07C5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3" creationId="{73CA8F8D-BED7-4D9D-8798-EF6FD1D7538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5" creationId="{3024D0B2-E86E-4282-B191-FD3C2C641BD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6" creationId="{7E3B519B-32EE-48FD-9A0D-06F26979E1C6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7" creationId="{6C69E674-4DC7-4FA2-8885-2D90B5B37D5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8" creationId="{306104A6-5759-4D8D-A634-3C9181C71D1A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69" creationId="{B1C35EAD-CEE2-4A4A-A316-3F6F9D2C012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0" creationId="{6E0B09A0-5296-4FDC-A6DC-98F5CC3B386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1" creationId="{E708F403-43B2-44E5-A439-BE95B810253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2" creationId="{3F58C64A-D4D3-485F-90FD-87233D01014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3" creationId="{8AD3C79B-1B7B-454A-9E45-B4CDD2FBB8E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4" creationId="{73426477-DBEF-451F-A60E-820CB7BC10D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6" creationId="{4D50AC32-C3FC-4A95-B68B-696DFE704F3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7" creationId="{1C589435-F514-4BE8-BA70-A1904E265AEA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8" creationId="{7EE738FC-3213-4563-8584-A526C63ECF1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79" creationId="{40888EED-F1D0-4716-9AF2-D6E1365AD0A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1" creationId="{11B48E75-E6FB-465F-9DF7-EE40A440B18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2" creationId="{D4D8D79B-258B-4B34-959E-51A89ED28B9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3" creationId="{414610A6-F3EC-495F-8E10-D7DD1211863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4" creationId="{A405D6C8-BF11-447F-965C-333CF1C579F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5" creationId="{E20F9ACD-EC51-42E5-9480-9DA4A208DD8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6" creationId="{02113C30-4944-4E48-962C-86BA2B67A31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7" creationId="{FE29D2A8-19A6-46BF-8226-3825CC3AF9B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8" creationId="{F34B61A9-CEFC-4CDF-8ECA-A49839ABA87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89" creationId="{C75E41B0-4803-4447-85E0-B40329E57B8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0" creationId="{2C0C61EF-7FDE-4EAD-8590-ED5D219A139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1" creationId="{567D00DC-D753-46F1-953B-21410BAC865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2" creationId="{CAFB19BA-7023-41A7-BB20-EFDF95D94DD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4" creationId="{2F7AF75F-7618-4E8A-AA01-9145A05A654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5" creationId="{87715A23-DE1C-4059-97A5-2359C307A9B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6" creationId="{78733B08-54A2-4763-A4EC-A5A5EE66BE9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8" creationId="{6A851E3E-C359-4E6B-A04D-535ACC09AB9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099" creationId="{D71963AF-F9B3-4516-9FF4-9ED8F9C27B7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0" creationId="{AF906B1E-746E-4A9D-90A0-9035D025637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1" creationId="{575ED59B-A6EE-42CB-B5EB-F19FE5B09E9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2" creationId="{247367C1-C8CD-446E-9E0B-0EBBDEF991D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4" creationId="{2CE1E8E8-8C79-412B-82B3-D5224B66569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5" creationId="{6CCBCCB7-0DEF-48DA-A462-3EE54C1FC7A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6" creationId="{CE080322-5524-4464-929C-9010F23FD05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7" creationId="{F156D9FA-7FCF-4F51-8D8F-E65294BD26C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8" creationId="{C51D99FE-FFD8-4DA1-B5C7-D22567DF7DD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09" creationId="{6E6807B4-BE05-4A67-9375-FF2942BEAE6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0" creationId="{857A455A-DF69-48B7-8C08-D61971BBD28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1" creationId="{943C0BC5-C34A-4A65-B85C-FA1805E8ECD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2" creationId="{2D6EE687-6C31-4CBA-A3F6-21EDEBFBF22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4" creationId="{35FD34FC-3C18-4424-96B2-34D07ED6D17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5" creationId="{B71605A0-26A1-49BD-B93A-0FAE410E7A6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6" creationId="{BA6DA09B-2D9B-4142-86A8-91A3CBB7990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7" creationId="{00819426-104A-47B2-B252-96E6A33A5AC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8" creationId="{5427AE5C-F1FC-4191-8DE7-25C4F63554D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19" creationId="{072DB2E4-11A6-4B8D-9A80-819607C795C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0" creationId="{3A3847B8-6D65-49D7-895E-2BB57AA13B66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1" creationId="{6D1346FA-3D78-402E-9FE7-274F227C92B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2" creationId="{0430732E-4C54-4FA3-B3B7-A9DE89DBE446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4" creationId="{34ECA652-7579-41DA-8380-A0D45F3F29B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5" creationId="{AF631477-F8DB-4F97-8175-8E5DE766F5E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6" creationId="{F7BD062A-583E-474B-857E-05E16A43684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7" creationId="{280BEF2A-62A5-4C33-8479-5A162AB1A1A7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8" creationId="{69DD1D6D-E383-4006-8B21-A08CFE24D4C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29" creationId="{60F7DBC5-AD58-41B4-9497-C86B65153D4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0" creationId="{1C937286-86D1-4C0B-8C87-A2EE9462D66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1" creationId="{9A953877-2D7A-4EF8-AEB7-54F086B27E4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2" creationId="{E241E64F-7306-45C2-A438-F381F965A00F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3" creationId="{65E08F19-F42A-41C9-BCEA-7F4683C6AF99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4" creationId="{8832F21B-4C66-432A-92B3-99DA277F936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5" creationId="{712DE76A-A21E-4DE2-B5A3-1B8C29FF1475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7" creationId="{B002DAD6-562C-4873-B49C-64F47AEC6BE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8" creationId="{2BDFA3F0-DEE1-40A5-87A7-D394E394B81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39" creationId="{70E1E48F-3687-4FE8-8B8F-20935B1CCA2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0" creationId="{13D93A36-144D-4011-998E-C2F93ADB261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1" creationId="{12298350-9B49-43DB-A80D-F85A29652636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2" creationId="{098E7C30-F1C4-4162-88D6-592E15BFA09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3" creationId="{6271E168-6DBA-4071-BD4A-CE568EFDBEC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4" creationId="{4DA56E3B-FD90-4DF4-9770-4D4B19A1FF6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5" creationId="{FD40E86A-3BC0-46E5-ABE4-07B46C832EE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7" creationId="{CCB7E352-43ED-4026-A488-8484FB33A620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8" creationId="{9E9003D5-488B-4CF9-A5DE-EE78B641C39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49" creationId="{70B3FA49-36D0-4181-9916-B5FB0898DAB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0" creationId="{F2D137E0-D954-4704-954A-3C6B186B3B5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1" creationId="{8CBFDF15-A344-4FE2-BD20-CF8E0DA2A8CD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2" creationId="{6A87FC4E-2AFE-45FB-8867-0F695A25974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4" creationId="{82F5409C-FCE4-42E3-B16A-C7274B4C4F88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5" creationId="{D866C964-5818-432A-BE96-617852B3F74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6" creationId="{E6931789-7D68-4AC7-9458-451182C860C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7" creationId="{E84E4E8D-439D-4736-9F3E-FFB82523790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8" creationId="{DAEFE0E1-7835-464C-A941-CAA31CB746B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59" creationId="{7ACA3C20-A654-42D1-A0BE-C721D35DBD3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0" creationId="{F43EDA6F-63A8-4229-A44B-973DF4F62D5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1" creationId="{3383565E-AF42-4C69-AF23-CE8162FA56A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2" creationId="{EB3024AA-5C7D-49A6-9BA1-924F91748661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4" creationId="{E0EF96AC-B03B-4423-B347-8AAEDF2C9173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5" creationId="{34ACDDA4-0AE9-4048-86C1-7FB7C6712B5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6" creationId="{77D6AE4A-3216-41EC-9FC9-AF9C8D8630A4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7" creationId="{0C4EED03-2270-46DA-B169-28219ACD258E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8" creationId="{A1A41F92-C75F-4747-BE20-7330E19B72D2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69" creationId="{4F794F0C-F9BA-43EB-A0CA-1001D057BC7A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70" creationId="{25088BC1-4F7B-4BD5-8DAC-61B29365FF5C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71" creationId="{08C36099-C238-47F8-9B25-1E8AF33F924B}"/>
          </ac:inkMkLst>
        </pc:inkChg>
        <pc:inkChg chg="mod">
          <ac:chgData name="Sarda, Sheil" userId="32ab2feb-da7e-491d-b51b-d45e8741170f" providerId="ADAL" clId="{4C2F46FC-1EDA-442C-889F-B088F610AA1B}" dt="2020-09-23T22:13:00.099" v="615" actId="571"/>
          <ac:inkMkLst>
            <pc:docMk/>
            <pc:sldMk cId="387623380" sldId="256"/>
            <ac:inkMk id="1172" creationId="{B7E65230-7763-4571-9B75-18F549DBE4D6}"/>
          </ac:inkMkLst>
        </pc:inkChg>
        <pc:inkChg chg="add mod">
          <ac:chgData name="Sarda, Sheil" userId="32ab2feb-da7e-491d-b51b-d45e8741170f" providerId="ADAL" clId="{4C2F46FC-1EDA-442C-889F-B088F610AA1B}" dt="2020-09-23T22:13:27.266" v="622"/>
          <ac:inkMkLst>
            <pc:docMk/>
            <pc:sldMk cId="387623380" sldId="256"/>
            <ac:inkMk id="1173" creationId="{712D37C9-52EC-41C7-B05E-C0BF9D631AD7}"/>
          </ac:inkMkLst>
        </pc:inkChg>
        <pc:inkChg chg="add mod">
          <ac:chgData name="Sarda, Sheil" userId="32ab2feb-da7e-491d-b51b-d45e8741170f" providerId="ADAL" clId="{4C2F46FC-1EDA-442C-889F-B088F610AA1B}" dt="2020-09-23T22:13:27.266" v="622"/>
          <ac:inkMkLst>
            <pc:docMk/>
            <pc:sldMk cId="387623380" sldId="256"/>
            <ac:inkMk id="1174" creationId="{213B4A6E-8A19-4FEF-9D1C-2226D02D7E6F}"/>
          </ac:inkMkLst>
        </pc:inkChg>
        <pc:inkChg chg="add mod">
          <ac:chgData name="Sarda, Sheil" userId="32ab2feb-da7e-491d-b51b-d45e8741170f" providerId="ADAL" clId="{4C2F46FC-1EDA-442C-889F-B088F610AA1B}" dt="2020-09-23T22:13:27.266" v="622"/>
          <ac:inkMkLst>
            <pc:docMk/>
            <pc:sldMk cId="387623380" sldId="256"/>
            <ac:inkMk id="1175" creationId="{D2E2068C-4AC4-4ECA-B18A-42185417818D}"/>
          </ac:inkMkLst>
        </pc:inkChg>
        <pc:inkChg chg="add mod">
          <ac:chgData name="Sarda, Sheil" userId="32ab2feb-da7e-491d-b51b-d45e8741170f" providerId="ADAL" clId="{4C2F46FC-1EDA-442C-889F-B088F610AA1B}" dt="2020-09-23T22:13:27.266" v="622"/>
          <ac:inkMkLst>
            <pc:docMk/>
            <pc:sldMk cId="387623380" sldId="256"/>
            <ac:inkMk id="1176" creationId="{E345418D-1F65-4053-B4F8-4574C6A6ACAB}"/>
          </ac:inkMkLst>
        </pc:inkChg>
        <pc:inkChg chg="add mod">
          <ac:chgData name="Sarda, Sheil" userId="32ab2feb-da7e-491d-b51b-d45e8741170f" providerId="ADAL" clId="{4C2F46FC-1EDA-442C-889F-B088F610AA1B}" dt="2020-09-23T22:13:27.266" v="622"/>
          <ac:inkMkLst>
            <pc:docMk/>
            <pc:sldMk cId="387623380" sldId="256"/>
            <ac:inkMk id="1177" creationId="{00D69D1F-A65B-4367-ABD8-763F498AC2D9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79" creationId="{05535E17-5CBE-4F87-BB9D-E10C1F5C75EC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0" creationId="{B726C73A-ACAE-46CB-BA16-156F1303C844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1" creationId="{7CAE9B3F-447E-4F87-BBE8-56E661725200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3" creationId="{147C43F8-BF53-4764-984E-EA2857920B2A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4" creationId="{88B48D2C-DB8D-4C7E-89A4-E44A0A49876C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5" creationId="{026AB775-B837-4088-8CAD-16522DC96098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6" creationId="{D7B028AF-F52B-4E91-B916-429A5B0226AD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7" creationId="{66AFE21E-DC67-4A17-94D6-670FBA2278DB}"/>
          </ac:inkMkLst>
        </pc:inkChg>
        <pc:inkChg chg="add mod">
          <ac:chgData name="Sarda, Sheil" userId="32ab2feb-da7e-491d-b51b-d45e8741170f" providerId="ADAL" clId="{4C2F46FC-1EDA-442C-889F-B088F610AA1B}" dt="2020-09-23T22:13:58.408" v="633"/>
          <ac:inkMkLst>
            <pc:docMk/>
            <pc:sldMk cId="387623380" sldId="256"/>
            <ac:inkMk id="1188" creationId="{23173F8E-DE3A-48FC-8141-A58BC1E8DA16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0" creationId="{EEC9DA09-440D-42B8-A5B2-92AAF62262F3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1" creationId="{A5B989A0-C3FA-4783-A26C-9E6B28B238F4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2" creationId="{032A243E-BE2D-4B46-BE27-A95D86EDA124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3" creationId="{B0B53D0A-59C7-435D-A7B1-1C5CD1B30045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4" creationId="{BBCFF5A9-AE17-4F91-AFC7-2208B75897C4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5" creationId="{FCBEFAA5-4BCE-4D43-B151-8283F5E1B9B1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6" creationId="{22BEDAE9-4914-4DA5-A761-88188CD6D1CE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7" creationId="{71E83EE6-1749-4949-95D7-E21E961C4D93}"/>
          </ac:inkMkLst>
        </pc:inkChg>
        <pc:inkChg chg="add mod">
          <ac:chgData name="Sarda, Sheil" userId="32ab2feb-da7e-491d-b51b-d45e8741170f" providerId="ADAL" clId="{4C2F46FC-1EDA-442C-889F-B088F610AA1B}" dt="2020-09-23T22:14:13.740" v="646"/>
          <ac:inkMkLst>
            <pc:docMk/>
            <pc:sldMk cId="387623380" sldId="256"/>
            <ac:inkMk id="1198" creationId="{6D01BD8B-4106-4D8D-8841-878492C3CB4D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199" creationId="{73E20769-5691-46F8-9BA8-EDE8642EC0EA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200" creationId="{3F4C7603-2477-4CC7-ABF5-BCDF957369AC}"/>
          </ac:inkMkLst>
        </pc:inkChg>
        <pc:inkChg chg="add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201" creationId="{DCE404AE-8E8F-4074-98A7-B785FD4B431D}"/>
          </ac:inkMkLst>
        </pc:inkChg>
        <pc:inkChg chg="add del mod">
          <ac:chgData name="Sarda, Sheil" userId="32ab2feb-da7e-491d-b51b-d45e8741170f" providerId="ADAL" clId="{4C2F46FC-1EDA-442C-889F-B088F610AA1B}" dt="2020-09-23T22:14:47.351" v="652" actId="9405"/>
          <ac:inkMkLst>
            <pc:docMk/>
            <pc:sldMk cId="387623380" sldId="256"/>
            <ac:inkMk id="1204" creationId="{7EEC85E0-67D3-4473-A95E-DEEBC91D09DB}"/>
          </ac:inkMkLst>
        </pc:inkChg>
        <pc:inkChg chg="add del mod">
          <ac:chgData name="Sarda, Sheil" userId="32ab2feb-da7e-491d-b51b-d45e8741170f" providerId="ADAL" clId="{4C2F46FC-1EDA-442C-889F-B088F610AA1B}" dt="2020-09-23T22:14:46.067" v="651"/>
          <ac:inkMkLst>
            <pc:docMk/>
            <pc:sldMk cId="387623380" sldId="256"/>
            <ac:inkMk id="1205" creationId="{CB399403-2E50-4947-B457-5349DB39D338}"/>
          </ac:inkMkLst>
        </pc:inkChg>
        <pc:inkChg chg="add mod">
          <ac:chgData name="Sarda, Sheil" userId="32ab2feb-da7e-491d-b51b-d45e8741170f" providerId="ADAL" clId="{4C2F46FC-1EDA-442C-889F-B088F610AA1B}" dt="2020-09-23T22:14:52.309" v="658"/>
          <ac:inkMkLst>
            <pc:docMk/>
            <pc:sldMk cId="387623380" sldId="256"/>
            <ac:inkMk id="1207" creationId="{28B78A66-7EAB-4664-8092-0BAF9B8834CE}"/>
          </ac:inkMkLst>
        </pc:inkChg>
        <pc:inkChg chg="add mod">
          <ac:chgData name="Sarda, Sheil" userId="32ab2feb-da7e-491d-b51b-d45e8741170f" providerId="ADAL" clId="{4C2F46FC-1EDA-442C-889F-B088F610AA1B}" dt="2020-09-23T22:14:52.309" v="658"/>
          <ac:inkMkLst>
            <pc:docMk/>
            <pc:sldMk cId="387623380" sldId="256"/>
            <ac:inkMk id="1208" creationId="{44E933EB-F5DB-4BB3-BA4C-7805C5D387F3}"/>
          </ac:inkMkLst>
        </pc:inkChg>
        <pc:inkChg chg="add mod">
          <ac:chgData name="Sarda, Sheil" userId="32ab2feb-da7e-491d-b51b-d45e8741170f" providerId="ADAL" clId="{4C2F46FC-1EDA-442C-889F-B088F610AA1B}" dt="2020-09-23T22:14:52.309" v="658"/>
          <ac:inkMkLst>
            <pc:docMk/>
            <pc:sldMk cId="387623380" sldId="256"/>
            <ac:inkMk id="1209" creationId="{ADFCE11E-37B5-4786-BBD8-3E75A7251956}"/>
          </ac:inkMkLst>
        </pc:inkChg>
        <pc:inkChg chg="add mod">
          <ac:chgData name="Sarda, Sheil" userId="32ab2feb-da7e-491d-b51b-d45e8741170f" providerId="ADAL" clId="{4C2F46FC-1EDA-442C-889F-B088F610AA1B}" dt="2020-09-23T22:14:52.309" v="658"/>
          <ac:inkMkLst>
            <pc:docMk/>
            <pc:sldMk cId="387623380" sldId="256"/>
            <ac:inkMk id="1210" creationId="{FCA36264-C7DD-48DC-AAB6-11AC98A8312C}"/>
          </ac:inkMkLst>
        </pc:inkChg>
        <pc:inkChg chg="add mod">
          <ac:chgData name="Sarda, Sheil" userId="32ab2feb-da7e-491d-b51b-d45e8741170f" providerId="ADAL" clId="{4C2F46FC-1EDA-442C-889F-B088F610AA1B}" dt="2020-09-23T22:14:52.309" v="658"/>
          <ac:inkMkLst>
            <pc:docMk/>
            <pc:sldMk cId="387623380" sldId="256"/>
            <ac:inkMk id="1211" creationId="{396CDEA2-5262-405A-AA1A-E5648CC4AC67}"/>
          </ac:inkMkLst>
        </pc:inkChg>
        <pc:inkChg chg="add mod">
          <ac:chgData name="Sarda, Sheil" userId="32ab2feb-da7e-491d-b51b-d45e8741170f" providerId="ADAL" clId="{4C2F46FC-1EDA-442C-889F-B088F610AA1B}" dt="2020-09-23T22:14:58.732" v="662"/>
          <ac:inkMkLst>
            <pc:docMk/>
            <pc:sldMk cId="387623380" sldId="256"/>
            <ac:inkMk id="1213" creationId="{64C9242B-A53D-4B1B-B978-A60F9909BDB9}"/>
          </ac:inkMkLst>
        </pc:inkChg>
        <pc:inkChg chg="add mod">
          <ac:chgData name="Sarda, Sheil" userId="32ab2feb-da7e-491d-b51b-d45e8741170f" providerId="ADAL" clId="{4C2F46FC-1EDA-442C-889F-B088F610AA1B}" dt="2020-09-23T22:14:58.732" v="662"/>
          <ac:inkMkLst>
            <pc:docMk/>
            <pc:sldMk cId="387623380" sldId="256"/>
            <ac:inkMk id="1214" creationId="{70E87417-EE11-49B0-A067-6C891FC3EF5B}"/>
          </ac:inkMkLst>
        </pc:inkChg>
        <pc:inkChg chg="add mod">
          <ac:chgData name="Sarda, Sheil" userId="32ab2feb-da7e-491d-b51b-d45e8741170f" providerId="ADAL" clId="{4C2F46FC-1EDA-442C-889F-B088F610AA1B}" dt="2020-09-23T22:14:58.732" v="662"/>
          <ac:inkMkLst>
            <pc:docMk/>
            <pc:sldMk cId="387623380" sldId="256"/>
            <ac:inkMk id="1215" creationId="{2F4CBC61-8527-4825-86B8-D8C65EF3CDCF}"/>
          </ac:inkMkLst>
        </pc:inkChg>
        <pc:inkChg chg="add del">
          <ac:chgData name="Sarda, Sheil" userId="32ab2feb-da7e-491d-b51b-d45e8741170f" providerId="ADAL" clId="{4C2F46FC-1EDA-442C-889F-B088F610AA1B}" dt="2020-09-23T22:15:18.375" v="664"/>
          <ac:inkMkLst>
            <pc:docMk/>
            <pc:sldMk cId="387623380" sldId="256"/>
            <ac:inkMk id="1217" creationId="{DC8B4EDE-1275-406C-BC70-3F131E68D19E}"/>
          </ac:inkMkLst>
        </pc:inkChg>
        <pc:inkChg chg="add mod">
          <ac:chgData name="Sarda, Sheil" userId="32ab2feb-da7e-491d-b51b-d45e8741170f" providerId="ADAL" clId="{4C2F46FC-1EDA-442C-889F-B088F610AA1B}" dt="2020-09-23T22:15:21.208" v="668"/>
          <ac:inkMkLst>
            <pc:docMk/>
            <pc:sldMk cId="387623380" sldId="256"/>
            <ac:inkMk id="1218" creationId="{52514F82-0773-4477-AC1A-F7CE720F2068}"/>
          </ac:inkMkLst>
        </pc:inkChg>
        <pc:inkChg chg="add mod">
          <ac:chgData name="Sarda, Sheil" userId="32ab2feb-da7e-491d-b51b-d45e8741170f" providerId="ADAL" clId="{4C2F46FC-1EDA-442C-889F-B088F610AA1B}" dt="2020-09-23T22:15:21.208" v="668"/>
          <ac:inkMkLst>
            <pc:docMk/>
            <pc:sldMk cId="387623380" sldId="256"/>
            <ac:inkMk id="1219" creationId="{E8DB392B-ABB6-462A-ACF1-069B3CAC5984}"/>
          </ac:inkMkLst>
        </pc:inkChg>
        <pc:inkChg chg="add mod">
          <ac:chgData name="Sarda, Sheil" userId="32ab2feb-da7e-491d-b51b-d45e8741170f" providerId="ADAL" clId="{4C2F46FC-1EDA-442C-889F-B088F610AA1B}" dt="2020-09-23T22:15:21.208" v="668"/>
          <ac:inkMkLst>
            <pc:docMk/>
            <pc:sldMk cId="387623380" sldId="256"/>
            <ac:inkMk id="1220" creationId="{4720F05B-4456-48FC-803A-3D5333EF556C}"/>
          </ac:inkMkLst>
        </pc:inkChg>
        <pc:inkChg chg="add mod">
          <ac:chgData name="Sarda, Sheil" userId="32ab2feb-da7e-491d-b51b-d45e8741170f" providerId="ADAL" clId="{4C2F46FC-1EDA-442C-889F-B088F610AA1B}" dt="2020-09-23T22:15:38.214" v="672"/>
          <ac:inkMkLst>
            <pc:docMk/>
            <pc:sldMk cId="387623380" sldId="256"/>
            <ac:inkMk id="1222" creationId="{95BC26AB-7129-4668-95AB-33FE0B26F043}"/>
          </ac:inkMkLst>
        </pc:inkChg>
        <pc:inkChg chg="add mod">
          <ac:chgData name="Sarda, Sheil" userId="32ab2feb-da7e-491d-b51b-d45e8741170f" providerId="ADAL" clId="{4C2F46FC-1EDA-442C-889F-B088F610AA1B}" dt="2020-09-23T22:15:38.214" v="672"/>
          <ac:inkMkLst>
            <pc:docMk/>
            <pc:sldMk cId="387623380" sldId="256"/>
            <ac:inkMk id="1223" creationId="{6784235D-AF27-4E20-8C7C-BFE32906A8B6}"/>
          </ac:inkMkLst>
        </pc:inkChg>
        <pc:inkChg chg="add mod">
          <ac:chgData name="Sarda, Sheil" userId="32ab2feb-da7e-491d-b51b-d45e8741170f" providerId="ADAL" clId="{4C2F46FC-1EDA-442C-889F-B088F610AA1B}" dt="2020-09-23T22:15:38.214" v="672"/>
          <ac:inkMkLst>
            <pc:docMk/>
            <pc:sldMk cId="387623380" sldId="256"/>
            <ac:inkMk id="1224" creationId="{70B4C793-E834-4212-9DAA-70A278248390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26" creationId="{E82C2AA9-8AF3-498F-BEF2-888ED3D61A19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27" creationId="{1054296A-3516-4262-A97D-A7ECD55F55A3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28" creationId="{04C59B6C-F81D-4301-A30C-51E34FD1451D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29" creationId="{530BA924-238C-4691-AE35-B901B354E5A0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0" creationId="{3328940E-20E6-49E2-B3A8-BB01D64E25FC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1" creationId="{BF849775-FEE2-42C6-9E56-34072BF3F05C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2" creationId="{80285A4F-DD0E-4345-9CCA-4044F7B99058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3" creationId="{83407486-9D6E-4086-8553-BC6229695C68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4" creationId="{971EF519-B4E8-4225-874F-8F937D17C6C4}"/>
          </ac:inkMkLst>
        </pc:inkChg>
        <pc:inkChg chg="add mod">
          <ac:chgData name="Sarda, Sheil" userId="32ab2feb-da7e-491d-b51b-d45e8741170f" providerId="ADAL" clId="{4C2F46FC-1EDA-442C-889F-B088F610AA1B}" dt="2020-09-23T22:15:49.832" v="683"/>
          <ac:inkMkLst>
            <pc:docMk/>
            <pc:sldMk cId="387623380" sldId="256"/>
            <ac:inkMk id="1235" creationId="{65DDCECB-6453-4EC1-9D8C-8890A2790EB8}"/>
          </ac:inkMkLst>
        </pc:inkChg>
        <pc:inkChg chg="add mod">
          <ac:chgData name="Sarda, Sheil" userId="32ab2feb-da7e-491d-b51b-d45e8741170f" providerId="ADAL" clId="{4C2F46FC-1EDA-442C-889F-B088F610AA1B}" dt="2020-09-23T22:15:52.200" v="687"/>
          <ac:inkMkLst>
            <pc:docMk/>
            <pc:sldMk cId="387623380" sldId="256"/>
            <ac:inkMk id="1237" creationId="{D48C0267-FDAD-40B5-A30F-0D370284D047}"/>
          </ac:inkMkLst>
        </pc:inkChg>
        <pc:inkChg chg="add mod">
          <ac:chgData name="Sarda, Sheil" userId="32ab2feb-da7e-491d-b51b-d45e8741170f" providerId="ADAL" clId="{4C2F46FC-1EDA-442C-889F-B088F610AA1B}" dt="2020-09-23T22:15:52.200" v="687"/>
          <ac:inkMkLst>
            <pc:docMk/>
            <pc:sldMk cId="387623380" sldId="256"/>
            <ac:inkMk id="1238" creationId="{0C2F2EB2-C239-4ED4-A587-78BEDDFBFCAD}"/>
          </ac:inkMkLst>
        </pc:inkChg>
        <pc:inkChg chg="add mod">
          <ac:chgData name="Sarda, Sheil" userId="32ab2feb-da7e-491d-b51b-d45e8741170f" providerId="ADAL" clId="{4C2F46FC-1EDA-442C-889F-B088F610AA1B}" dt="2020-09-23T22:15:52.200" v="687"/>
          <ac:inkMkLst>
            <pc:docMk/>
            <pc:sldMk cId="387623380" sldId="256"/>
            <ac:inkMk id="1239" creationId="{856EF1F4-04BB-4204-A11C-DCE5BCFBDFC4}"/>
          </ac:inkMkLst>
        </pc:inkChg>
        <pc:inkChg chg="add mod">
          <ac:chgData name="Sarda, Sheil" userId="32ab2feb-da7e-491d-b51b-d45e8741170f" providerId="ADAL" clId="{4C2F46FC-1EDA-442C-889F-B088F610AA1B}" dt="2020-09-23T22:16:02.864" v="697"/>
          <ac:inkMkLst>
            <pc:docMk/>
            <pc:sldMk cId="387623380" sldId="256"/>
            <ac:inkMk id="1241" creationId="{E564D55B-BA77-4AE5-B63D-D687FEACB845}"/>
          </ac:inkMkLst>
        </pc:inkChg>
        <pc:inkChg chg="add mod">
          <ac:chgData name="Sarda, Sheil" userId="32ab2feb-da7e-491d-b51b-d45e8741170f" providerId="ADAL" clId="{4C2F46FC-1EDA-442C-889F-B088F610AA1B}" dt="2020-09-23T22:16:02.864" v="697"/>
          <ac:inkMkLst>
            <pc:docMk/>
            <pc:sldMk cId="387623380" sldId="256"/>
            <ac:inkMk id="1242" creationId="{5FF067C5-55C9-4FC0-8CA4-51ED72339698}"/>
          </ac:inkMkLst>
        </pc:inkChg>
        <pc:inkChg chg="add mod">
          <ac:chgData name="Sarda, Sheil" userId="32ab2feb-da7e-491d-b51b-d45e8741170f" providerId="ADAL" clId="{4C2F46FC-1EDA-442C-889F-B088F610AA1B}" dt="2020-09-23T22:16:02.864" v="697"/>
          <ac:inkMkLst>
            <pc:docMk/>
            <pc:sldMk cId="387623380" sldId="256"/>
            <ac:inkMk id="1243" creationId="{12A5512D-EA86-4FC2-A830-907F99A98821}"/>
          </ac:inkMkLst>
        </pc:inkChg>
        <pc:inkChg chg="add mod">
          <ac:chgData name="Sarda, Sheil" userId="32ab2feb-da7e-491d-b51b-d45e8741170f" providerId="ADAL" clId="{4C2F46FC-1EDA-442C-889F-B088F610AA1B}" dt="2020-09-23T22:16:02.864" v="697"/>
          <ac:inkMkLst>
            <pc:docMk/>
            <pc:sldMk cId="387623380" sldId="256"/>
            <ac:inkMk id="1244" creationId="{5AB18E8F-61BF-445B-9151-07DB388A8524}"/>
          </ac:inkMkLst>
        </pc:inkChg>
        <pc:inkChg chg="add mod">
          <ac:chgData name="Sarda, Sheil" userId="32ab2feb-da7e-491d-b51b-d45e8741170f" providerId="ADAL" clId="{4C2F46FC-1EDA-442C-889F-B088F610AA1B}" dt="2020-09-23T22:16:02.864" v="697"/>
          <ac:inkMkLst>
            <pc:docMk/>
            <pc:sldMk cId="387623380" sldId="256"/>
            <ac:inkMk id="1245" creationId="{89AE45E9-7FE2-446D-92C3-9E858F232DA8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46" creationId="{3E6379DC-211F-46C6-AA0B-29E7E787A591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47" creationId="{08702A55-5583-4BC7-9CAA-FA202159C11F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48" creationId="{F9A08D9B-51EA-414E-A4D7-5AE28DDCD2D3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49" creationId="{9972FDEF-E40C-46B1-867C-8C253377A787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52" creationId="{C2EF017F-565F-4558-BB37-3ECB2B55976E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53" creationId="{76F3BD99-CEA1-40C6-9C00-677AB0BB4D83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54" creationId="{637738E3-C065-4561-82F3-F827D1259146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55" creationId="{B4956C6C-B726-459F-9E78-BA1DA47CE2F6}"/>
          </ac:inkMkLst>
        </pc:inkChg>
        <pc:inkChg chg="add mod">
          <ac:chgData name="Sarda, Sheil" userId="32ab2feb-da7e-491d-b51b-d45e8741170f" providerId="ADAL" clId="{4C2F46FC-1EDA-442C-889F-B088F610AA1B}" dt="2020-09-23T22:16:13.792" v="706"/>
          <ac:inkMkLst>
            <pc:docMk/>
            <pc:sldMk cId="387623380" sldId="256"/>
            <ac:inkMk id="1256" creationId="{DF62E7DF-E65C-4E71-AAA1-B94BCE47C66B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57" creationId="{39239E9B-C3AB-4DD6-BE84-7818475AE55E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58" creationId="{82BD6307-32E5-4F24-9B60-CDA5931C2BFF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59" creationId="{AC312E26-4344-4EF3-B138-AA47988B8DAA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2" creationId="{768510BF-F90E-4412-83AB-E00BB226D639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3" creationId="{B1AF8D4D-64A4-4EFD-A190-8D22CC226DF6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4" creationId="{6E5D91F8-2D7A-4FC1-ABB0-5B495599C9D8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5" creationId="{A97E4687-2732-4357-8C53-22F045763470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7" creationId="{AA07AAA7-2287-45FC-9FD1-F3C7555BFA77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8" creationId="{EC5C5747-8C49-4A33-997B-E5D91AA63DF5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69" creationId="{8D136515-C55F-478E-81EA-E22C28511CB9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70" creationId="{5E788501-B5B7-4175-BCFC-378E603D92C3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71" creationId="{CE1FD446-42E1-4F93-83E8-0C1869C00D6F}"/>
          </ac:inkMkLst>
        </pc:inkChg>
        <pc:inkChg chg="add mod">
          <ac:chgData name="Sarda, Sheil" userId="32ab2feb-da7e-491d-b51b-d45e8741170f" providerId="ADAL" clId="{4C2F46FC-1EDA-442C-889F-B088F610AA1B}" dt="2020-09-23T22:16:28.660" v="718"/>
          <ac:inkMkLst>
            <pc:docMk/>
            <pc:sldMk cId="387623380" sldId="256"/>
            <ac:inkMk id="1272" creationId="{B42A59E2-AB8B-4680-A14F-7139020F651C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74" creationId="{333BD100-DECA-4FC8-85E0-A096A57EC2EC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75" creationId="{88672E3B-FD5D-4DF4-A4E7-FCBAEE4FAA6C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76" creationId="{CA273ABD-E5D1-4F34-8A84-074DE0B57826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78" creationId="{893E3E91-A57E-42F4-AFA0-53473A46DFAA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79" creationId="{7BF6FD3C-872A-481D-B0DD-54545933E481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0" creationId="{CC9692AA-824A-4D73-AD92-EDA04490767F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1" creationId="{857F23FA-89CD-4F5A-9DCF-7915DF846E50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2" creationId="{C8C5D8B4-8F9E-4577-9B4B-FC51865505D2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3" creationId="{A68AB2C2-DFF3-4A08-B3E2-B083E5AFA05F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4" creationId="{51DC36B4-C64F-4AED-A7F4-A7D41A8AD49D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5" creationId="{0D9E5643-BF93-4187-9C34-48411CEF5B2F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6" creationId="{F34AAFB7-50F4-4E68-8D41-D3A58A3DA777}"/>
          </ac:inkMkLst>
        </pc:inkChg>
        <pc:inkChg chg="add mod">
          <ac:chgData name="Sarda, Sheil" userId="32ab2feb-da7e-491d-b51b-d45e8741170f" providerId="ADAL" clId="{4C2F46FC-1EDA-442C-889F-B088F610AA1B}" dt="2020-09-23T22:16:48.035" v="733"/>
          <ac:inkMkLst>
            <pc:docMk/>
            <pc:sldMk cId="387623380" sldId="256"/>
            <ac:inkMk id="1287" creationId="{84107E23-55E2-4F9C-B3EA-34EC8B98AA73}"/>
          </ac:inkMkLst>
        </pc:inkChg>
        <pc:inkChg chg="add mod">
          <ac:chgData name="Sarda, Sheil" userId="32ab2feb-da7e-491d-b51b-d45e8741170f" providerId="ADAL" clId="{4C2F46FC-1EDA-442C-889F-B088F610AA1B}" dt="2020-09-23T22:16:55.712" v="739"/>
          <ac:inkMkLst>
            <pc:docMk/>
            <pc:sldMk cId="387623380" sldId="256"/>
            <ac:inkMk id="1289" creationId="{6CE2878D-6BC5-4587-898B-604F0FF64235}"/>
          </ac:inkMkLst>
        </pc:inkChg>
        <pc:inkChg chg="add mod">
          <ac:chgData name="Sarda, Sheil" userId="32ab2feb-da7e-491d-b51b-d45e8741170f" providerId="ADAL" clId="{4C2F46FC-1EDA-442C-889F-B088F610AA1B}" dt="2020-09-23T22:16:55.712" v="739"/>
          <ac:inkMkLst>
            <pc:docMk/>
            <pc:sldMk cId="387623380" sldId="256"/>
            <ac:inkMk id="1290" creationId="{50B9C878-7ED6-46EF-A85D-81B4885FA793}"/>
          </ac:inkMkLst>
        </pc:inkChg>
        <pc:inkChg chg="add mod">
          <ac:chgData name="Sarda, Sheil" userId="32ab2feb-da7e-491d-b51b-d45e8741170f" providerId="ADAL" clId="{4C2F46FC-1EDA-442C-889F-B088F610AA1B}" dt="2020-09-23T22:16:55.712" v="739"/>
          <ac:inkMkLst>
            <pc:docMk/>
            <pc:sldMk cId="387623380" sldId="256"/>
            <ac:inkMk id="1291" creationId="{81A6D332-5A04-4D96-AEC5-3FDCB7A60A17}"/>
          </ac:inkMkLst>
        </pc:inkChg>
        <pc:inkChg chg="add mod">
          <ac:chgData name="Sarda, Sheil" userId="32ab2feb-da7e-491d-b51b-d45e8741170f" providerId="ADAL" clId="{4C2F46FC-1EDA-442C-889F-B088F610AA1B}" dt="2020-09-23T22:16:55.712" v="739"/>
          <ac:inkMkLst>
            <pc:docMk/>
            <pc:sldMk cId="387623380" sldId="256"/>
            <ac:inkMk id="1292" creationId="{DE239AEB-7D57-4EC0-84DC-9C3CEBFF7EB0}"/>
          </ac:inkMkLst>
        </pc:inkChg>
        <pc:inkChg chg="add mod">
          <ac:chgData name="Sarda, Sheil" userId="32ab2feb-da7e-491d-b51b-d45e8741170f" providerId="ADAL" clId="{4C2F46FC-1EDA-442C-889F-B088F610AA1B}" dt="2020-09-23T22:16:55.712" v="739"/>
          <ac:inkMkLst>
            <pc:docMk/>
            <pc:sldMk cId="387623380" sldId="256"/>
            <ac:inkMk id="1293" creationId="{336274DD-326E-45E5-A98A-62B8077EEBD5}"/>
          </ac:inkMkLst>
        </pc:inkChg>
        <pc:inkChg chg="add del">
          <ac:chgData name="Sarda, Sheil" userId="32ab2feb-da7e-491d-b51b-d45e8741170f" providerId="ADAL" clId="{4C2F46FC-1EDA-442C-889F-B088F610AA1B}" dt="2020-09-23T22:17:33.922" v="741"/>
          <ac:inkMkLst>
            <pc:docMk/>
            <pc:sldMk cId="387623380" sldId="256"/>
            <ac:inkMk id="1295" creationId="{2D811BD0-125D-4F8B-BF01-CC431A0EB247}"/>
          </ac:inkMkLst>
        </pc:inkChg>
        <pc:inkChg chg="add del mod">
          <ac:chgData name="Sarda, Sheil" userId="32ab2feb-da7e-491d-b51b-d45e8741170f" providerId="ADAL" clId="{4C2F46FC-1EDA-442C-889F-B088F610AA1B}" dt="2020-09-23T22:17:45.145" v="753"/>
          <ac:inkMkLst>
            <pc:docMk/>
            <pc:sldMk cId="387623380" sldId="256"/>
            <ac:inkMk id="1296" creationId="{5641FFFC-6B28-4893-B0C3-D7E1FAFF65E7}"/>
          </ac:inkMkLst>
        </pc:inkChg>
        <pc:inkChg chg="add del mod">
          <ac:chgData name="Sarda, Sheil" userId="32ab2feb-da7e-491d-b51b-d45e8741170f" providerId="ADAL" clId="{4C2F46FC-1EDA-442C-889F-B088F610AA1B}" dt="2020-09-23T22:17:45.146" v="755"/>
          <ac:inkMkLst>
            <pc:docMk/>
            <pc:sldMk cId="387623380" sldId="256"/>
            <ac:inkMk id="1297" creationId="{A797BB05-27B8-4E69-9BA3-062F9812413F}"/>
          </ac:inkMkLst>
        </pc:inkChg>
        <pc:inkChg chg="add del mod">
          <ac:chgData name="Sarda, Sheil" userId="32ab2feb-da7e-491d-b51b-d45e8741170f" providerId="ADAL" clId="{4C2F46FC-1EDA-442C-889F-B088F610AA1B}" dt="2020-09-23T22:17:45.146" v="757"/>
          <ac:inkMkLst>
            <pc:docMk/>
            <pc:sldMk cId="387623380" sldId="256"/>
            <ac:inkMk id="1298" creationId="{BCDF891E-45DC-4A99-BC61-86243375F647}"/>
          </ac:inkMkLst>
        </pc:inkChg>
        <pc:inkChg chg="add del mod">
          <ac:chgData name="Sarda, Sheil" userId="32ab2feb-da7e-491d-b51b-d45e8741170f" providerId="ADAL" clId="{4C2F46FC-1EDA-442C-889F-B088F610AA1B}" dt="2020-09-23T22:17:45.144" v="751"/>
          <ac:inkMkLst>
            <pc:docMk/>
            <pc:sldMk cId="387623380" sldId="256"/>
            <ac:inkMk id="1299" creationId="{1884F6DE-35F1-4B6D-84DA-AE0F6C24A25C}"/>
          </ac:inkMkLst>
        </pc:inkChg>
        <pc:inkChg chg="add del mod">
          <ac:chgData name="Sarda, Sheil" userId="32ab2feb-da7e-491d-b51b-d45e8741170f" providerId="ADAL" clId="{4C2F46FC-1EDA-442C-889F-B088F610AA1B}" dt="2020-09-23T22:17:45.145" v="752"/>
          <ac:inkMkLst>
            <pc:docMk/>
            <pc:sldMk cId="387623380" sldId="256"/>
            <ac:inkMk id="1301" creationId="{1AB2B326-02CB-4D8C-A273-95B42254AEA7}"/>
          </ac:inkMkLst>
        </pc:inkChg>
        <pc:inkChg chg="add del mod">
          <ac:chgData name="Sarda, Sheil" userId="32ab2feb-da7e-491d-b51b-d45e8741170f" providerId="ADAL" clId="{4C2F46FC-1EDA-442C-889F-B088F610AA1B}" dt="2020-09-23T22:17:45.145" v="754"/>
          <ac:inkMkLst>
            <pc:docMk/>
            <pc:sldMk cId="387623380" sldId="256"/>
            <ac:inkMk id="1302" creationId="{B1E3FEED-89FA-4566-B303-65F29A248D04}"/>
          </ac:inkMkLst>
        </pc:inkChg>
        <pc:inkChg chg="add del mod">
          <ac:chgData name="Sarda, Sheil" userId="32ab2feb-da7e-491d-b51b-d45e8741170f" providerId="ADAL" clId="{4C2F46FC-1EDA-442C-889F-B088F610AA1B}" dt="2020-09-23T22:17:45.146" v="756"/>
          <ac:inkMkLst>
            <pc:docMk/>
            <pc:sldMk cId="387623380" sldId="256"/>
            <ac:inkMk id="1303" creationId="{FD179A26-0DCE-4463-A2F3-1ADDBDFA999A}"/>
          </ac:inkMkLst>
        </pc:inkChg>
        <pc:inkChg chg="add">
          <ac:chgData name="Sarda, Sheil" userId="32ab2feb-da7e-491d-b51b-d45e8741170f" providerId="ADAL" clId="{4C2F46FC-1EDA-442C-889F-B088F610AA1B}" dt="2020-09-23T22:17:47.033" v="758" actId="9405"/>
          <ac:inkMkLst>
            <pc:docMk/>
            <pc:sldMk cId="387623380" sldId="256"/>
            <ac:inkMk id="1305" creationId="{C3175867-4A42-46FB-BC4E-F9E0811D567C}"/>
          </ac:inkMkLst>
        </pc:inkChg>
        <pc:inkChg chg="add del mod">
          <ac:chgData name="Sarda, Sheil" userId="32ab2feb-da7e-491d-b51b-d45e8741170f" providerId="ADAL" clId="{4C2F46FC-1EDA-442C-889F-B088F610AA1B}" dt="2020-09-23T22:17:53.424" v="766"/>
          <ac:inkMkLst>
            <pc:docMk/>
            <pc:sldMk cId="387623380" sldId="256"/>
            <ac:inkMk id="1306" creationId="{E84BEB4F-A6B6-45DF-A6E3-4F40625690B8}"/>
          </ac:inkMkLst>
        </pc:inkChg>
        <pc:inkChg chg="add">
          <ac:chgData name="Sarda, Sheil" userId="32ab2feb-da7e-491d-b51b-d45e8741170f" providerId="ADAL" clId="{4C2F46FC-1EDA-442C-889F-B088F610AA1B}" dt="2020-09-23T22:17:48.512" v="760" actId="9405"/>
          <ac:inkMkLst>
            <pc:docMk/>
            <pc:sldMk cId="387623380" sldId="256"/>
            <ac:inkMk id="1307" creationId="{F81FFA83-BC4E-47B7-9816-E62F6A422925}"/>
          </ac:inkMkLst>
        </pc:inkChg>
        <pc:inkChg chg="add">
          <ac:chgData name="Sarda, Sheil" userId="32ab2feb-da7e-491d-b51b-d45e8741170f" providerId="ADAL" clId="{4C2F46FC-1EDA-442C-889F-B088F610AA1B}" dt="2020-09-23T22:17:49.362" v="761" actId="9405"/>
          <ac:inkMkLst>
            <pc:docMk/>
            <pc:sldMk cId="387623380" sldId="256"/>
            <ac:inkMk id="1308" creationId="{A6F21F06-44AB-4375-9B07-A94F7B1E947D}"/>
          </ac:inkMkLst>
        </pc:inkChg>
        <pc:inkChg chg="add del">
          <ac:chgData name="Sarda, Sheil" userId="32ab2feb-da7e-491d-b51b-d45e8741170f" providerId="ADAL" clId="{4C2F46FC-1EDA-442C-889F-B088F610AA1B}" dt="2020-09-23T22:17:54.053" v="767"/>
          <ac:inkMkLst>
            <pc:docMk/>
            <pc:sldMk cId="387623380" sldId="256"/>
            <ac:inkMk id="1309" creationId="{52F215C1-981A-4BC2-B48A-9FB547A51110}"/>
          </ac:inkMkLst>
        </pc:inkChg>
        <pc:inkChg chg="add del mod">
          <ac:chgData name="Sarda, Sheil" userId="32ab2feb-da7e-491d-b51b-d45e8741170f" providerId="ADAL" clId="{4C2F46FC-1EDA-442C-889F-B088F610AA1B}" dt="2020-09-23T22:17:53.424" v="765"/>
          <ac:inkMkLst>
            <pc:docMk/>
            <pc:sldMk cId="387623380" sldId="256"/>
            <ac:inkMk id="1310" creationId="{90E271A2-3650-4F31-AA8A-15A55CDA38E9}"/>
          </ac:inkMkLst>
        </pc:inkChg>
        <pc:inkChg chg="add">
          <ac:chgData name="Sarda, Sheil" userId="32ab2feb-da7e-491d-b51b-d45e8741170f" providerId="ADAL" clId="{4C2F46FC-1EDA-442C-889F-B088F610AA1B}" dt="2020-09-23T22:17:56.343" v="768" actId="9405"/>
          <ac:inkMkLst>
            <pc:docMk/>
            <pc:sldMk cId="387623380" sldId="256"/>
            <ac:inkMk id="1312" creationId="{F25CF4E4-7D2F-47B9-8207-40976797E6B2}"/>
          </ac:inkMkLst>
        </pc:inkChg>
        <pc:inkChg chg="add">
          <ac:chgData name="Sarda, Sheil" userId="32ab2feb-da7e-491d-b51b-d45e8741170f" providerId="ADAL" clId="{4C2F46FC-1EDA-442C-889F-B088F610AA1B}" dt="2020-09-23T22:17:57.071" v="769" actId="9405"/>
          <ac:inkMkLst>
            <pc:docMk/>
            <pc:sldMk cId="387623380" sldId="256"/>
            <ac:inkMk id="1313" creationId="{F6E0CE86-2319-47E5-9AE3-A1C0865CF0E6}"/>
          </ac:inkMkLst>
        </pc:inkChg>
        <pc:inkChg chg="add">
          <ac:chgData name="Sarda, Sheil" userId="32ab2feb-da7e-491d-b51b-d45e8741170f" providerId="ADAL" clId="{4C2F46FC-1EDA-442C-889F-B088F610AA1B}" dt="2020-09-23T22:17:57.826" v="770" actId="9405"/>
          <ac:inkMkLst>
            <pc:docMk/>
            <pc:sldMk cId="387623380" sldId="256"/>
            <ac:inkMk id="1314" creationId="{4E5ABEC8-4AE4-45C0-BD2C-3FA71C9CFE43}"/>
          </ac:inkMkLst>
        </pc:inkChg>
        <pc:inkChg chg="add">
          <ac:chgData name="Sarda, Sheil" userId="32ab2feb-da7e-491d-b51b-d45e8741170f" providerId="ADAL" clId="{4C2F46FC-1EDA-442C-889F-B088F610AA1B}" dt="2020-09-23T22:17:58.708" v="771" actId="9405"/>
          <ac:inkMkLst>
            <pc:docMk/>
            <pc:sldMk cId="387623380" sldId="256"/>
            <ac:inkMk id="1315" creationId="{B25BDE8A-7A33-4299-9522-3497BE0CD1F9}"/>
          </ac:inkMkLst>
        </pc:inkChg>
        <pc:inkChg chg="add">
          <ac:chgData name="Sarda, Sheil" userId="32ab2feb-da7e-491d-b51b-d45e8741170f" providerId="ADAL" clId="{4C2F46FC-1EDA-442C-889F-B088F610AA1B}" dt="2020-09-23T22:17:59.671" v="772" actId="9405"/>
          <ac:inkMkLst>
            <pc:docMk/>
            <pc:sldMk cId="387623380" sldId="256"/>
            <ac:inkMk id="1316" creationId="{AB17786C-37C7-49DA-A806-16204ACF117A}"/>
          </ac:inkMkLst>
        </pc:inkChg>
        <pc:inkChg chg="add">
          <ac:chgData name="Sarda, Sheil" userId="32ab2feb-da7e-491d-b51b-d45e8741170f" providerId="ADAL" clId="{4C2F46FC-1EDA-442C-889F-B088F610AA1B}" dt="2020-09-23T22:18:00.568" v="773" actId="9405"/>
          <ac:inkMkLst>
            <pc:docMk/>
            <pc:sldMk cId="387623380" sldId="256"/>
            <ac:inkMk id="1317" creationId="{FA3AE573-2428-4554-BCDE-68ECCE61C82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183 104 304,'2'-3'659,"0"0"0,-1 0 0,1 0 0,-1 0 0,0 0 0,0 0 0,0-1 0,0 1 0,0 0 0,-1-1 0,1 1-1,-1 0 1,0-1 0,0 1 0,0-1 0,-1 1 0,1 0 0,-1-1 0,-1-2 0,2 4-559,-1 0-1,0 0 1,0 0-1,0 0 1,0 0 0,0 1-1,0-1 1,0 0 0,0 1-1,-1-1 1,1 1-1,0-1 1,-1 1 0,0-1-1,1 1 1,-1 0-1,0 0 1,1 0 0,-1 0-1,0 0 1,0 1 0,0-1-1,0 0 1,0 1-1,0-1 1,0 1 0,0 0-1,0 0 1,0 0-1,0 0 1,0 0 0,-3 0-1,-2 2-107,-1 0 0,1 0 0,0 1-1,0 0 1,0 0 0,1 1 0,-1 0 0,1 0 0,0 0-1,0 1 1,0 0 0,0 0 0,1 0 0,0 1-1,0 0 1,1 0 0,-1 0 0,1 0 0,1 1-1,-1 0 1,1 0 0,0 0 0,1 0 0,0 0-1,0 0 1,0 1 0,1-1 0,-1 12 0,1-12-2,1 0 1,0-1-1,0 1 1,1 0-1,0-1 1,0 1-1,0 0 1,1-1 0,0 1-1,0-1 1,1 0-1,0 0 1,0 0-1,5 7 1,-5-9 7,1 0 1,-1 0-1,1 0 0,0 0 1,1-1-1,-1 0 0,1 1 1,-1-2-1,1 1 0,0 0 1,0-1-1,0 0 1,1 0-1,-1-1 0,0 1 1,1-1-1,-1 0 0,1-1 1,6 1-1,-4-1-134,-1-1 1,1 0-1,-1 0 0,1-1 0,-1 0 0,1 0 1,-1 0-1,0-1 0,0 0 0,7-4 1,4-2-447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8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28 126 1064,'-8'-3'8387,"2"9"-3458,-3 27-2170,4 44-2769,7-58 193,0-1 0,1 0 0,6 19 1,-8-32-158,0 0 0,1-1 0,0 1 0,-1-1 0,1 1 1,1-1-1,-1 0 0,1 1 0,0-1 0,0-1 1,0 1-1,0 0 0,1-1 0,-1 1 0,1-1 0,6 4 1,-7-6-6,0-1 1,1 1-1,-1 0 1,0-1 0,1 0-1,-1 0 1,0 0-1,1 0 1,-1-1-1,0 1 1,1-1 0,-1 0-1,0 0 1,0 0-1,0 0 1,0 0 0,0-1-1,0 1 1,0-1-1,0 0 1,-1 0-1,1 0 1,0 0 0,-1-1-1,3-2 1,10-10 55,-1-1 0,21-30-1,-27 35-74,-4 4 9,1-1 0,-2 0 0,1 0 1,-1-1-1,0 1 0,-1-1 0,1 1 0,-2-1 0,1 0 0,-2 1 0,1-1 1,-1 0-1,0 0 0,-1 0 0,0 0 0,0 0 0,-1 1 0,0-1 0,-1 1 1,1-1-1,-2 1 0,1 0 0,-1 0 0,-1 0 0,1 1 0,-1-1 0,-1 1 1,1 0-1,-1 1 0,0-1 0,-1 1 0,1 0 0,-1 1 0,-14-9 0,18 13-12,1 0 0,0 0-1,-1 0 1,1 0-1,0 1 1,-1-1-1,1 1 1,-1 0 0,1-1-1,-1 1 1,1 0-1,-1 1 1,1-1-1,-1 0 1,1 1-1,0-1 1,-1 1 0,1 0-1,-4 2 1,0-1-4,1 2 0,0-1 0,0 1 0,0-1 0,0 1 1,0 1-1,1-1 0,-5 6 0,4-4 2,0 0 0,1 1-1,-1 0 1,1-1 0,0 2 0,1-1 0,0 0-1,0 1 1,0-1 0,1 1 0,1 0 0,-1 0-1,0 10 1,2-16 4,0-1 0,0 1 0,1 0 1,-1 0-1,1 0 0,-1 0 0,1 0 0,-1 0 0,1-1 0,0 1 0,0 0 0,0 0 0,0-1 0,0 1 1,0-1-1,1 1 0,-1-1 0,1 0 0,-1 1 0,1-1 0,-1 0 0,1 0 0,2 2 0,1-2 2,-1 1 1,0-1-1,0 0 0,1 0 0,-1-1 0,0 1 0,1-1 0,-1 0 0,1 0 0,5-2 0,6 0 16,1-2 0,-1 0 0,0-1 0,24-11 0,2-1 3036,-29 11-1720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8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20 784,'-4'-3'1717,"14"-3"-744,18-3 3512,-25 8-4298,0 1 0,0 0 0,1 0 0,-1 0 0,0 0 0,0 0 0,0 1 0,0-1 0,0 1 0,0 0 0,0 0 0,0 0 0,0 0 0,0 1 0,4 2 1,-6-3-142,1 1 0,-1-1 0,0 1 0,0-1 0,0 1 0,0-1 0,0 1 1,0 0-1,0-1 0,0 1 0,0 0 0,-1 0 0,1 0 0,-1 0 0,0-1 1,1 1-1,-1 0 0,0 0 0,0 3 0,-1 0-14,0 0 0,0 1 0,0-1 0,-1 1-1,0-1 1,0 0 0,0 0 0,-1 0 0,1 0 0,-1-1 0,0 1 0,-1-1-1,1 1 1,-1-1 0,0 0 0,-5 4 0,-3 1 102,8-7 93,1 0 0,-1 1 0,0 0 0,1 0 0,-1 0 0,1 0 0,0 1-1,0-1 1,-4 7 0,10-10-190,-1 1 0,1-1 0,0 1 1,-1-1-1,1 0 0,0 0 0,0 0 0,-1 0 0,1 0 0,0-1 0,0 1 0,3-2 1,-6 2-27,105-18 98,-59 12 4303,-26 4-2633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1272,'1'-1'183,"0"0"0,0 0-1,0 0 1,0 1 0,0-1 0,0 0-1,0 1 1,1-1 0,-1 1 0,0-1-1,0 1 1,1 0 0,-1-1-1,0 1 1,1 0 0,-1 0 0,0 0-1,1 0 1,-1 0 0,0 0-1,0 0 1,1 0 0,-1 1 0,0-1-1,1 1 1,-1-1 0,0 1 0,0-1-1,0 1 1,1 0 0,0 1-1,38 23 4028,-31-16-4048,-1 1-1,1 0 1,-2 0 0,0 0-1,0 1 1,-1 0-1,0 1 1,-1 0 0,0-1-1,-1 2 1,0-1-1,-1 0 1,0 1 0,-1-1-1,-1 1 1,0 0 0,0 0-1,-2-1 1,-1 18-1,-1-1-68,-2 0 0,-1 0 0,-1-1 0,-1 0 0,-1 0 0,-2 0 0,-18 33 0,15-37 65,0-3-66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3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88 48,'1'-16'-320,"0"-28"5817,-1 43-5163,0-1-1,0 1 0,0 0 0,0 0 1,0 0-1,0 0 0,-1 0 0,1 0 1,0 0-1,0 0 0,-1 0 0,1 0 1,-1 0-1,1 0 0,-1 0 0,0 0 1,1 0-1,-1 0 0,0 0 1,0 0-1,1 0 0,-1 1 0,0-1 1,0 0-1,0 1 0,0-1 0,0 1 1,-2-1-1,1 1-267,-1 1 1,1 0-1,0 0 0,-1 0 1,1 0-1,0 0 0,0 0 1,-1 1-1,1-1 0,0 1 1,0-1-1,1 1 0,-1 0 1,0 0-1,0 0 0,-1 3 1,-27 36-63,26-35 2,1 0-1,-1 1 1,1 0-1,0 0 1,1 0-1,-1 0 1,2 0 0,-1 0-1,1 0 1,0 1-1,0-1 1,1 1-1,0-1 1,1 8 0,-1-11-9,1-1 0,0 0 0,0 1 0,0-1 0,0 0 0,0 0 0,1 0 0,-1 0 0,1 0 1,0 0-1,0 0 0,0-1 0,0 1 0,1-1 0,-1 1 0,1-1 0,-1 0 0,1 0 1,0 0-1,0 0 0,0-1 0,0 1 0,0-1 0,0 0 0,1 0 0,-1 0 0,0 0 1,0 0-1,1-1 0,-1 1 0,1-1 0,4 0 0,53-7 1201,-38 4-514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3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22 1392,'-1'-2'394,"-1"1"-1,1 0 1,0-1-1,0 1 0,-1 0 1,1 0-1,-1 0 1,1 0-1,-1 0 1,0 0-1,1 1 0,-1-1 1,0 0-1,1 1 1,-1-1-1,0 1 0,0 0 1,1 0-1,-1-1 1,0 1-1,0 0 1,0 1-1,-2-1 0,1 1-244,0 0-1,0 0 0,1 1 0,-1-1 1,1 1-1,-1-1 0,1 1 0,-1 0 1,1 0-1,0 0 0,0 0 0,0 0 1,-2 4-1,0-2-188,1 1 0,0 0 1,0 0-1,0 0 0,1 0 1,0 1-1,0-1 0,0 0 1,1 1-1,-1 0 0,1-1 1,1 1-1,-1 0 0,1 10 1,0-13 42,1-1 0,-1 1 0,1-1 1,0 1-1,0-1 0,0 0 0,0 1 1,0-1-1,0 0 0,0 0 0,1 0 1,-1 0-1,1 0 0,0 0 0,-1 0 1,1 0-1,0 0 0,0-1 1,0 1-1,0-1 0,0 0 0,1 0 1,-1 1-1,0-1 0,1-1 0,-1 1 1,1 0-1,-1 0 0,1-1 0,2 1 1,-1-1 21,-1-1 1,0 1 0,0-1-1,1 1 1,-1-1 0,0 0-1,0 0 1,0-1 0,0 1-1,0 0 1,0-1 0,-1 0 0,1 0-1,0 0 1,-1 0 0,1 0-1,-1 0 1,0-1 0,0 1-1,0-1 1,0 1 0,0-1-1,1-4 1,0 2 26,0 0-1,-1-1 0,0 1 1,-1-1-1,1 0 1,-1 1-1,0-1 0,0 0 1,-1 0-1,0-10 1,0 13-54,0 0 1,0 0-1,-1 0 1,0 0-1,0 0 1,1 0-1,-2 0 0,1 1 1,0-1-1,-1 0 1,1 0-1,-1 1 1,0-1-1,1 1 1,-1 0-1,-1-1 1,1 1-1,0 0 1,0 0-1,-1 0 1,1 1-1,-4-3 1,6 4-11,0 0 0,0 0 0,0 0 0,0 0 0,-1 0 0,1 0 0,0 0-1,0 0 1,0 0 0,0 0 0,0 0 0,-1 0 0,1 0 0,0 0 0,0 0 0,0 0 0,0 0 0,0 0 0,0 0 0,-1 0 0,1 0 0,0 0 0,0 0 0,0 0 0,0 0 0,0 0-1,0 0 1,-1 0 0,1 1 0,0-1 0,0 0 0,0 0 0,0 0 0,0 0 0,0 0 0,0 0 0,0 0 0,0 0 0,-1 1 0,1-1 0,0 0 0,0 0 0,0 0 0,0 0 0,0 0-1,0 1 1,0-1 0,0 0 0,0 0 0,0 0 0,0 0 0,0 0 0,0 1 0,0 8-41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3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39 1144,'0'-2'336,"0"1"1,0-1-1,0 0 0,-1 1 0,1-1 1,0 1-1,-1-1 0,1 1 0,-1-1 1,0 1-1,1 0 0,-1-1 0,0 1 0,0 0 1,0-1-1,0 1 0,0 0 0,0 0 1,-1 0-1,1 0 0,0 0 0,0 0 1,-1 0-1,1 0 0,0 1 0,-1-1 0,-1 0 1,0 0-149,0 0 0,0 1 0,-1-1 0,1 1 0,0 0 1,-1 0-1,1 0 0,0 0 0,0 0 0,-1 1 0,1 0 0,-5 1 0,5-1-228,1 0 0,-1 0 0,1 0 0,0 0 0,0 0 0,-1 0-1,1 1 1,0-1 0,0 1 0,0 0 0,0-1 0,1 1 0,-1 0-1,1 0 1,-4 4 0,5-4 45,-1-1 1,1 1-1,0-1 0,-1 1 1,1 0-1,0-1 1,0 1-1,0 0 0,0-1 1,0 1-1,0-1 0,1 1 1,-1 0-1,0-1 0,1 1 1,-1-1-1,1 1 0,0-1 1,-1 1-1,1-1 1,0 1-1,0-1 0,0 0 1,0 1-1,0-1 0,0 0 1,3 2-1,6 8 56,-2-5 145,-1 1 0,0 1 0,0 0 0,-1 0 0,0 0-1,5 11 1,-10-17-160,0-1 0,-1 1-1,1 0 1,-1-1 0,1 1 0,-1 0-1,0-1 1,0 1 0,0 0-1,0-1 1,0 1 0,0 0-1,0 0 1,0-1 0,-1 1-1,1 0 1,-2 2 0,1-2-19,-1 1 1,1-1-1,-1 0 1,0 0-1,0 0 1,0-1 0,0 1-1,0 0 1,0-1-1,0 1 1,-1-1-1,1 1 1,0-1-1,-6 1 1,4 0-63,0-1 0,0 0 0,-1 0 0,1 0 0,0-1 0,-1 1 0,1-1 0,-6-1 0,-8-2 3047,5-1-1691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11 1416,'0'-1'296,"-1"1"0,1-1 0,0 0 0,0 1 0,0-1 0,-1 1 0,1 0 0,0-1 0,0 1 0,-1-1 0,1 1 0,-1-1 0,1 1 0,0 0 0,-1-1 0,1 1 0,-1 0 0,1-1 0,-1 1 0,1 0 0,0 0 0,-1-1 0,0 1 0,1 0 0,-1 0 0,1 0 0,-1 0-1,1 0 1,-1 0 0,1-1 0,-2 2 0,-11 12 3170,-5 30-2906,17-40-204,-13 43-89,2 0 1,2 1 0,2 1-1,2-1 1,2 1 0,2 0-1,2 0 1,3 0 0,15 87-1,-16-125-297,0 0 0,1 0 0,0 0 0,0 0-1,1-1 1,1 1 0,-1-1 0,2 0 0,-1-1 0,1 1 0,0-1-1,1 0 1,0-1 0,9 9 0,-9-11-139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19 2136,'-7'-18'13243,"8"34"-10264,2 15-2890,-5-8-11,-1 0 0,-6 24 0,4-25-95,1 1 1,-1 25 0,5-48 34,-1 0 0,1 1 0,0-1 0,0 0 0,0 0 0,0 0-1,0 0 1,0 0 0,0 1 0,0-1 0,0 0 0,0 0 0,-1 0 0,1 1 0,0-1 0,0 0 0,0 0 0,0 0 0,0 0 0,0 1-1,0-1 1,0 0 0,0 0 0,1 0 0,-1 1 0,0-1 0,0 0 0,0 0 0,0 0 0,0 0 0,0 1 0,0-1 0,0 0 0,0 0 0,0 0-1,1 0 1,-1 0 0,0 1 0,0-1 0,0 0 0,0 0 0,0 0 0,1 0 0,-1 0 0,0 0 0,0 0 0,0 0 0,1 0 0,-1 0-1,0 0 1,0 0 0,0 0 0,1 0 0,1-3 682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3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1128,'0'1'984,"1"4"289,-1 4 3208,-1 2-1401,1 6-1343,-2-1-409,3 2-656,-1 1-320,0-2-160,2 1-72,-4 0-72,2-2-8,1-1-104,-2-4-416,2-7-1584,-2-1 1456,-1-6-161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3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42 1432,'-17'1'8521,"31"1"-4189,29 1-2121,10-4-1042,0-3 0,0-1 0,-1-4 1,56-15-1,-96 20 142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56,'-16'13'3412,"36"-15"2979,15-3-3135,87 1 42,78 1-2562,-181 5-767,-6 2 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1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96 776,'3'-2'292,"29"-27"200,-25 9 2774,-7 19-2687,0-1 0,-1 1 0,1 0 0,0-1 0,-1 1-1,1-1 1,-1 1 0,1 0 0,-1-1 0,0 1 0,1 0 0,-1 0 0,0-1 0,-1-1 0,1 3-475,0-1 1,0 0 0,0 1-1,1-1 1,-1 1 0,0-1 0,0 1-1,0 0 1,0-1 0,0 1 0,0 0-1,0-1 1,0 1 0,0 0 0,0 0-1,0 0 1,1 0 0,-1 0 0,0 0-1,0 0 1,0 0 0,0 1-1,0-1 1,0 0 0,0 0 0,0 1-1,0-1 1,0 1 0,0-1 0,0 1-1,1-1 1,-1 1 0,0-1 0,0 1-1,1 0 1,-1 0 0,0-1-1,1 1 1,-1 0 0,1 0 0,-2 1-1,-21 36 27,18-25-117,1 0 0,1 0 1,0 1-1,1-1 1,1 1-1,0-1 1,1 1-1,0 0 1,1-1-1,0 1 1,7 26-1,-7-34-2,1 1 1,0-1-1,0 1 0,0-1 0,1 0 0,0 0 0,0-1 0,1 1 1,-1 0-1,1-1 0,0 0 0,1 0 0,-1 0 0,1-1 0,0 1 0,0-1 1,1 0-1,-1 0 0,1-1 0,0 0 0,0 0 0,0 0 0,0-1 1,0 0-1,0 0 0,10 1 0,-12-2 14,0-1 1,0 0-1,0 0 1,0 0-1,0 0 1,0-1-1,-1 0 1,1 1-1,0-2 1,0 1-1,0 0 1,-1-1-1,1 1 1,-1-1-1,1 0 1,-1-1-1,6-4 1,-3 2 6,-2 0-1,1 0 1,0-1 0,-1 0 0,0 0-1,-1 0 1,1-1 0,-1 1 0,3-10-1,-1-1 2,0 1-1,-1-1 0,-1 0 0,-1 0 0,0-1 0,-1 1 0,-3-27 1,2 38-18,-1 1 0,0-1 1,0 0-1,0 0 1,-1 1-1,0-1 1,0 1-1,0 0 1,-1 0-1,0-1 1,0 2-1,0-1 0,-1 0 1,1 1-1,-1-1 1,0 1-1,-1 0 1,1 0-1,0 1 1,-1-1-1,0 1 1,-6-3-1,4 3-27,0 1-1,1 0 0,-1 0 1,0 1-1,0-1 1,0 2-1,0-1 1,0 1-1,0 0 0,0 0 1,0 1-1,0 0 1,0 0-1,1 1 1,-1 0-1,0 0 0,1 0 1,-9 5-1,7-3-78,1 0-1,0 0 1,0 0 0,0 1-1,-5 6 1,-12 19 2695,16-9-1367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1224,'2'-3'409,"0"1"-1,1 0 0,-1 0 1,0 0-1,1 0 0,-1 0 1,1 1-1,-1-1 0,1 1 1,0 0-1,0-1 1,0 1-1,-1 1 0,1-1 1,0 0-1,5 0 0,-7 1-303,0 0-1,0-1 0,0 1 0,0 0 0,0 0 0,0 0 0,0 0 1,0 0-1,0 0 0,0 1 0,0-1 0,0 0 0,0 0 0,1 1 1,-1-1-1,-1 1 0,1-1 0,0 1 0,0-1 0,0 1 0,0-1 1,0 1-1,0 0 0,-1 0 0,1-1 0,0 1 0,0 0 0,-1 0 1,1 0-1,-1 0 0,1 0 0,-1 0 0,1 0 0,-1 0 0,0 0 1,1 0-1,-1 0 0,0 0 0,0 0 0,0 0 0,0 0 0,0 0 1,0 0-1,0 0 0,0 0 0,0 0 0,0 0 0,-1 2 1,0 2-45,-1 1 0,0 0 1,0-1-1,0 0 0,-1 1 1,0-1-1,0 0 1,0 0-1,0 0 0,-1-1 1,0 1-1,0-1 1,-5 5-1,2-3 307,1 1 1,0 0 0,0 0-1,-6 11 1,12-18-358,0 0 1,0 0-1,0 0 1,0 0-1,0 1 0,0-1 1,0 0-1,-1 0 1,1 0-1,0 1 1,0-1-1,0 0 1,0 0-1,0 1 1,0-1-1,0 0 0,0 0 1,0 0-1,0 1 1,0-1-1,0 0 1,0 0-1,0 0 1,0 1-1,0-1 1,1 0-1,-1 0 0,0 0 1,0 1-1,0-1 1,0 0-1,0 0 1,0 0-1,1 0 1,-1 1-1,0-1 1,0 0-1,0 0 0,0 0 1,1 0-1,-1 0 1,0 0-1,13 2 83,15-6-96,68-25-25,-73 20-8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1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1560,'0'-1'204,"0"-1"0,0 1 0,0 0 1,0-1-1,0 1 0,1 0 0,-1 0 0,0-1 0,1 1 0,-1 0 0,1 0 0,-1 0 0,1 0 0,0 0 0,0 0 0,-1-1 0,1 1 0,0 1 0,0-1 0,0 0 0,0 0 0,0 0 0,0 0 1,0 1-1,0-1 0,2 0 0,-2 1 70,1 0 1,0 0-1,0 0 1,0 0 0,0 0-1,-1 1 1,1-1-1,0 0 1,0 1-1,-1 0 1,1-1 0,0 1-1,-1 0 1,1 0-1,2 2 1,5 3 326,-1 1 1,-1 0-1,1 0 0,-1 0 1,9 13-1,-5-2-417,-1-1-1,-1 1 0,0 1 0,-1 0 1,-2 0-1,1 0 0,-2 1 1,-1-1-1,0 1 0,-2 1 1,0-1-1,-1 0 0,-4 39 0,0-30-165,-2 0-1,-1 0 0,-1-1 0,-1 0 0,-2 0 0,-1-1 1,-1 0-1,-1-1 0,-17 25 0,25-44 301,1-1-1,-1 1 0,0-1 1,0-1-1,-7 7 1,-6 2 508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9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43 856,'1'-1'90,"-1"0"0,1 0-1,-1 0 1,0 0 0,1-1-1,-1 1 1,0 0 0,1 0-1,-1 0 1,0-1 0,0 1-1,0 0 1,0 0 0,0-1-1,0 1 1,-1 0 0,1 0-1,0 0 1,-1-1 0,1 1-1,0 0 1,-1 0 0,0 0-1,1 0 1,-1 0 0,0 0-1,1 0 1,-1 0 0,0 0-1,0 0 1,0 0 0,0 1-1,0-1 1,0 0 0,0 0-1,0 1 1,0-1 0,0 1-1,0-1 1,0 1 0,0 0-1,-1-1 1,1 1 0,0 0-1,0 0 1,-1-1 0,1 1 0,0 0-1,0 0 1,0 1 0,-1-1-1,1 0 1,-2 1 0,-3-1 321,0 1 0,0 0 1,1 0-1,-1 0 0,1 1 1,-1 0-1,1 0 0,-1 0 1,1 1-1,-8 5 1,10-5-397,-1 0 1,1 0-1,0 0 1,0 1-1,1-1 1,-1 1-1,1 0 1,0 0-1,0 0 1,0 0-1,0 0 1,1 1-1,-1-1 1,1 0-1,0 1 1,1-1-1,-1 1 1,1-1-1,0 1 1,0-1-1,0 1 1,1-1-1,-1 1 1,1-1-1,0 1 1,0-1-1,1 0 1,0 0-1,-1 1 1,5 5-1,-4-7-71,0 0 1,0 0-1,0 0 0,0 0 0,1-1 0,-1 1 1,1 0-1,0-1 0,0 0 0,0 0 1,0 0-1,0 0 0,0 0 0,0-1 0,1 1 1,-1-1-1,1 0 0,-1 0 0,1 0 1,-1 0-1,1-1 0,0 0 0,-1 1 0,1-1 1,0-1-1,-1 1 0,1 0 0,0-1 1,-1 0-1,1 0 0,-1 0 0,1 0 0,-1 0 1,0-1-1,1 0 0,-1 1 0,5-5 1,6-5-984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9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28 552,'-8'-16'529,"7"15"-237,1 0 0,-1 0 0,1 0 0,-1 1 0,0-1-1,1 0 1,-1 1 0,0-1 0,0 0 0,1 1-1,-1-1 1,0 1 0,0 0 0,0-1 0,0 1-1,0-1 1,-1 1 0,1 0 12,0 0 1,0 0-1,-1 0 0,1 0 1,0 0-1,0 1 0,0-1 1,0 0-1,0 1 0,0-1 0,0 1 1,0-1-1,1 1 0,-1-1 1,0 1-1,-1 1 0,-12 13 74,11-10-344,1-1 1,0 1-1,-1 0 0,2 1 0,-1-1 0,0 0 1,1 0-1,0 1 0,0-1 0,1 1 1,0-1-1,0 1 0,0-1 0,0 1 0,1-1 1,1 7-1,-1-10-5,-1 0 0,1 1 0,-1-1 0,1 0 0,0 0 0,0 0 0,0 0 0,0 0 0,0 0 0,1 0 1,-1 0-1,1 0 0,-1 0 0,1-1 0,0 1 0,-1 0 0,1-1 0,0 0 0,0 1 0,0-1 0,0 0 0,0 0 0,0 0 0,1 0 1,-1-1-1,0 1 0,0-1 0,1 1 0,-1-1 0,0 0 0,1 1 0,-1-1 0,0 0 0,1-1 0,-1 1 0,0 0 0,0-1 0,1 1 1,3-3-1,-3 2 14,0 0 0,-1 0 1,1 0-1,0-1 1,-1 1-1,1-1 1,-1 0-1,1 0 0,-1 0 1,0 0-1,0 0 1,0 0-1,0-1 1,0 1-1,0-1 0,-1 1 1,1-1-1,-1 0 1,0 0-1,0 1 1,0-1-1,0 0 0,0 0 1,-1 0-1,1 0 1,-1 0-1,0 0 1,0 0-1,0 0 0,0 0 1,0 0-1,-1 0 1,-1-5-1,2 5-34,-1-1 1,0 1-1,0-1 0,0 1 1,0-1-1,-1 1 0,1 0 0,-1 0 1,0-1-1,0 1 0,0 1 1,0-1-1,-1 0 0,1 0 0,-1 1 1,0-1-1,0 1 0,1 0 0,-2 0 1,1 0-1,0 0 0,0 1 1,0-1-1,-1 1 0,1 0 0,-1 0 1,-6-1-1,-8 7 4177,14 1-2493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5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40 1328,'-2'-3'1112,"0"1"0,0 0 0,0-1 0,0 1 0,-1 0 0,1 0 0,-1 0 0,0 0 0,-2-1 0,-36-12 1643,38 15-2833,0-1 0,0 1-1,1 0 1,-1 0 0,0 0-1,0 0 1,1 0 0,-1 0 0,0 1-1,1-1 1,-6 3 0,6-3 79,1 1 0,0 0 1,0 0-1,0 0 1,0-1-1,0 1 1,0 0-1,0 0 0,0 0 1,0 1-1,0-1 1,1 0-1,-1 0 0,0 0 1,1 0-1,-1 1 1,1-1-1,-1 0 1,1 1-1,0-1 0,-1 0 1,1 1-1,0-1 1,0 3-1,1-1-30,-1 1-1,1-1 1,0 0-1,0 0 1,0 0 0,1 1-1,-1-1 1,1 0-1,-1-1 1,1 1 0,0 0-1,0 0 1,0-1-1,1 1 1,-1-1 0,1 0-1,-1 0 1,5 3-1,-5-4 52,1 1-1,-1 0 0,0 0 0,0 0 1,1 0-1,-1 0 0,-1 0 1,1 0-1,0 1 0,0-1 0,-1 1 1,1-1-1,-1 1 0,0 0 0,0 0 1,0-1-1,0 1 0,-1 0 0,1 0 1,0 4-1,-2-5-3,1 0 0,-1-1 0,1 1 0,-1 0 0,0-1 0,0 1 0,0 0 0,0-1-1,0 1 1,0-1 0,0 0 0,0 1 0,0-1 0,-1 0 0,1 0 0,-1 0 0,1 0 0,-1 0 0,1 0 0,-1 0 0,1 0 0,-1-1 0,0 1 0,0 0 0,1-1-1,-1 0 1,-2 1 0,-1 0 197,-1 0-1,1-1 1,0 1-1,-1-1 1,1-1-1,-1 1 0,-9-2 1,4-3 432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50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14 1056,'1'-12'6025,"-3"10"-2139,-10 18-707,-13 31-2471,12-8-505,2 1 0,-12 81 0,4 85 178,17-178-240,0-4-36,2-1 0,0 1 0,2-1 0,0 1 1,11 43-1,-11-58 127,1 0-1,0 0 1,1-1 0,-1 1 0,2-1 0,-1 0 0,1 0 0,1 0 0,-1 0 0,2-1 0,-1 0-1,0 0 1,1-1 0,1 0 0,-1 0 0,1-1 0,12 7 0,-14-9 1303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58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23 664,'-1'-1'67,"1"1"0,-1-1-1,0 1 1,0 0 0,1-1-1,-1 1 1,0 0 0,0 0-1,0 0 1,1 0 0,-1 0-1,0 0 1,0 0 0,0 0 0,0 0-1,1 0 1,-1 0 0,0 0-1,0 0 1,0 1 0,1-1-1,-1 0 1,0 1 0,0-1 0,1 0-1,-1 1 1,0-1 0,1 1-1,-1-1 1,0 1 0,1 0-1,-1-1 1,1 1 0,-1 0-1,1-1 1,-1 1 0,1 0 0,0-1-1,-1 1 1,1 0 0,0 0-1,-1 0 1,1 1 0,-17 37 3920,13-26-3604,1-1 0,1 0 0,0 1 1,1-1-1,0 1 0,2 18 1,-1-26-283,1 0 1,-1 0 0,1 0 0,0-1 0,0 1 0,0 0 0,1 0 0,-1-1 0,1 1 0,0-1-1,1 1 1,-1-1 0,1 0 0,0 0 0,0 0 0,0 0 0,0-1 0,1 1 0,5 4 0,-6-7-60,0 1 1,0-1 0,0 0-1,-1 0 1,1-1 0,0 1 0,0 0-1,0-1 1,0 0 0,1 0-1,-1 0 1,0 0 0,0 0-1,0-1 1,0 1 0,0-1-1,0 0 1,0 0 0,-1 0 0,1 0-1,0 0 1,0-1 0,-1 1-1,1-1 1,-1 0 0,1 0-1,-1 1 1,0-2 0,1 1 0,-1 0-1,2-4 1,1 0 17,0 1 0,-1-1 0,0-1 1,0 1-1,0 0 0,-1-1 0,0 0 0,0 0 1,-1 0-1,0 0 0,2-15 0,-4 14-19,0 0 0,-1-1 0,0 1 0,0 0 0,-1 0 1,0 0-1,0 0 0,-1 0 0,0 0 0,-1 0 0,0 1 0,0 0 0,0 0 0,-6-7 0,8 11-42,0 1-1,0-1 1,-1 1-1,1-1 1,-1 1 0,1 0-1,-1 0 1,0 0-1,0 0 1,0 0-1,0 1 1,0 0 0,0-1-1,0 1 1,0 0-1,-1 0 1,1 1-1,0-1 1,-1 1-1,1 0 1,0-1 0,-1 1-1,1 1 1,0-1-1,-1 0 1,1 1-1,0 0 1,-1 0-1,1 0 1,0 0 0,0 0-1,0 1 1,0 0-1,0-1 1,0 1-1,0 0 1,-2 2 0,2-1-12,0 0 1,0 0-1,0-1 1,0 2 0,0-1-1,1 0 1,-1 1 0,1-1-1,0 1 1,0-1 0,0 1-1,1 0 1,0 0 0,-1 0-1,1 0 1,0 0 0,1 0-1,-1 0 1,1 0 0,0 1-1,0 4 1,0-6 6,1-1 0,-1 1 0,1-1 0,0 0 0,0 0 0,0 1 0,0-1 0,0 0 0,0 0 0,0 0 0,1 0 1,-1 0-1,1 0 0,-1-1 0,1 1 0,0 0 0,0-1 0,0 1 0,0-1 0,0 0 0,0 1 0,0-1 0,0 0 0,1 0 0,-1-1 0,0 1 0,0 0 0,1-1 1,-1 1-1,1-1 0,-1 0 0,0 0 0,1 0 0,-1 0 0,1 0 0,-1-1 0,4 0 0,7-1 247,0-1-1,-1-1 1,1 0-1,-1 0 1,15-8 0,-22 9-53,16-7 725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59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22 1624,'16'-17'7340,"5"13"-4021,-20 4-3286,0 0 1,0 0 0,0 0-1,0 1 1,0-1 0,0 0-1,0 1 1,0-1 0,0 1-1,-1-1 1,1 1 0,0-1-1,0 1 1,0 0 0,-1-1-1,1 1 1,0 0 0,-1 0-1,1-1 1,-1 1 0,1 0-1,-1 0 1,1 0 0,-1 0-1,0 0 1,1 0 0,-1 0-1,0 0 1,0 0 0,1 0-1,-1 0 1,0 0 0,0-1-1,0 1 1,0 0 0,0 0-1,-1 0 1,1 0 0,0 0-1,0 0 1,-1 0 0,1 0-1,0 0 1,-1 1 0,-3 7 25,0 0 1,-1-1 0,1 1-1,-1-1 1,-9 10 0,9-11 150,-1 0 0,1 1 0,1 0 0,-1 0 0,-4 12 1,10-19-200,-1-1 1,0 1-1,0-1 1,0 1-1,1-1 1,-1 1 0,0-1-1,1 1 1,-1-1-1,1 1 1,-1-1-1,0 1 1,1-1-1,-1 0 1,1 1 0,-1-1-1,1 0 1,-1 0-1,1 1 1,-1-1-1,1 0 1,-1 0-1,1 0 1,0 1 0,-1-1-1,1 0 1,-1 0-1,1 0 1,0 0-1,-1 0 1,1 0 0,-1 0-1,1 0 1,-1-1-1,1 1 1,0 0-1,-1 0 1,1 0-1,-1-1 1,1 1 0,0-1-1,28-4 7,-29 5-15,91-28-15,-72 21 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59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24 672,'6'-15'765,"6"6"4883,5 14 12,-2 4-4901,-5-2-554,0 1 0,0 0 0,-1 0-1,0 1 1,0 0 0,-1 1 0,0 0 0,-1 0-1,0 1 1,-1-1 0,0 1 0,0 1-1,-1-1 1,-1 1 0,0 0 0,-1 0 0,0 0-1,0 1 1,-2-1 0,1 1 0,-2-1 0,-1 21-1,-1-10-196,-1 1 0,-2-1 0,0 0 0,-2 0-1,0-1 1,-1 0 0,-2 0 0,0-1 0,-1 0-1,-1-1 1,-17 21 0,-17 17-580,26-38 392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0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57 0,'1'0'68,"0"0"-1,1 0 1,-1 0 0,0 0 0,0 0-1,0 0 1,1 0 0,-1-1 0,0 1-1,0-1 1,0 1 0,0 0 0,0-1-1,1 0 1,-1 1 0,0-1 0,0 0-1,-1 1 1,1-1 0,0 0 0,0 0-1,0 0 1,0 0 0,-1 0 0,1 0-1,0 0 1,-1 0 0,1 0 0,-1 0-1,1 0 1,-1-1 0,0 1-1,1 0 1,-1 0 0,0 0 0,0-1-1,0 1 1,0 0 0,0 0 0,0 0-1,0-1 1,0 1 0,-1 0 0,1-1-1,-1 1 115,1 0-1,0 0 0,0 0 0,-1 0 0,1 0 0,-1 0 0,1 0 1,-1 0-1,1 0 0,-1 0 0,1 0 0,-1 0 0,0 1 1,0-1-1,1 0 0,-1 1 0,0-1 0,0 0 0,0 1 1,0-1-1,0 1 0,1-1 0,-1 1 0,0 0 0,0-1 0,0 1 1,0 0-1,0 0 0,-1 0 0,1-1 0,0 1 0,0 0 1,0 0-1,0 1 0,-1-1 0,-4 1-173,0 0 0,0 1-1,1 0 1,-1 0 0,1 0 0,0 1-1,-1 0 1,1 0 0,0 0 0,1 0-1,-1 1 1,1 0 0,-1 0 0,1 0 0,0 0-1,1 1 1,-1-1 0,1 1 0,0 0-1,0 0 1,0 1 0,1-1 0,0 0-1,0 1 1,0 0 0,0-1 0,1 1 0,0 0-1,1 0 1,-1-1 0,1 1 0,0 0-1,0 0 1,1 0 0,0 0 0,0-1-1,0 1 1,1 0 0,0-1 0,0 1-1,0-1 1,0 1 0,1-1 0,0 0 0,0 0-1,1-1 1,-1 1 0,1-1 0,0 1-1,7 5 1,-7-8-114,1 0 0,-1 0-1,1-1 1,-1 0 0,1 1 0,-1-1-1,1-1 1,0 1 0,0-1-1,-1 0 1,1 0 0,0 0 0,0 0-1,-1-1 1,1 0 0,0 0 0,-1 0-1,9-4 1,5-2-1208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89 111 1120,'0'-1'371,"0"0"-1,1 1 1,-1-1 0,0 0-1,0 0 1,0 0-1,1 0 1,-1 0 0,0 0-1,0 0 1,0 0-1,-1 0 1,1 0 0,0 1-1,0-1 1,0 0-1,-1 0 1,1 0 0,0 0-1,-1 0 1,1 0-1,-1 1 1,1-1-1,-1 0 1,1 0 0,-1 1-1,0-1 1,1 0-1,-1 1 1,0-1 0,1 1-1,-1-1 1,0 1-1,0-1 1,0 1 0,0-1-1,1 1 1,-1 0-1,-1-1 1,-15 6 3194,2 10-3837,10-3 311,1 0 0,0 0 0,1 0 0,0 0 0,1 1-1,0-1 1,1 1 0,0-1 0,1 1 0,1-1 0,0 1-1,0-1 1,1 1 0,1-1 0,0 0 0,8 20 0,-9-29-32,0 0 1,1 0 0,-1 0 0,1 0 0,-1 0 0,1 0 0,0-1 0,0 1 0,0-1 0,0 0-1,0 0 1,1 0 0,-1 0 0,1-1 0,-1 1 0,1-1 0,0 0 0,-1 0 0,1 0 0,0 0-1,0-1 1,0 0 0,0 0 0,-1 0 0,1 0 0,0 0 0,0-1 0,0 1 0,-1-1 0,1 0-1,7-4 1,-2 2 8,-1-1-1,1 0 0,-1-1 0,0 0 0,0 0 0,-1-1 0,1 1 0,-1-2 1,-1 1-1,1-1 0,-1 0 0,6-9 0,-6 6 2,0-1 0,-1 0-1,0 0 1,0 0 0,-2-1 0,1 1 0,-1-1-1,-1 0 1,0 0 0,-1 0 0,0 0 0,-1-18-1,0 24 3,-1 1 0,0 0 0,0 0 0,0-1 0,0 1 1,-1 0-1,0 0 0,0 1 0,0-1 0,-1 0 0,1 1 0,-1-1 0,0 1 0,0 0 0,-1 0 0,1 0 0,-1 0 0,0 0 0,0 1 0,0 0 0,-1 0 0,1 0 0,-1 0 0,0 1 0,1 0 0,-1 0 0,0 0 0,0 1 0,0-1 0,-11 0 0,10 1-40,0 1-1,0 0 0,-1 0 1,1 1-1,0-1 1,0 1-1,0 1 0,0-1 1,0 1-1,0 0 1,0 1-1,0-1 1,-9 7-1,3-1 311,2-1-1,-1 1 1,1 1 0,0 0-1,-12 15 1,1 4 499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0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25 720,'-1'-2'152,"0"1"1,-1-1-1,1 0 0,0 1 0,0 0 1,-1-1-1,1 1 0,-1 0 0,1 0 1,-1 0-1,0 0 0,1 0 0,-1 0 1,0 0-1,0 0 0,0 1 1,-1-1-1,1 1-50,1 0 0,-1 0 0,1 0 1,-1 1-1,1-1 0,0 1 0,-1-1 0,1 1 1,0-1-1,-1 1 0,1 0 0,0 0 0,0 0 1,0-1-1,-1 1 0,1 0 0,0 0 0,0 1 1,0-1-1,1 0 0,-1 0 0,0 0 1,0 1-1,0 1 0,-2 3-120,1 0-1,0 0 1,1 0-1,-1 0 1,1 0 0,0 0-1,1 0 1,-1 1-1,1-1 1,1 0 0,-1 0-1,3 11 1,-3-15 71,0 0 0,0 0 0,0 0 0,1 0 0,-1 0 0,1 0 0,0 0 0,-1 0 0,1-1 0,0 1 0,0 0 0,0 0-1,0 0 1,1-1 0,-1 1 0,0-1 0,1 1 0,-1-1 0,1 1 0,-1-1 0,1 0 0,0 0 0,0 0 0,-1 0 0,1 0 0,0 0 0,0 0 0,0-1 0,0 1 0,0-1 0,0 1 0,0-1 0,0 0 0,0 0 0,0 0 0,0 0 0,0 0 0,0 0 0,0 0 0,0-1 0,3 0 0,-1-1 39,-1 0 0,0 1 1,0-1-1,0 0 0,0-1 1,0 1-1,-1-1 0,1 1 1,-1-1-1,1 0 0,-1 1 0,0-1 1,0-1-1,0 1 0,-1 0 1,1 0-1,-1-1 0,0 1 1,0 0-1,0-1 0,0 0 1,0 1-1,-1-1 0,0 1 1,1-1-1,-2-5 0,2 6-63,-1 0 0,0 0 1,0 0-1,-1 0 0,1 0 0,0 0 0,-1 1 0,0-1 0,0 0 1,0 0-1,0 0 0,0 1 0,0-1 0,-1 0 0,1 1 0,-1-1 0,0 1 1,0 0-1,0-1 0,0 1 0,0 0 0,0 0 0,-1 1 0,1-1 1,-1 0-1,1 1 0,-1-1 0,1 1 0,-1 0 0,0 0 0,-5-2 0,0 4-1084,3 6-4283,4-1 3770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07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21 920,'-1'-1'252,"1"0"-1,-1-1 1,0 1-1,1 0 1,-1 0-1,0 0 1,0 0 0,0 0-1,0 0 1,0 0-1,0 0 1,0 0-1,0 0 1,0 1-1,0-1 1,-1 0 0,1 1-1,0-1 1,0 1-1,-1-1 1,1 1-1,0 0 1,-1-1-1,1 1 1,-3 0-1,1 0-104,0 0 0,0 1 0,0-1 0,1 1-1,-1 0 1,0-1 0,1 1 0,-1 0 0,0 1-1,1-1 1,-1 0 0,-2 3 0,3-3-173,1 0 0,0-1 1,-1 1-1,1 0 0,0 0 0,0 0 1,-1 0-1,1 0 0,0 0 0,0 0 1,0 1-1,0-1 0,0 0 0,1 1 1,-1-1-1,0 0 0,1 1 0,-1-1 1,1 1-1,-1-1 0,1 1 1,-1-1-1,1 1 0,0-1 0,0 1 1,0-1-1,0 1 0,0 0 0,0-1 1,1 1-1,-1-1 0,0 1 0,1-1 1,-1 1-1,1-1 0,-1 0 0,1 1 1,0-1-1,0 1 0,0-1 0,0 0 1,0 0-1,0 0 0,0 1 0,0-1 1,0 0-1,0 0 0,0-1 0,3 3 1,13 5-450,-11-5 661,0 0 0,1 1 0,-1-1 1,-1 1-1,11 9 0,-15-13-138,-1 1 0,1-1 0,-1 1 0,1 0 0,-1-1 0,0 1 0,1-1 0,-1 1 0,0 0 0,1-1 0,-1 1 0,0-1-1,0 1 1,0 0 0,0-1 0,0 1 0,1 0 0,-1 0 0,0-1 0,-1 1 0,1 0 0,0-1 0,0 1 0,0 0 0,0-1 0,-1 2 0,0-1 57,0 1 0,0-1-1,-1 1 1,1-1 0,-1 0 0,1 1 0,-1-1 0,0 0-1,1 0 1,-1 0 0,0 0 0,0 0 0,-3 1-1,1-1-56,0 0 0,0 0 0,0 0-1,0 0 1,0 0 0,-1-1-1,1 0 1,0 0 0,-6 0-1,-6-9 5567,15 6-3371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07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37 1176,'6'-14'-458,"-2"-4"7121,-7 14-212,-10 19-4849,4 0-1547,1 1 0,0 1 0,1-1 0,1 1 0,0 0 0,1 1 0,1 0 0,-2 25 0,2-6 12,1 1 1,3 0-1,3 38 0,-2-67-24,2 26 314,2 1 0,14 58 0,-17-86-326,1 0-1,-1 0 1,1 0 0,1 0-1,-1-1 1,1 0-1,1 0 1,-1 0-1,1 0 1,1 0 0,-1-1-1,1 0 1,0 0-1,0-1 1,1 0-1,-1 0 1,14 7-1,-19-11-70,-1-1-1,1 1 0,0-1 0,0 0 1,0 1-1,0-1 0,-1 0 0,1 1 1,0-1-1,0 0 0,0 0 0,0 0 1,0 0-1,0 0 0,0 0 0,0 0 1,0 0-1,-1 0 0,1-1 0,0 1 1,0 0-1,0 0 0,0-1 0,0 0 1,-1-3-264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4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28 368,'2'-2'225,"0"1"-154,-1 0 0,0 0 0,1 0 1,-1 0-1,0 0 0,0 0 0,0 0 1,0-1-1,0 1 0,0 0 0,0-1 1,-1 1-1,1 0 0,0-1 0,-1 1 1,1-1-1,0-2 0,-1 6 7508,-1 3-3738,-1 29-2174,-1 27 137,-3-20-4180,6-41 1174,1 1-640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5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0 928,'6'23'10142,"0"42"-6654,-4-48-3128,-1-12-391,0 0 0,0 0 0,-1 1 0,1-1 1,-1 0-1,-1 0 0,0 6 0,-5-13-717,1-3-44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5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1408,'16'-2'12355,"16"-3"-9057,37-4-2423,-23 3-297,35-2 187,-29 8-4218,-38 5-944,-13-2-2527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6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0 928,'-5'5'1088,"2"-1"-215,5 0 55,2-2 6377,5 0-5248,3-2-369,6 0-520,4-1-143,3-1-257,2-1-96,0 0-192,-1 0-96,-2 1-312,-1 1-184,-8 0 1336,-1 1-1096,-7 1 473,-2 0 431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6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31 960,'2'-3'559,"-1"1"0,1 0 0,0 0-1,0-1 1,0 1 0,1 1 0,-1-1 0,0 0-1,1 1 1,-1-1 0,1 1 0,0-1 0,-1 1-1,1 0 1,0 0 0,0 1 0,-1-1 0,1 1-1,0-1 1,0 1 0,4 0 0,-6 0-497,1-1-1,-1 1 1,0 0 0,0 0 0,1 0 0,-1 1-1,0-1 1,1 0 0,-1 0 0,0 1 0,0-1-1,1 1 1,-1-1 0,0 1 0,0-1 0,0 1-1,0 0 1,1-1 0,-1 1 0,0 0 0,-1 0-1,1 0 1,0 0 0,0 0 0,0 0 0,0 0-1,-1 0 1,1 0 0,-1 1 0,1-1 0,-1 0-1,1 0 1,-1 1 0,1-1 0,-1 0 0,0 0 0,0 1-1,0-1 1,0 0 0,0 1 0,0-1 0,0 0-1,0 1 1,0-1 0,-1 0 0,1 0 0,0 1-1,-2 0 1,-2 8-4,0 0-1,-1 0 1,0-1 0,-1 0-1,0 0 1,0-1-1,-1 1 1,0-1-1,-9 8 1,-22 27 805,38-43-840,-1 0-1,1 0 1,0 1-1,0-1 1,-1 0-1,1 0 1,0 1-1,0-1 0,0 0 1,0 0-1,-1 1 1,1-1-1,0 0 1,0 1-1,0-1 1,0 0-1,0 1 1,0-1-1,0 0 1,0 1-1,0-1 1,0 0-1,0 1 1,0-1-1,0 0 1,0 1-1,0-1 1,0 0-1,0 1 1,0-1-1,0 0 1,0 1-1,0-1 1,1 0-1,-1 0 1,0 1-1,0-1 1,0 0-1,1 0 0,-1 1 1,0-1-1,0 0 1,1 0-1,-1 1 1,21 2 359,31-10-357,-48 6 7,76-12 2873,-68 10-1633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6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1856,'-1'-1'7170,"3"0"-3049,2-1-2889,4 1 256,2 1-471,5-1-73,2 1-56,2 0-232,0 0-216,-1 0-144,-1 0-24,-1 0-272,-1 0-152,-5-1 832,-1 1-632,-3-2 209,-2 2 239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29 576,'2'-17'1691,"-2"13"5141,-1 20-1451,-3 1-6298,-2 4 1389,2 1 0,-3 23 1,6-41-403,1 0 1,0 1-1,-1-1 1,2 0 0,-1 0-1,0 1 1,1-1-1,0 0 1,-1 0 0,2 0-1,-1 0 1,0 0-1,1 0 1,0 0-1,0 0 1,0-1 0,0 1-1,5 4 1,-6-7-40,1 0-1,0 0 1,0 0 0,0 0 0,0 0-1,0-1 1,0 1 0,0-1 0,0 1 0,0-1-1,0 0 1,0 0 0,0 0 0,0 0-1,0 0 1,0 0 0,0 0 0,0-1 0,0 1-1,0-1 1,0 0 0,0 1 0,0-1-1,-1 0 1,1 0 0,0 0 0,0 0 0,-1-1-1,1 1 1,-1 0 0,1-1 0,1-2-1,3-1 35,0-1-1,0 0 0,-1-1 0,0 1 1,0-1-1,-1 0 0,4-7 0,-6 9-46,-1 1 0,1-1 0,-1 1 0,0-1 0,0 0 0,0 1 0,-1-1 0,0 0 0,0 0 0,0 1 0,0-1 0,-1 0 0,0 0 0,0 1 0,0-1-1,-1 1 1,1-1 0,-1 1 0,0-1 0,0 1 0,-1 0 0,1 0 0,-1 0 0,-5-6 0,5 8-26,1-1 1,-1 1 0,1 0-1,-1 0 1,0 1-1,1-1 1,-1 1-1,0-1 1,0 1-1,0 0 1,-1 0-1,1 0 1,0 0-1,0 1 1,0-1-1,-1 1 1,1 0-1,0 0 1,0 0 0,-1 1-1,1-1 1,0 1-1,0-1 1,-1 1-1,1 0 1,0 0-1,0 1 1,0-1-1,0 1 1,1-1-1,-1 1 1,0 0-1,1 0 1,-1 0-1,1 0 1,-3 4 0,3-5 1,0 0 0,1 0 0,-1 0 0,1 1 0,0-1 0,-1 0 0,1 1 0,0-1 0,0 1 0,0-1 0,0 1 0,0 0 0,0 0 0,0-1 0,1 1 0,-1 0 0,1 0 0,-1 0 0,1-1 0,0 1 0,0 0 1,0 0-1,0 0 0,0 0 0,0 0 0,0 0 0,0 0 0,1-1 0,-1 1 0,1 0 0,1 3 0,-1-3 3,1 0 0,0 0 0,0 0 0,1 0 1,-1-1-1,0 1 0,1-1 0,-1 1 0,1-1 0,-1 0 0,1 0 1,-1 0-1,1 0 0,0 0 0,0 0 0,-1-1 0,1 0 0,0 1 1,0-1-1,4-1 0,74-8 1222,-75 9-606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1080,'24'4'9658,"-2"-11"-3661,-17 4-5460,0 0 0,-1 0 0,1-1 0,-1 1 1,0-1-1,0 0 0,6-8 0,-4 3-433,1 0 0,-1-1 0,-1 0 0,0 0 1,0-1-1,-1 1 0,4-17 0,-4 53 73,-2 0 1,-1 34 0,-9 16-59,5-55-103,0 1 1,1 0-1,1 0 0,1 1 0,1-1 0,6 36 0,-1-45 124,-3-5-520,-4-7-5335,-2-4-6364,2 2 9779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1056,'12'-3'7234,"9"-2"-863,-2 5-4276,-18 0-2073,0 1-1,-1-1 0,1 1 0,0-1 0,0 1 0,0-1 0,0 1 0,-1 0 1,1-1-1,0 1 0,-1 0 0,1 0 0,0 0 0,-1-1 0,1 1 0,-1 0 0,0 0 1,1 0-1,-1 0 0,0 0 0,1 0 0,-1 0 0,0 0 0,0 0 0,0 0 0,0 0 1,0 0-1,0 0 0,0 0 0,0 0 0,0 0 0,0 0 0,0 0 0,-1 0 0,1 0 1,-1 0-1,1 0 0,0 0 0,-2 1 0,0 4 28,0 0-1,-1-1 1,0 1-1,0 0 1,0-1-1,-5 6 1,5-7 21,0 1 0,-1 0 0,2 0 1,-1 0-1,1 0 0,-1 0 0,-1 7 1,4-12-67,0 0 1,0 1-1,0-1 1,0 0-1,0 0 1,0 1-1,0-1 1,0 0-1,0 1 1,1-1-1,-1 0 1,0 0-1,0 1 1,0-1 0,0 0-1,0 0 1,0 1-1,0-1 1,1 0-1,-1 0 1,0 0-1,0 1 1,0-1-1,1 0 1,-1 0-1,0 0 1,0 1-1,0-1 1,1 0-1,-1 0 1,0 0 0,0 0-1,1 0 1,-1 0-1,0 0 1,1 0-1,-1 1 1,0-1-1,1 0 1,17-1 230,21-9 1318,-36 9-1070,8-2 340,-1-1 476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5:3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1 920,'3'1'558,"1"0"-1,0 0 1,-1 1-1,1-1 0,-1 1 1,1 0-1,-1 0 1,0 0-1,0 0 1,0 1-1,0-1 1,0 1-1,-1 0 0,1 0 1,-1 0-1,1 0 1,-1 0-1,2 4 1,4 7 813,0 0 1,11 30-1,-13-26-1252,-1 0 0,-1 0 0,-1 1 0,-1-1-1,0 1 1,-2 0 0,0 0 0,-1 0 0,0-1 0,-2 1 0,0-1 0,-1 1-1,-1-1 1,-1 0 0,-1-1 0,0 1 0,-1-2 0,-1 1 0,0-1 0,-21 27 0,11-23-30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39 0,'4'-30'882,"-2"21"-63,-3 19 417,-16 175 5594,8-71-5467,3-10-919,7-70-8173,-3-48 6517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0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42 1088,'-1'-1'41,"1"0"-1,0 0 1,0 0-1,0 0 1,0 0 0,0 0-1,0 0 1,0 0-1,0 0 1,0 0-1,0 0 1,0 0-1,1 0 1,-1 0 0,0 0-1,1 0 1,-1 0-1,1 0 1,-1 0-1,1 0 1,0 0-1,-1 1 1,1-1 0,0 0-1,-1 1 1,1-1-1,0 0 1,0 1-1,0-1 1,-1 1-1,1-1 1,0 1 0,0-1-1,0 1 1,0 0-1,0-1 1,0 1-1,0 0 1,0 0-1,2-1 1,44-9 171,-39 10-167,0 0-1,0 0 1,0 0-1,0 1 1,0 0 0,0 0-1,16 6 1,-22-7-17,0 1 0,0 0 1,0 0-1,-1 0 1,1 0-1,0 0 0,0 1 1,-1-1-1,1 0 0,-1 1 1,1-1-1,-1 1 0,0 0 1,1-1-1,-1 1 1,0 0-1,0 0 0,0 0 1,0-1-1,-1 1 0,1 0 1,0 0-1,-1 0 1,1 1-1,-1-1 0,0 0 1,0 0-1,0 0 0,0 0 1,0 0-1,0 0 0,0 0 1,-1 0-1,1 0 1,-2 4-1,-1 2 214,1-1 0,-1 1 0,0-1 0,-1 0 0,1 0 0,-1 0 1,-1 0-1,1-1 0,-1 0 0,-11 11 0,1-4 71,0-2-1,-1 0 1,-20 10 0,16-10-232,19-10-88,-1 0 0,0 0-1,1 0 1,-1 0 0,1 0-1,0 0 1,-1 0-1,1 0 1,0 1 0,-1-1-1,1 0 1,0 1 0,0-1-1,0 1 1,0 0 0,0-1-1,1 1 1,-1 0-1,0 2 1,1-3 6,0 0 0,0 1 0,0-1 0,1 0 0,-1 1 0,0-1 0,1 0 0,-1 1 0,1-1 0,0 0 0,-1 0 0,1 1 0,0-1 0,0 0 0,0 0 0,-1 0 0,1 0 0,0 0 0,2 1 0,8 5 194,0 0 0,0 0 0,0-1 0,18 6 0,-9-3 599,18 12 188,0 2-1,-2 2 0,45 38 1,-76-58-906,11 6-400,-15-11 233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1168,'53'-15'879,"-20"-1"1742,-30 14-2143,0 0 1,0 0-1,0 1 1,1-1-1,-1 1 0,0 0 1,1 0-1,5-1 0,-8 2-444,1 0-1,-1 1 0,0-1 0,1 1 0,-1-1 0,0 1 1,1-1-1,-1 1 0,0 0 0,1-1 0,-1 1 0,0 0 0,0 0 1,0 0-1,0 0 0,0 0 0,0 0 0,0 0 0,0 0 1,0 1-1,-1-1 0,1 0 0,0 0 0,-1 1 0,1 1 0,1 1 14,-1-1-1,0 1 0,-1 0 0,1-1 0,0 1 0,-1 0 1,0 0-1,0 0 0,0 0 0,-1-1 0,1 1 0,-1 0 1,0 0-1,0-1 0,0 1 0,0 0 0,-1-1 0,1 1 1,-1-1-1,0 0 0,-5 7 0,-3 4 33,0-1-1,-2 0 1,-16 16-1,23-24-67,0 0-1,0 0 1,0 1-1,1 0 1,-6 9-1,10-15-9,-1 1-1,1 0 0,0-1 1,-1 1-1,1 0 1,0 0-1,0-1 0,0 1 1,0 0-1,-1-1 1,1 1-1,0 0 0,0 0 1,0-1-1,0 1 1,1 0-1,-1 0 1,0-1-1,0 1 0,0 0 1,1-1-1,-1 1 1,0 0-1,1 0 0,0 0 1,1 0 1,-1 0-1,0 0 0,0-1 0,1 1 0,-1-1 0,1 1 0,-1-1 0,1 1 0,-1-1 1,1 0-1,-1 0 0,1 1 0,-1-1 0,1 0 0,-1 0 0,3-1 0,7 0 23,0-1 0,0 0 0,0 0-1,0-1 1,13-6 0,8-4 3831,-21 9-1281,11-4-232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02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21 320,'0'-1'100,"0"1"1,0 0-1,0-1 1,-1 1-1,1 0 1,0-1-1,0 1 0,0 0 1,0-1-1,0 1 1,0 0-1,0-1 0,0 1 1,1 0-1,-1-1 1,0 1-1,0 0 1,0-1-1,0 1 0,0 0 1,0 0-1,1-1 1,-1 1-1,0 0 0,0-1 1,0 1-1,1 0 1,-1 0-1,0 0 0,0-1 1,1 1-1,-1 0 1,0 0-1,1 0 1,-1 0-1,0-1 0,1 1 1,-1 0-1,0 0 1,0 0-1,1 0 0,-1 0 1,0 0-1,1 0 1,-1 0-1,1 0 1,30-9 2275,-29 9-2278,0 0-1,0 0 1,1 0-1,-1 0 1,0 0-1,1 0 1,-1 0-1,0 1 1,0-1-1,1 1 1,2 1-1,-5-2-66,1 1 0,0-1-1,-1 1 1,1-1 0,-1 1 0,1-1-1,-1 1 1,1-1 0,-1 1-1,1 0 1,-1-1 0,1 1-1,-1 0 1,0 0 0,1-1 0,-1 1-1,0 0 1,0 0 0,0-1-1,0 1 1,0 0 0,1 0-1,-1 0 1,0-1 0,-1 1 0,1 0-1,0 0 1,0-1 0,0 1-1,0 0 1,-1 0 0,1-1-1,-1 2 1,-1 4 71,-1-1 1,0 0-1,0 0 0,0 0 0,-1 0 0,0-1 1,-6 6-1,6-6-70,1 0 1,-1-1 0,1 1-1,0 1 1,0-1 0,0 0-1,1 1 1,-1-1 0,-1 8-1,4-11-33,0 0-1,1 0 1,-1-1-1,0 1 0,1 0 1,-1 0-1,1-1 1,-1 1-1,1 0 0,0-1 1,-1 1-1,1-1 0,-1 1 1,1 0-1,0-1 1,0 0-1,-1 1 0,1-1 1,0 1-1,0-1 1,0 0-1,0 0 0,-1 1 1,1-1-1,0 0 1,0 0-1,0 0 0,0 0 1,0 0-1,1 0 1,43 5-46,-26-3 38,-17-2 10,0 1 0,1-1-1,-1 0 1,0 1 0,0 0 0,0 0 0,0-1-1,0 1 1,0 0 0,0 1 0,0-1 0,0 0-1,0 0 1,-1 1 0,1-1 0,-1 1 0,1 0 0,-1-1-1,2 3 1,-2-2 7,-1 0-1,1 0 0,-1-1 1,1 1-1,-1 0 0,0 0 1,0 0-1,0 0 1,0-1-1,0 1 0,0 0 1,0 0-1,-1 0 0,1 0 1,-1-1-1,1 1 0,-1 0 1,-1 1-1,-1 4 18,-1-1-1,0 0 1,0 0 0,0 0-1,-1 0 1,0-1-1,0 0 1,-1 0 0,1 0-1,-9 4 1,-27 13 134,39-21-141,-1-1 0,1 1 0,0 0-1,0 0 1,-1-1 0,1 0 0,0 1-1,-1-1 1,1 0 0,0 0 0,-1 0-1,1 0 1,0-1 0,-1 1 0,1-1-1,-4-1 1,3 0 289,1-3-144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3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79 80,'2'-4'180,"0"0"0,-1 0 0,0-1 0,0 1 0,0-1 0,0 1 0,-1-1 0,1 1 0,-1-1 0,-1-8 0,1 12-153,-1 0 0,1 0 0,0 0 0,-1 0 0,1-1 0,-1 1 0,0 0 0,1 0-1,-1 0 1,0 0 0,0 0 0,1 1 0,-1-1 0,0 0 0,0 0 0,0 0 0,0 1-1,0-1 1,0 0 0,0 1 0,0-1 0,-1 1 0,1-1 0,0 1 0,0 0-1,0 0 1,-1-1 0,1 1 0,0 0 0,0 0 0,-1 0 0,1 0 0,0 0 0,0 0-1,0 1 1,-1-1 0,1 0 0,0 1 0,0-1 0,0 1 0,0-1 0,0 1-1,-2 0 1,-4 2-16,1 0 0,0 1 0,0-1 0,0 1 0,0 0 0,1 1 0,0-1 0,-1 1 0,2 0 0,-1 1 0,1-1 0,-1 1 0,1 0 0,1 0 0,-1 0 0,1 0 0,0 1 0,1-1 0,0 1 0,0 0-1,0 0 1,1 0 0,-1 0 0,1 11 0,1-14-13,-1 1-1,1 0 1,0-1-1,0 1 1,1-1-1,-1 1 1,1-1-1,0 1 1,1-1-1,-1 1 1,1-1-1,-1 0 1,1 0-1,1 1 1,-1-1-1,0-1 1,1 1-1,0 0 1,0-1-1,0 1 1,0-1-1,1 0 1,-1 0-1,1 0 1,0-1-1,0 1 1,0-1-1,0 0 1,0 0-1,0 0 1,1-1-1,-1 1 1,1-1-1,-1 0 1,1-1-1,-1 1 1,8-1-1,-9 0-48,0 0 1,0 0-1,0-1 0,0 1 1,0-1-1,0 0 0,0 0 1,0 0-1,0 0 0,0-1 1,0 1-1,0-1 0,-1 0 1,1 0-1,-1 0 0,4-4 1,8-7-215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4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42 640,'-12'-20'1141,"11"18"-977,0 1 0,0-1 0,0 0-1,0 0 1,0 1 0,0-1-1,-1 1 1,1-1 0,0 1-1,-1-1 1,-3-1 0,4 3-5,0-1 0,-1 1 0,1 0 0,-1 0 0,1 0 0,-1 0 0,1 0 0,0 1 0,-1-1 0,1 0 0,0 1 0,-1-1 0,1 1 0,0-1 0,-1 1 0,1 0 0,0 0 0,0-1 0,0 1 0,-1 0 0,1 0 0,0 0 0,-1 1 0,-2 3-107,0 0 0,0 0 0,1 0-1,-1 0 1,1 1 0,0-1 0,0 1 0,1-1 0,0 1 0,0 0 0,0 0 0,1 0 0,0 1 0,0-1 0,0 0 0,1 8 0,0-11-47,-1 0 0,1-1 0,0 1 0,0 0 0,1 0 1,-1-1-1,0 1 0,1 0 0,0-1 0,-1 1 0,1-1 0,0 1 0,1-1 0,-1 1 0,0-1 0,1 0 0,-1 0 1,1 1-1,0-1 0,-1 0 0,1 0 0,0-1 0,0 1 0,0 0 0,1-1 0,-1 1 0,0-1 0,1 0 1,-1 1-1,1-1 0,-1 0 0,1-1 0,-1 1 0,1 0 0,0-1 0,-1 0 0,1 1 0,0-1 0,2 0 1,0-1 24,0 0 1,0 0 0,-1 0 0,1-1 0,-1 0 0,1 1 0,-1-2 0,0 1 0,1 0 0,-1-1 0,-1 0 0,1 0 0,0 0 0,-1 0-1,1-1 1,-1 1 0,0-1 0,0 0 0,0 0 0,-1 0 0,1 0 0,-1-1 0,0 1 0,2-7 0,-3 9-10,0-1 0,0 0 0,0 1 0,-1-1 0,1 0 0,-1 0 0,1 0 0,-1 0 0,0 0 0,0 0 0,0 1 0,-1-1 0,1 0 0,-1 0 0,1 0 0,-1 0 0,0 1 0,0-1 0,0 0 0,-1 1 0,1-1 0,0 1 0,-1-1 0,0 1 0,0 0 0,1-1 0,-1 1 0,-1 0 0,1 0 0,0 1 0,0-1 0,-1 0 0,1 1 0,-1-1 0,1 1 0,-1 0 0,0 0 0,1 0 0,-7-1 0,7 1-59,-1 0 0,0 1 0,1-1 0,-1 1 0,1 0 0,-1 0 0,0 0-1,1 0 1,-1 0 0,0 1 0,-3 0 0,5-1-298,-1 1 0,1 0 0,0 0 0,0-1 0,0 1 0,0 0-1,0 0 1,0 0 0,0 0 0,0 0 0,0 0 0,0 0 0,0 0 0,1 1 0,-1-1 0,1 0 0,-1 0 0,0 1-1,1-1 1,-1 3 0,0 8-147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1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20 1096,'-1'-2'122,"0"1"-1,-1-1 1,1 1-1,0 0 0,0-1 1,-1 1-1,1 0 1,-1 0-1,1 0 1,-1 0-1,1 0 0,-1 0 1,1 1-1,-1-1 1,0 0-1,0 1 1,1-1-1,-1 1 0,0 0 1,0 0-1,0 0 1,1-1-1,-1 2 1,0-1-1,0 0 0,0 0 1,1 0-1,-4 2 1,-1-1 103,0 0 1,0 0-1,0 1 1,0 0-1,0 0 1,-9 6-1,14-8-248,0 0 1,0 1-1,0 0 1,0-1-1,0 1 0,0 0 1,1-1-1,-1 1 1,0 0-1,1 0 0,-1-1 1,0 1-1,1 0 1,-1 0-1,1 0 0,-1 0 1,1 0-1,0 0 0,-1 0 1,1 0-1,0 0 1,0 0-1,0 0 0,0 0 1,0 0-1,0 0 1,0 0-1,0 0 0,0 0 1,0 0-1,0 1 1,1-1-1,-1 0 0,0-1 1,1 1-1,-1 0 1,1 0-1,-1 0 0,1 0 1,-1 0-1,1 0 1,0 0-1,-1-1 0,1 1 1,0 0-1,1 0 0,6 7-103,0-1 0,1 0-1,17 10 1,-6-3 215,-18-13-51,-1 0 0,0 0 1,1 0-1,-1 0 0,0 0 0,0 0 0,0 0 0,0 1 1,0-1-1,0 0 0,0 1 0,0-1 0,0 1 0,0-1 1,-1 1-1,1-1 0,-1 1 0,1-1 0,-1 1 0,0 0 1,1-1-1,-1 1 0,0-1 0,0 1 0,0 0 1,0-1-1,-1 1 0,1 0 0,0-1 0,-1 1 0,1-1 1,-1 1-1,1 0 0,-1-1 0,0 0 0,0 1 0,0-1 1,0 1-1,0-1 0,0 0 0,0 0 0,0 1 0,0-1 1,0 0-1,-1 0 0,1 0 0,-1 0 0,1-1 1,-3 2-1,1 0-42,-1 0 0,1-1-1,-1 1 1,1-1 0,-1 0 0,0 0 0,0 0 0,1 0 0,-1-1 0,0 0 0,0 0 0,-4 0 0,5 0-217,1 0 1,-1-1 0,1 1 0,0-1 0,-1 0 0,1 0 0,0 0 0,-1 0 0,1 0 0,0 0 0,0-1 0,-2-1-1,-4-5-217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7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78 16,'0'-2'45,"0"0"0,0 0 1,0 1-1,1-1 0,-1 0 0,1 0 0,-1 1 0,1-1 1,0 0-1,-1 1 0,1-1 0,0 1 0,0-1 1,0 1-1,0 0 0,1-1 0,-1 1 0,2-2 1,-1 2-6,-1 0 0,0 0 0,0-1 1,0 1-1,0 0 0,0 0 0,0-1 1,0 1-1,0-1 0,0 1 1,-1-1-1,1 1 0,-1-1 0,1 1 1,-1-1-1,0 1 0,1-1 1,-1 0-1,0 1 0,0-3 0,1-5 231,-2 5 685,-6 19-608,-13 29 654,2 2 0,-18 72-1,32-99-473,1 0-1,0 0 1,2 0-1,0 1 0,1-1 1,1 1-1,0-1 1,2 0-1,8 32 0,-8-40-454,-1 0 0,2-1 0,0 0 0,0 0 0,1 0-1,0 0 1,0-1 0,1 0 0,0 0 0,1 0-1,0-1 1,1 0 0,-1 0 0,16 11 0,-5-14-2144,-10-7 1109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4 392,'-1'0'-105,"-12"6"-1205,-6 5 7615,19-10-6124,-1-1 0,1 0 0,0 0-1,0 0 1,0 0 0,-1 0 0,1 0-1,0 0 1,0 1 0,0-1 0,-1 0 0,1 0-1,0 0 1,0 0 0,0 1 0,0-1 0,0 0-1,0 0 1,-1 1 0,1-1 0,0 0 0,0 0-1,0 0 1,0 1 0,0-1 0,0 0 0,0 0-1,0 1 1,0-1 0,0 0 0,0 0-1,0 0 1,0 1 0,0-1 0,0 0 0,0 0-1,0 1 1,1-1 0,-1 0 0,0 0 0,20 5 3929,11-6-3170,0-1-1,0-1 1,33-8 0,46-5-736,-92 16 237,-5 3-221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2 424,'-3'-1'544,"-1"1"-136,3 6-264,1-1-24,-1 7-16,1 3-32,0-3-40,1 6-8,0-3 0,-1-2-8,2 2-8,0-2 0,-2-3 0,1-3 8,1-3-216,-1-3-280,2-5 320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8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3 184,'0'-3'472,"0"5"-144,0 0-40,0-2-24,0 2-80,0 13-88,1 24-32,-1-22-16,-1 1-24,2-3-8,-1-3 0,1-2-208,2-3 144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1016,'0'1'760,"5"-1"-472,-1-2 25,5-1 7,4 2 216,5 1 48,3-4 2128,-2 2-975,-4-5-1153,1 2-384,-2 5 8,1 0-816,-3 1-3433,-8 3 3377</inkml:trace>
  <inkml:trace contextRef="#ctx0" brushRef="#br0" timeOffset="1">22 168 696,'-5'4'680,"1"-3"-224,1-1-128,6 0 41,-3 0 7,0 0 248,10 0 1776,8 2 321,17 4-1561,-23-4-528,-1 0-224,-3-2-248,0-2-48,2 0-336,-6-1-1168,2 3 936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9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0 568,'-10'9'72,"2"0"962,26-13-41,-16 3-870,-1 0 0,0 1-1,0-1 1,1 0-1,-1 1 1,1-1 0,-1 1-1,0 0 1,1 0 0,-1-1-1,1 1 1,-1 0 0,1 0-1,-1 0 1,0 0-1,1 1 1,-1-1 0,1 0-1,-1 1 1,0-1 0,1 0-1,-1 1 1,0 0 0,1-1-1,-1 1 1,0 0 0,0 0-1,1 0 1,0 1-1,-1 0 42,-1 1-1,1 0 0,-1-1 0,0 1 0,0 0 0,1 0 0,-2-1 0,1 1 0,0 0 0,-1-1 0,1 1 0,-1 0 0,0-1 0,-2 6 1,-3 14 64,4-15-185,0-1 0,0 0 1,0 0-1,0 0 0,-1-1 0,0 1 0,0-1 0,-1 1 1,-5 5-1,9-10-39,0-1 0,0 0 1,0 0-1,0 0 0,-1 0 1,1 0-1,0 0 0,0 1 1,0-1-1,0 0 0,-1 0 1,1 0-1,0 1 0,0-1 1,0 0-1,0 0 0,0 0 0,0 1 1,0-1-1,0 0 0,0 0 1,0 0-1,0 1 0,0-1 1,0 0-1,0 0 0,0 1 1,0-1-1,0 0 0,0 0 1,0 0-1,0 1 0,0-1 1,0 0-1,0 0 0,0 0 1,0 1-1,0-1 0,1 0 1,-1 0-1,0 0 0,0 0 1,0 1-1,0-1 0,0 0 0,1 0 1,14 2 161,20-6 4,-33 4-168,25-8-1037,-16 2 622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2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8 872,'-3'-5'816,"6"2"-328,-3 3-71,1 3 183,-1-3 152,-1 0 2152,0 5-1359,-2 8-913,0 23-248,9-15-136,-7-4-120,6 3 0,-8-1-56,-5-2 32,5-2-152,-2-3-616,9-2-4689,3-7 4825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30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9 904,'-3'1'720,"6"1"-384,6-1-56,2-1 1,8 0-17,2-2-128,4 2 24,-2-4-48,-4 2-32,0 1-112,-4-1-208,2 0 160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30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41 760,'0'0'125,"0"0"-1,0 0 1,0 0 0,0 0-1,-1-1 1,1 1-1,0 0 1,0 0 0,0 0-1,-1 0 1,1 0-1,0 0 1,0 0 0,0 0-1,-1 0 1,1 0-1,0 0 1,0 0 0,0 0-1,-1 0 1,1 0-1,0 0 1,0 0 0,0 0-1,-1 0 1,1 0-1,0 0 1,0 0 0,0 0-1,-1 0 1,1 0-1,0 0 1,0 1 0,0-1-1,-1 0 1,1 0-1,0 0 1,0 0 0,0 1-1,0-1 1,0 0-1,0 0 1,-1 0 0,1 0-1,0 1 1,-6 14 1602,-1 14-1372,7-29-242,-2 11 90,1 1-1,1-1 0,0 1 1,0-1-1,1 1 0,0-1 1,5 19-1,-5-27-165,-1-1 0,1 1-1,-1-1 1,1 0 0,0 1 0,0-1-1,0 0 1,0 1 0,0-1 0,1 0-1,-1 0 1,0 0 0,1 0 0,0 0-1,0-1 1,-1 1 0,1 0 0,0-1-1,0 1 1,0-1 0,1 0 0,-1 0-1,0 1 1,0-2 0,1 1-1,-1 0 1,1 0 0,-1-1 0,1 1-1,-1-1 1,0 0 0,1 0 0,-1 0-1,1 0 1,0 0 0,-1 0 0,0-1-1,1 1 1,2-2 0,0 1 7,-1-1 0,0 0 0,1 0 0,-1-1 1,0 1-1,0-1 0,0 0 0,0 0 0,-1 0 0,1-1 0,-1 1 1,0-1-1,0 0 0,0 1 0,0-2 0,-1 1 0,0 0 0,1 0 1,1-7-1,-2 5-8,0-1 0,0 0 1,-1-1-1,0 1 0,0 0 1,0 0-1,-1-1 0,0 1 1,-1 0-1,1 0 0,-1 0 0,-4-12 1,4 15-24,-1 0 1,1 0-1,-1 0 1,0 0-1,-1 0 0,1 1 1,-1-1-1,1 1 1,-1 0-1,0-1 1,0 1-1,0 1 0,-1-1 1,1 0-1,-1 1 1,1 0-1,-1-1 1,0 1-1,0 1 0,0-1 1,0 1-1,0-1 1,0 1-1,-1 1 1,-7-2-1,9 2-16,0 0 0,0 0 1,0 0-1,0 1 0,0-1 0,1 1 0,-1 0 1,0 0-1,0 0 0,0 0 0,1 0 0,-1 0 1,1 1-1,-1-1 0,1 1 0,-1 0 0,1 0 1,0 0-1,0 0 0,0 0 0,0 0 0,0 1 1,0-1-1,1 1 0,-1-1 0,1 1 0,0 0 1,0-1-1,0 1 0,0 0 0,0 0 0,0 0 1,1 0-1,-1-1 0,1 1 0,0 0 0,0 0 1,1 4-1,-2-5-2,1 0 0,0 1 0,0-1 0,0 1 0,0-1 0,1 0 0,-1 1 0,0-1 0,1 1 0,0-1 0,0 0 0,0 0 0,0 1 0,0-1 0,0 0 0,0 0 0,1 0 0,-1 0 0,1 0 0,1 1 0,0-1 3,0-1-1,0 0 1,0 1-1,0-1 1,0-1-1,0 1 1,0 0-1,0-1 1,0 1 0,0-1-1,0 0 1,0 0-1,0 0 1,1-1-1,4-1 1,52-14-386,-37 8-536,-6 4 507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31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1 448,'10'11'389,"9"-13"5826,13-5-2022,-31 7-4162,0 0-1,0 0 1,0 0-1,0 0 1,0 0-1,0 0 1,0 0 0,0 0-1,0 0 1,0 0-1,0 0 1,0 1-1,0-1 1,0 0-1,0 1 1,0-1 0,0 1-1,-1-1 1,1 1-1,0 0 1,0-1-1,-1 1 1,1 0 0,0-1-1,-1 1 1,1 0-1,0 0 1,0 1-1,0 0-6,-1 0 0,0 0 0,0 0 0,0 0 0,0 0 0,0 0 0,0 1 0,0-1 0,-1 0 1,1 0-1,-1 0 0,1-1 0,-2 4 0,-3 5 21,0 1 0,0-1 0,-12 15 0,17-24-45,-1 0 1,0-1-1,0 1 1,1 0-1,-1 0 0,0-1 1,1 1-1,-1 0 1,1 0-1,-1 0 1,1 0-1,-1 0 0,1 0 1,-1 0-1,1 0 1,0 0-1,0 0 0,0 0 1,-1 0-1,1 0 1,0 0-1,0 0 0,0 0 1,1 0-1,-1 0 1,0 0-1,0 0 0,0 0 1,1 0-1,-1 0 1,1 0-1,-1 0 0,1 0 1,-1-1-1,1 1 1,0 1-1,3 0-5,-1 0 1,1 0-1,-1-1 0,1 0 1,0 0-1,0 0 1,-1 0-1,6 0 0,21 7 8,-30-8 0,1 0 0,0 0 0,-1 1 0,1-1-1,-1 0 1,1 1 0,0-1 0,-1 0 0,1 1 0,-1-1-1,1 1 1,-1-1 0,1 1 0,-1-1 0,1 1 0,-1 0-1,0-1 1,1 1 0,-1-1 0,0 1 0,1 0 0,-1-1-1,0 1 1,0 0 0,0-1 0,0 1 0,0 0 0,1 0-1,-1-1 1,-1 2 0,1 0 5,-1 0-1,1 0 0,-1 0 1,0 0-1,0 0 1,0 0-1,0 0 1,0 0-1,0-1 1,-1 1-1,1 0 1,-1-1-1,1 1 0,-1-1 1,0 1-1,1-1 1,-1 0-1,0 0 1,0 0-1,0 0 1,0 0-1,0 0 1,0 0-1,-4 0 1,-59 11-365,47-10-188,7 1 255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3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1104,'19'7'2428,"0"0"0,-1 2-1,0 0 1,27 18-1,-37-20-2168,0 0 0,0 0 0,-1 0 0,0 1 0,-1 0 0,1 1 0,-2-1-1,1 1 1,-1 1 0,7 16 0,-7-11-199,-1 1-1,0-1 1,-1 1-1,0 0 1,-1 0-1,-1 0 1,-1 0-1,0 0 1,-1 0-1,-1 0 1,-1-1-1,0 1 1,-8 25-1,5-24-55,0 0-1,-1-1 1,0 0-1,-2 0 0,0-1 1,0 0-1,-2 0 1,0-1-1,0-1 1,-1 0-1,-27 23 1,9-16 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3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34 688,'13'-11'-213,"-12"11"363,-1-1 0,0 0 0,0 1-1,0-1 1,0 1 0,0-1 0,0 1-1,0-1 1,-1 0 0,1 1 0,0-1-1,0 1 1,0-1 0,0 1 0,-1-1-1,1 1 1,0-1 0,-1 1 0,1-1-1,0 1 1,-1-1 0,1 1 0,-1 0-1,1-1 1,0 1 0,-1-1 0,1 1-1,-1 0 1,1 0 0,-2-1 0,0 0 241,1 0 1,-1 0-1,0 0 1,0 0-1,-1 1 1,1-1 0,0 0-1,0 1 1,0 0-1,0 0 1,0-1-1,-1 1 1,1 0 0,0 1-1,0-1 1,0 0-1,0 1 1,-3 0-1,0 2-312,1 0 0,-1 0 0,1 1 0,0 0 1,1-1-1,-1 1 0,1 1 0,-1-1 0,1 0 0,0 1 0,1-1 0,-1 1 0,1 0 0,0 0 0,0 0 0,-1 9 0,1-9-65,1 0 0,-1 0 0,1 0 1,0 1-1,1-1 0,0 1 0,0-1 0,0 0 0,0 1 1,1-1-1,0 0 0,0 1 0,0-1 0,0 0 0,1 0 1,4 8-1,-5-11-31,1 0-1,0 0 1,-1-1 0,1 1 0,0 0 0,0-1 0,1 1 0,-1-1 0,0 0 0,0 1-1,1-1 1,-1 0 0,0-1 0,1 1 0,-1 0 0,1-1 0,-1 1 0,1-1 0,0 0-1,-1 0 1,1 0 0,-1 0 0,1 0 0,-1 0 0,1-1 0,3 0 0,24-11-9125,-14 3 7165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5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28 912,'-9'-15'1502,"-7"3"6381,15 12-7562,0-1 0,1 1 0,-1 0 0,0 0 0,0 0 0,0 0 0,0 1 0,0-1 0,1 0 0,-1 0 0,0 0 0,0 1 0,0-1 0,1 0 0,-1 1 0,0-1 0,0 1 0,1-1 0,-1 1-1,-1 0 1,-11 15-850,7-4 638,0 0 0,0 0 0,1 0 0,0 1 1,1-1-1,1 1 0,0 0 0,1 1 1,0-1-1,1 0 0,0 0 0,1 1 0,1-1 1,0 0-1,0 1 0,2-1 0,0 0 1,0 0-1,7 16 0,-9-26-100,0 0-1,0-1 1,1 1 0,-1 0-1,1 0 1,-1-1-1,1 1 1,0-1 0,0 1-1,0-1 1,0 0 0,1 0-1,-1 0 1,0 0 0,1 0-1,0-1 1,-1 1-1,1-1 1,0 1 0,0-1-1,0 0 1,0 0 0,0 0-1,0-1 1,0 1-1,0-1 1,0 0 0,0 1-1,0-2 1,0 1 0,6-1-1,-4 0 7,-1 0 0,1 0 0,0-1 0,-1 1 0,0-1-1,1 0 1,-1-1 0,0 1 0,0-1 0,0 0 0,0 0 0,0 0-1,-1 0 1,1-1 0,-1 1 0,0-1 0,0 0 0,-1 0 0,5-8-1,-2-1 31,0-1 0,-1 1 1,0-1-1,-2 0 0,1 0 0,-2-1 0,0 1 0,0 0 0,-2-1 0,-1-13 0,1 22-17,0 1 0,0-1 0,0 1 0,-1-1 0,0 1 0,0 0 0,0 0 0,-1 0 0,0 0 0,0 0 0,0 1 0,-5-6 0,5 7-21,0 0 0,0 1 0,-1 0 0,1 0 0,0 0 0,-1 0 0,0 0 1,1 1-1,-1 0 0,0-1 0,0 1 0,1 1 0,-1-1 0,0 0 0,0 1 0,0 0 0,0 0 0,0 0 0,-5 1 0,6 0 173,0-1 0,0 1 1,0 0-1,1 0 0,-1 0 0,0 0 1,1 0-1,-1 0 0,1 1 1,-1-1-1,1 1 0,-1 0 0,1-1 1,0 1-1,-3 4 0,-12 15 1083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31 1312,'-1'-1'111,"0"1"-1,1-1 0,-1 1 0,0-1 1,0 1-1,0-1 0,1 1 1,-1 0-1,0-1 0,0 1 0,0 0 1,0 0-1,0-1 0,0 1 1,0 0-1,0 0 0,1 0 0,-1 0 1,0 0-1,0 0 0,0 1 0,0-1 1,0 0-1,0 0 0,0 1 1,0-1-1,1 0 0,-1 1 0,0-1 1,0 1-1,0-1 0,1 1 1,-1 0-1,0-1 0,1 1 0,-1 0 1,0-1-1,1 1 0,-1 0 1,1 0-1,-1-1 0,1 1 0,0 0 1,-1 2-1,-20 37 721,20-37-795,0 0 0,1 0 0,0-1 1,-1 1-1,1 0 0,0 0 0,1 0 1,-1 0-1,0 0 0,1 0 0,-1 0 1,1-1-1,0 1 0,0 0 0,0 0 1,1-1-1,-1 1 0,0-1 0,1 1 1,0-1-1,3 4 0,-4-5 6,1 0 1,-1 0-1,0 0 1,1 0-1,-1-1 0,1 1 1,-1 0-1,1-1 1,0 1-1,-1-1 0,1 0 1,0 1-1,-1-1 1,1 0-1,0 0 0,-1 0 1,1 0-1,0-1 1,-1 1-1,1 0 0,0-1 1,-1 1-1,1-1 1,-1 1-1,1-1 0,-1 0 1,1 0-1,-1 1 1,1-1-1,-1 0 0,0 0 1,1-1-1,-1 1 1,0 0-1,0 0 0,0-1 1,0 1-1,1-2 1,2-2 52,-1 0 0,1 0 0,-1 0 0,-1 0 0,1-1 0,-1 1 0,0-1 0,0 0 0,0 1 0,-1-1 1,1-10-1,-1 14-50,-1-1 0,0 1 0,0 0 0,0 0 0,0 0 0,-1 0 0,1-1 0,0 1 0,-1 0 0,1 0 0,-1 0 0,0 0 0,0 0 0,0 0 0,0 0-1,0 0 1,0 1 0,-1-1 0,1 0 0,0 1 0,-1-1 0,1 0 0,-1 1 0,0 0 0,0-1 0,1 1 0,-1 0 0,0 0 0,0 0 0,0 0 0,0 0 0,0 1 0,0-1 0,0 1 0,-4-1 0,6 1-52,-1 0-1,1 0 1,-1 0-1,1 0 0,-1 0 1,1 0-1,0 0 1,-1 0-1,1 0 1,-1 1-1,1-1 1,-1 0-1,1 0 0,0 0 1,-1 1-1,1-1 1,0 0-1,-1 0 1,1 1-1,0-1 0,-1 0 1,1 1-1,0-1 1,0 0-1,-1 1 1,1-1-1,0 1 0,0-1 1,0 0-1,-1 1 1,1-1-1,0 1 1,0-1-1,0 1 0,0-1 1,0 1-1,0 0 110,-3 8-38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4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13 768,'0'0'49,"0"-1"1,0 1-1,0-1 0,0 1 1,0-1-1,0 1 0,0-1 0,0 1 1,0-1-1,-1 1 0,1 0 1,0-1-1,0 1 0,0-1 1,-1 1-1,1-1 0,0 1 0,0 0 1,-1-1-1,1 1 0,0 0 1,-1-1-1,1 1 0,0 0 0,-1-1 1,1 1-1,0 0 0,-1 0 1,1-1-1,-1 1 0,1 0 0,-1 0 1,0 0-1,-18 3 565,15-1-592,1 0 0,0-1 0,-1 1 0,1 0 0,0 1 0,0-1 0,0 1 1,-4 4-1,7-6-2,-1 0-1,0-1 1,1 1 0,-1 0 0,1 0 0,0 0 0,-1 0 0,1 0-1,0 1 1,0-1 0,-1 0 0,1 0 0,0 0 0,0 0 0,0 0 0,0 0-1,1 0 1,-1 0 0,0 0 0,0 0 0,1 0 0,-1 0 0,0 0 0,1 0-1,-1 0 1,1 0 0,0 2 0,26 18 3761,-25-21-3605,0 1 1,0 0 0,0 0 0,0 0 0,0 0 0,0 0-1,0 1 1,-1-1 0,1 0 0,0 1 0,-1-1 0,0 1-1,1 0 1,-1 0 0,0-1 0,0 1 0,0 0 0,0 0-1,0 0 1,0 0 0,0 0 0,-1 0 0,1 0-1,-1 0 1,1 0 0,-1 3 0,0-4-155,-1 1 0,1-1 0,-1 0 0,0 0 0,1 0 0,-1 0 0,0 0 0,1 0 0,-1 0 0,0 0 0,0 0 0,0 0 1,0-1-1,0 1 0,0 0 0,0-1 0,0 1 0,0-1 0,0 1 0,-1-1 0,1 1 0,0-1 0,0 0 0,0 1 0,-1-1 0,1 0 0,-1 0 0,-2 1-371,1-1-1,-1 0 1,1 0-1,-1 0 1,1-1-1,-1 1 0,1-1 1,-5-1-1,2-1-967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4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11 1192,'2'-11'4673,"-9"19"-607,-8 22-1890,3 15-1618,2 1 0,3 0 1,1 1-1,1 75 1,6-105-400,1 0 0,0 0 1,2-1-1,0 1 0,0-1 1,14 30-1,-13-35-85,1-1 0,0 0 0,0 0-1,1-1 1,1 0 0,0 0 0,0 0-1,0-1 1,1-1 0,1 1 0,9 5 0,-8-5 246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0 736,'-1'12'7054,"-6"54"-2991,6-60-4070,1 0 0,0-1 0,0 1 0,0 0 0,1 0 0,0 0 0,0 0 0,1 0 0,2 6 0,4-6-3190,-2-6 1140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6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1 456,'1'4'648,"-1"3"40,1 5-320,-1 0-63,0 0 7,0 4 112,-1-4-40,2 1 160,-1 1 160,1-5 392,1 0-392,-1-5-2808,2-1 1000,-3-4 920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31 1432,'-1'1'1065,"1"-1"-753,1 1 376,-1-1 3841,4 0-1913,7 0-1151,33 0-265,-12-2-176,1-1-320,-3-3-368,-1 0-96,-1 2-48,-5 0-200,-3 1-728,-3 0-808,-4 1 744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1208,'1'0'880,"-1"3"-391,2 3-129,0 4 272,0 3 2272,-1 3-727,0 2-1145,1 0 328,-1 0-439,0-1-281,-1-2-64,1-1-256,-1-2-112,1-1-160,1-1-464,-2-6-2401,0-3 1553</inkml:trace>
  <inkml:trace contextRef="#ctx0" brushRef="#br0" timeOffset="1">1 115 1136,'-1'-1'912,"4"1"-167,3 1 223,5-1 3537,3-3-1825,7 0-1615,-1-1-361,4 0-400,-1 1-80,-5 0 64,0 0-160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7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68 1064,'6'-23'4437,"-4"14"3932,-8 27-6525,0 2-1678,1 0 1,-6 37-1,10-51-128,1-1-1,-1 1 1,1-1-1,0 0 1,0 1-1,1-1 1,0 1-1,0-1 0,0 0 1,0 1-1,1-1 1,0 0-1,0 0 1,0 0-1,1 0 1,3 5-1,-5-9-15,1 1 0,-1-1 0,0 0 0,1 0 0,-1 0 0,1 0 0,-1 0 0,1 0 0,0 0 0,-1 0 0,1 0 0,0-1 0,0 1 0,0-1 0,-1 1 0,1-1 0,0 0 0,0 0 0,0 0 0,0 0 0,0 0 0,-1 0 0,1 0 0,0-1 0,0 1 0,0-1 0,0 1 0,-1-1 0,1 0 0,0 0 0,-1 1 0,1-1 0,-1 0 0,1-1 0,-1 1 0,3-2 0,1-1 5,-1 0 1,0 0-1,-1 0 1,1 0 0,-1 0-1,0-1 1,0 0-1,0 0 1,0 0-1,-1 0 1,3-7 0,-2-1-27,-1 1 0,0 0 1,-1-1-1,0 0 0,-1-16 1,-1 23-24,1 0 0,-1-1 1,0 1-1,-1 0 1,0 0-1,1 0 1,-2 1-1,1-1 1,-1 0-1,0 1 1,0-1-1,-7-7 0,10 12 15,-1 0-1,0 0 0,0 0 0,0 1 1,0-1-1,1 0 0,-1 0 1,0 1-1,0-1 0,-1 1 0,1-1 1,0 1-1,0 0 0,0-1 0,0 1 1,0 0-1,0-1 0,0 1 0,-1 0 1,1 0-1,0 0 0,0 0 0,0 0 1,0 1-1,-2-1 0,0 1-11,0 0 0,1 1 0,-1-1 0,0 1 0,1-1 0,-1 1 0,1 0-1,0 0 1,-4 3 0,-1 3-25,1 0 0,-1 0 0,2 0 0,-10 18 0,14-25 43,0 0-1,0 1 1,1-1-1,-1 1 0,0-1 1,0 1-1,1-1 1,-1 1-1,1-1 1,0 1-1,-1-1 0,1 1 1,0 0-1,0-1 1,0 1-1,0 0 1,0-1-1,0 1 1,1-1-1,-1 1 0,0 0 1,1-1-1,-1 1 1,1-1-1,0 1 1,0-1-1,-1 0 0,1 1 1,0-1-1,0 0 1,0 1-1,0-1 1,0 0-1,1 0 0,-1 0 1,0 0-1,1 0 1,1 1-1,1 0 8,-1-1-1,1 0 1,0-1-1,0 1 1,0 0 0,0-1-1,0 0 1,0 0-1,0 0 1,0-1 0,0 1-1,0-1 1,0 0-1,6-2 1,34-17 1100,-33 13 1573,4 1-1104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7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23 1560,'17'-15'7794,"8"8"-4668,-24 7-3096,0 0 0,0 0-1,0 0 1,0 0-1,0 0 1,0 0 0,-1 0-1,1 0 1,0 0 0,0 0-1,0 1 1,0-1-1,0 0 1,-1 1 0,1-1-1,0 1 1,0-1-1,0 1 1,-1-1 0,2 2-1,-2-1-17,1 0 0,-1-1 0,0 1-1,1 0 1,-1 0 0,0 0 0,0 0-1,0 0 1,0 0 0,0 0-1,0 0 1,0 0 0,-1 0 0,1 0-1,0 0 1,0 0 0,-1 0 0,1 0-1,-1 0 1,1 0 0,-1 0 0,1 0-1,-2 1 1,-13 17 127,12-16-132,0-1 1,1 0-1,0 1 0,-1 0 1,1 0-1,0-1 1,0 1-1,1 1 1,-1-1-1,1 0 1,-1 0-1,1 0 0,-1 7 1,2-9-3,1 0 0,0 0 1,0 0-1,0 0 0,0 0 0,0 0 1,0 0-1,0 0 0,1 0 1,-1-1-1,0 1 0,0 0 0,1-1 1,-1 1-1,0-1 0,1 1 0,-1-1 1,0 0-1,1 0 0,-1 0 0,0 1 1,3-2-1,20 10 654,-24-9-641,0 1 0,0 0 0,1 0 1,-1-1-1,0 1 0,0 0 0,0 0 1,0 0-1,0-1 0,0 1 0,0 0 1,0 0-1,0 0 0,-1 0 0,1-1 1,0 1-1,0 0 0,-1 0 0,1-1 1,0 1-1,-1 0 0,1-1 0,-1 1 1,1 0-1,-1-1 0,1 1 0,-1-1 1,0 1-1,1 0 0,-1-1 0,0 0 1,1 1-1,-2 0 0,-2 3 15,0-1 0,0 0-1,0 1 1,-1-1 0,1-1 0,-1 1 0,0-1-1,-7 3 1,-11 0 4272,7-4-2519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7:5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12 296,'-3'-11'1525,"16"18"-807,16 19 206,-19-13-203,0 2 0,0-1-1,-2 2 1,0-1-1,-1 1 1,0 0-1,-1 0 1,-1 1-1,4 26 1,-6-24-386,-1 1-1,-1-1 1,0 1-1,-2 0 1,0-1-1,-2 1 1,0-1-1,-1 1 1,-1-1-1,0 0 1,-2-1 0,0 0-1,-12 22 1,7-16 88,-16 28-627,26-49 697,-1-1-1,1 1 1,0-1-1,-1 1 1,1-1-1,-1 0 0,0 1 1,-4 1-1,-4 1 1221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6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99 888,'-6'-58'1621,"1"31"5305,5 27-6791,-1-1 0,1 1 0,0-1 0,-1 1 0,1-1 0,0 1 0,-1-1 0,1 1 0,-1-1 0,1 1 0,-1 0 0,1-1 0,-1 1 0,1 0 0,-1-1 0,1 1 0,-1 0 0,0 0 0,1 0 0,-1-1-1,1 1 1,-1 0 0,0 0 0,1 0 0,-1 0 0,1 0 0,-1 0 0,0 0 0,1 0 0,-1 0 0,1 1 0,-1-1 0,0 0 0,1 0 0,-1 0 0,1 1 0,-1-1 0,1 0 0,-1 1 0,1-1 0,-2 1 0,-24 14 435,19-9-525,0 1 1,0 0-1,1 0 0,0 1 0,1 0 1,0 0-1,0 0 0,0 0 1,1 1-1,1 0 0,-1 0 0,1 0 1,1 0-1,-3 18 0,3-20-30,1 1-1,1-1 0,-1 1 1,1-1-1,0 1 1,1-1-1,0 1 0,0-1 1,1 0-1,0 1 0,0-1 1,0 0-1,1 0 1,0 0-1,1 0 0,-1-1 1,1 1-1,1-1 1,6 8-1,-9-12 5,1 1 1,0 0-1,0-1 0,0 0 1,0 0-1,0 0 0,0 0 1,0 0-1,1-1 0,-1 1 1,0-1-1,1 0 0,0 0 1,-1 0-1,1 0 1,0-1-1,-1 0 0,1 0 1,0 0-1,4 0 0,-3-1 4,0-1 1,0 0-1,0 1 0,0-2 0,0 1 0,0 0 0,-1-1 0,1 0 1,-1 0-1,0 0 0,0-1 0,6-6 0,-2 1 2,0 0 0,-1 0 0,-1-1 1,1 0-1,-2 0 0,1 0 0,-1-1 0,-1 0 0,0 0 0,-1 0 0,0 0 0,2-14 0,-5 19-27,0 0 1,0 0-1,0 0 0,-1 0 0,0 0 0,0 1 0,-1-1 0,0 0 0,0 0 0,0 1 0,0-1 0,-1 1 0,0 0 0,0 0 0,-1 0 0,1 0 0,-1 1 0,0-1 0,0 1 0,0 0 0,-1 0 0,0 0 0,-8-5 0,6 5 236,-1 1 0,1-1 0,-1 1 0,0 0-1,0 1 1,0-1 0,0 2 0,0-1 0,0 1-1,0 0 1,0 1 0,-1 0 0,1 0 0,0 1-1,0 0 1,-14 4 0,-9 6 1281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8:3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30 408,'0'-1'144,"0"0"0,0 0 0,0 0 0,0 0 0,0-1 0,0 1 1,0 0-1,-1 0 0,1 0 0,0 0 0,0 0 0,-1 0 0,1 0 0,-1 0 0,1 0 0,-1 0 0,1 0 0,-1 1 0,0-1 0,1 0 0,-1 0 1,0 0-1,0 1 0,0-1 0,1 0 0,-1 1 0,0-1 0,0 1 0,0-1 0,0 1 0,0-1 0,0 1 0,0 0 0,0-1 0,0 1 0,0 0 1,0 0-1,0 0 0,0 0 0,-1 0 0,1 0 0,0 0 0,0 0 0,0 0 0,0 1 0,0-1 0,0 0 0,0 1 0,0-1 0,0 1 0,0-1 1,-1 2-1,-5 0 270,0 2 1,1-1 0,-1 1-1,1 0 1,0 0 0,-9 9-1,10-9-283,1 1-1,0 0 1,0 0-1,0 0 1,0 0-1,1 1 0,0 0 1,0-1-1,1 1 1,0 0-1,0 0 1,0 1-1,0-1 1,1 0-1,0 0 0,1 1 1,-1-1-1,1 1 1,2 11-1,-1-13-101,0 0 0,1 0-1,0 0 1,0 0 0,0-1-1,0 1 1,1-1 0,-1 1 0,1-1-1,0 0 1,1 0 0,-1 0-1,1-1 1,0 1 0,0-1 0,0 0-1,0 0 1,0 0 0,1-1-1,-1 1 1,1-1 0,0 0 0,0 0-1,-1-1 1,9 2 0,-10-2-107,1 0 1,-1-1 0,0 1-1,0-1 1,1 0 0,-1 0-1,0 0 1,1-1 0,-1 1-1,0-1 1,0 0 0,0 0-1,1 0 1,-1 0-1,0 0 1,0 0 0,0-1-1,-1 0 1,5-3 0,4-6-507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8:38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15 568,'-1'-1'48,"1"0"0,0 0-1,-1 0 1,1 1 0,-1-1 0,1 0-1,-1 0 1,1 1 0,-1-1-1,0 0 1,1 1 0,-1-1 0,0 0-1,0 1 1,1-1 0,-1 1 0,0-1-1,0 1 1,0 0 0,0-1 0,1 1-1,-1 0 1,0 0 0,0 0-1,0-1 1,0 1 0,0 0 0,0 0-1,0 0 1,0 0 0,0 0 0,0 1-1,1-1 1,-2 0 0,-1 2-15,0 0 0,1-1 0,-1 1 1,1 0-1,-1 0 0,1 0 0,0 1 1,0-1-1,0 1 0,-2 4 0,-3 4 2,0 0-1,1 1 1,1 0-1,-6 17 1,10-26 3,1 0 0,-1 0 1,1 0-1,0 0 0,0 1 1,0-1-1,0 0 0,0 0 1,1 0-1,-1 0 0,1 0 1,0 0-1,0 0 1,0 0-1,0-1 0,1 1 1,-1 0-1,1-1 0,-1 1 1,1-1-1,0 1 0,0-1 1,0 0-1,4 4 0,-4-5 52,0 1 0,1-1-1,-1 0 1,0 0-1,0 0 1,1 0-1,-1 0 1,0 0-1,1-1 1,-1 1 0,1-1-1,-1 0 1,0 0-1,1 0 1,-1 0-1,1 0 1,-1 0 0,1-1-1,-1 1 1,1-1-1,-1 1 1,0-1-1,1 0 1,-1 0-1,0 0 1,0 0 0,0-1-1,0 1 1,0 0-1,0-1 1,2-2-1,1 0 125,-1 0 0,0 0 0,0-1 0,-1 0 0,1 0 0,-1 0 0,0 0 0,0 0 0,0-1 0,-1 1-1,0-1 1,0 0 0,2-11 0,-4 14-171,0 0-1,1 0 0,-1 0 0,0 0 1,-1 0-1,1 0 0,-1 0 1,1 0-1,-1 0 0,0 0 0,0 0 1,0 1-1,0-1 0,0 0 1,-1 0-1,0 1 0,1-1 0,-1 1 1,0-1-1,0 1 0,0 0 1,0 0-1,-1 0 0,1 0 1,0 0-1,-1 1 0,0-1 0,1 1 1,-6-3-1,-4 1-655,5 6-4294,4 4 3243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8:45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14 760,'-1'-1'60,"1"0"0,-1 1 0,1-1 0,-1 0 0,0 0 0,1 0 0,-1 1 0,0-1 0,1 0 0,-1 1 0,0-1 0,0 0 0,0 1-1,0-1 1,0 1 0,0 0 0,0-1 0,1 1 0,-1 0 0,0-1 0,0 1 0,0 0 0,0 0 0,0 0 0,-1 0 0,0 0 0,-2 0-25,1 1 1,0 0-1,0 0 1,0-1-1,0 2 1,1-1-1,-1 0 1,0 1-1,-3 2 1,2-2-45,1-1 1,1 1-1,-1 1 1,0-1 0,0 0-1,1 1 1,-1-1 0,1 1-1,0 0 1,0 0 0,0 0-1,0 0 1,0 0 0,1 0-1,-1 1 1,1-1 0,-1 5-1,2-7 11,0 0 0,0 1 0,1-1 0,-1 0 0,0 1 0,1-1 0,-1 0 0,1 0 0,-1 0 0,1 0 0,0 0 0,-1 1 0,1-1 0,0 0 0,0 0 0,0-1 0,0 1 0,0 0 0,0 0 0,0 0 0,0 0 0,0-1 0,0 1 0,2 0 0,36 10-58,-3-1 854,-34-10-679,-1 1 0,0-1 0,0 1 0,1-1-1,-1 1 1,0 0 0,0 0 0,0 0 0,0 0 0,0 0 0,0 0 0,0 0 0,0 0 0,-1 0 0,1 0-1,0 0 1,-1 0 0,1 1 0,0-1 0,0 2 0,-2 0 129,1-1 0,0 0-1,-1 1 1,1-1 0,-1 0 0,0 1 0,0-1-1,0 0 1,0 0 0,0 0 0,-1 0 0,1 0-1,0 0 1,-1 0 0,0 0 0,1-1 0,-1 1 0,0 0-1,0-1 1,0 0 0,-3 2 0,0 1-163,-1 0-1,0 0 1,0-1 0,0 1 0,0-2-1,-10 4 1,12-5-13,-1-1 0,0 0 0,1 0 0,-1 0 0,0-1 0,1 1 0,-8-3 0,10 3-116,1 0 0,0 0 0,0-1 0,0 1 0,0 0 0,0 0 0,0-1 0,0 1 0,0-1 0,0 1 0,0-1 0,0 0 0,0 1 0,0-1 0,0 0 0,0 1-1,1-1 1,-1 0 0,0 0 0,1 0 0,-1 0 0,0 0 0,1 0 0,-1 0 0,1 0 0,-1 0 0,1 0 0,0 0 0,-1 0 0,1 0 0,0 0 0,0 0 0,0-1 0,0 1 0,0 0 0,0-2 0,5-4-682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5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35 119 0,'15'-33'801,"-13"29"-684,0 1 0,0-1 0,0 0 0,0 0 0,-1-1 0,0 1 0,1 0 0,-2 0 1,1-1-1,0 1 0,-1-5 0,1-12-358,-2 11 6206,-13 35-3181,4-2-2711,1 1-1,1 0 1,1 1 0,1 0-1,2 0 1,0 0-1,0 46 1,4-37 30,1 0 0,2-1-1,1 0 1,2 0 0,16 54 0,-19-77-722,17 42 1647,-12-37-3537,1-6-3573,-3-7 4432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0 200,'-2'5'528,"1"1"-16,1 2-240,1 7-136,-6-1 8,5 2-64,8 3-40,-8-3-32,5-1 0,-3-2 8,-5-5-40,3-3-416,9 3 320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6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1 424,'-2'7'576,"-2"4"-136,4 2-136,-1 0-112,0 3-40,1 1-56,1 2-48,0-3-24,1 0-8,0-4 8,-1-4-184,1-3 128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6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1152,'0'3'864,"4"-1"-447,5 0 15,8-1 544,8 0 3857,6-3-2985,1-1-728,4-3-479,-4 0-161,-1 2-288,-4-1-32,-11 2-672,-4-2-953,-8 3 769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7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19 936,'4'4'768,"1"-2"-328,3-1-15,13 0 135,4-3 1640,5 0 1401,-2-1-2369,-1-2-752,-3 1-176,-3 0 0,5 1-496,-15 1-4609,-4 0 2673</inkml:trace>
  <inkml:trace contextRef="#ctx0" brushRef="#br0" timeOffset="1">75 80 1168,'23'-2'794,"-19"1"-473,0 1-1,0-1 1,0 1-1,0 0 1,0 0-1,0 0 1,0 1-1,5 1 0,-8-2-213,0 1 0,0-1 0,0 1 0,0 0-1,0 0 1,0 0 0,-1-1 0,1 1 0,0 0 0,0 0-1,0 0 1,-1 0 0,1 0 0,-1 0 0,1 1-1,-1-1 1,1 0 0,-1 0 0,0 0 0,1 0-1,-1 1 1,0-1 0,0 0 0,0 0 0,0 1-1,0-1 1,0 0 0,0 0 0,-1 0 0,1 1-1,0-1 1,-1 2 0,-1 5-34,-1-1 0,0 1 1,0-1-1,0 0 0,-1 0 0,0 0 0,0 0 0,-1-1 0,0 1 1,-7 7-1,-8 10 270,19-23-314,1-1 0,-1 0-1,0 1 1,1-1-1,-1 1 1,1-1 0,-1 1-1,1 0 1,-1-1-1,1 1 1,0-1 0,-1 1-1,1 0 1,0-1-1,-1 1 1,1 0 0,0 0-1,0-1 1,0 1-1,-1 0 1,1-1 0,0 1-1,0 0 1,0 0-1,0-1 1,0 1 0,1 0-1,-1 0 1,0-1-1,0 1 1,0 0 0,1-1-1,-1 1 1,0 0-1,1-1 1,-1 1 0,0 0-1,1-1 1,-1 1 0,1-1-1,0 2 1,1-2 4,0 1 1,0-1 0,0 1 0,0-1 0,0 0-1,-1 0 1,1 0 0,0 0 0,0 0-1,0-1 1,0 1 0,0 0 0,0-1 0,0 0-1,2-1 1,9-2 479,35-14-1245,-14 10 5805,-20 7-3080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7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12 912,'0'-1'156,"0"1"0,1-1-1,-1 1 1,0-1 0,0 1-1,0-1 1,0 1 0,0-1 0,1 1-1,-1-1 1,0 1 0,0 0-1,1-1 1,-1 1 0,0-1-1,1 1 1,-1 0 0,0-1 0,1 1-1,-1 0 1,1-1 0,-1 1-1,0 0 1,1 0 0,-1-1-1,1 1 1,-1 0 0,1 0 0,-1 0-1,1 0 1,-1-1 0,1 1-1,-1 0 1,1 0 0,-1 0-1,1 0 1,-1 0 0,2 1 0,25 11 3096,23 29-1292,-40-29-1754,0 0 0,-1 1 0,0 0-1,-1 1 1,-1-1 0,0 1 0,-1 1 0,0-1-1,-1 1 1,-1 0 0,0 0 0,-1 1 0,-1-1-1,1 31 1,-2-15-176,-2 0-1,-1 0 0,-2 0 1,-1 0-1,-1-1 1,-16 47-1,20-71-201,-1 1-1,0-1 1,0 0-1,-1 0 1,0-1-1,0 1 1,0-1-1,0 0 1,-6 5 0,-14 10-575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08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12 376,'0'0'132,"0"0"1,0 0-1,-1 0 1,1-1-1,0 1 0,0 0 1,-1 0-1,1 0 0,0 0 1,-1 0-1,1 0 0,0 0 1,0 0-1,-1 0 0,1 0 1,0 0-1,-1 0 1,1 0-1,0 0 0,0 0 1,-1 0-1,1 0 0,0 0 1,0 1-1,-1-1 0,1 0 1,0 0-1,0 0 1,-1 0-1,1 0 0,0 1 1,0-1-1,0 0 0,-1 0 1,1 1-1,0-1 0,0 0 1,0 0-1,0 1 1,-1-1-1,1 0 0,0 0 1,0 1-1,0-1 0,0 0 1,0 0-1,0 1 0,0-1 1,0 0-1,0 1 0,0-1 1,0 0-1,0 0 1,0 1-1,0-1 0,0 0 1,0 0-1,0 1 0,0-1 1,1 0-1,-1 1 0,0-1 1,12 8 4744,2-4-5844,24-3 1341,1-1 0,-1-2-1,0-2 1,0-1 0,57-15-1,-89 18-701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42 1112,'-12'-5'11522,"15"0"-7200,27-3-3778,74 2-278,-64 6 853,0-3 0,56-10 0,-87 12 171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39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36 384,'-1'-2'18,"1"0"1,0 0-1,-1 0 0,0 1 1,1-1-1,-1 0 0,0 0 1,0 1-1,0-1 0,0 0 1,0 1-1,0-1 1,0 1-1,0 0 0,-1-1 1,1 1-1,-1 0 0,1 0 1,-1 0-1,1 0 0,-1 0 1,-2-1-1,2 2 12,0 0 0,0 0 0,0 0-1,0 0 1,1 0 0,-1 1 0,0-1 0,0 1 0,1 0 0,-1-1 0,0 1-1,1 0 1,-1 0 0,1 0 0,-1 0 0,1 0 0,-1 0 0,-1 3 0,-5 3 74,1 2 0,0-1 1,1 1-1,0 0 1,0 0-1,-6 15 0,10-20-102,1 0-1,0 0 0,0 1 0,0-1 1,1 0-1,-1 0 0,1 0 0,0 1 1,1-1-1,-1 0 0,1 0 0,-1 0 1,1 0-1,0 1 0,1-1 0,-1 0 1,1-1-1,0 1 0,3 6 0,-3-8-3,-1 1-1,1-1 0,-1-1 1,1 1-1,0 0 1,-1 0-1,1-1 0,0 1 1,0-1-1,0 1 0,0-1 1,1 0-1,-1 0 0,0 0 1,0 0-1,1 0 0,-1 0 1,1-1-1,-1 1 0,0-1 1,1 0-1,-1 0 0,1 0 1,-1 0-1,1 0 0,-1 0 1,1-1-1,-1 1 0,0-1 1,1 1-1,-1-1 0,0 0 1,1 0-1,3-3 0,7-3-129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3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26 160,'0'0'46,"0"-1"1,-1 0-1,1 0 1,-1 1-1,1-1 1,-1 0-1,1 1 0,-1-1 1,0 0-1,1 1 1,-1-1-1,0 1 1,1-1-1,-1 1 0,0 0 1,0-1-1,1 1 1,-1 0-1,0-1 1,0 1-1,0 0 0,0 0 1,1 0-1,-1-1 1,0 1-1,0 0 1,0 0-1,0 1 0,0-1 1,-1 0-1,0 1-19,0 0-1,1 0 1,-1 0-1,0 1 1,0-1-1,1 0 1,-1 1-1,1-1 1,-1 1-1,1 0 1,0-1-1,-2 3 1,0 2-27,-1 0 1,1 0-1,1 0 0,-1 0 1,1 0-1,0 0 1,-2 12-1,3-16 9,1 0-1,0 0 1,0 0-1,0 1 1,0-1-1,1 0 1,-1 0-1,1 0 1,-1 0-1,1 0 1,0 0-1,-1 0 1,1 0-1,0 0 1,0 0 0,0 0-1,1-1 1,0 3-1,-1-3 4,1-1 0,-1 1 0,0 0 0,0-1 1,0 1-1,0 0 0,1-1 0,-1 0 0,0 1 0,1-1 0,-1 0 0,0 1 0,0-1 0,1 0 1,-1 0-1,0 0 0,1 0 0,-1-1 0,0 1 0,1 0 0,1-1 0,0 0 0,0 0 1,0-1-1,0 1 0,0-1 0,-1 1 0,1-1 0,-1 0 1,1 0-1,-1 0 0,1-1 0,-1 1 0,0 0 1,0-1-1,0 0 0,-1 1 0,1-1 0,0 0 0,-1 0 1,0 0-1,0 0 0,0 0 0,2-6 0,-3 4-2,-1 0 0,1 0 0,0 1 0,-1-1 0,0 0 0,0 0-1,-1 1 1,1-1 0,-1 0 0,-4-6 0,6 10-18,0 0 0,-1-1 0,0 1 0,1 0 1,-1 0-1,0 0 0,1 0 0,-1-1 0,0 1 0,0 0 0,0 0 1,0 1-1,0-1 0,0 0 0,0 0 0,0 0 0,0 1 0,-1-1 1,1 0-1,0 1 0,0-1 0,-1 1 0,1 0 0,0-1 0,-1 1 1,1 0-1,0 0 0,-1 0 0,1 0 0,0 0 0,-1 0 0,1 0 1,0 0-1,-1 1 0,1-1 0,0 0 0,-1 1 0,1-1 0,0 1 1,0 0-1,-3 1 0,-1 1-130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0:40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22 920,'0'-2'68,"-1"1"0,0-1-1,0 1 1,0 0 0,0-1 0,-1 1-1,1 0 1,0 0 0,0 0-1,-1 0 1,1 0 0,0 0 0,-1 0-1,1 0 1,-1 1 0,0-1 0,1 1-1,-1-1 1,1 1 0,-1-1-1,0 1 1,1 0 0,-1 0 0,0 0-1,1 0 1,-1 0 0,0 0 0,1 0-1,-1 1 1,0-1 0,1 0-1,-1 1 1,1 0 0,-1-1 0,-1 2-1,-1-1-70,1 0-1,-1 0 1,1 0 0,0 0-1,-1 1 1,1 0-1,0-1 1,0 1-1,0 1 1,0-1 0,1 0-1,-1 0 1,1 1-1,-1 0 1,-3 5-1,5-7 2,1 0 0,0 0-1,0 0 1,0 0-1,0 0 1,0 0 0,0 0-1,0 0 1,0 0 0,0 0-1,0 0 1,0 0-1,0-1 1,1 1 0,-1 0-1,0 0 1,1 0-1,-1 0 1,1 0 0,-1 0-1,1-1 1,-1 1 0,1 0-1,0 0 1,-1-1-1,1 1 1,0 0 0,0-1-1,-1 1 1,1-1-1,0 1 1,2 0 0,38 14-39,-37-14 58,0 0 0,0 0 0,0 0 1,0 0-1,0 1 0,-1 0 1,1 0-1,5 4 0,-8-5 61,0 0-1,0 0 1,0 1-1,-1-1 1,1 0-1,0 1 1,-1-1-1,1 1 1,-1-1-1,0 1 1,1-1-1,-1 1 1,0-1-1,0 1 1,0-1-1,0 1 1,0-1-1,0 1 1,0-1-1,-1 1 1,1-1-1,0 1 1,-1-1-1,1 1 1,-1-1-1,0 1 1,0-1-1,1 0 1,-1 0-1,0 1 1,0-1-1,0 0 1,0 0-1,0 0 1,0 0-1,-1 0 1,1 0-1,0 0 1,0 0-1,-1-1 1,-2 2-1,-1 2 119,-1-1 1,1 0-1,-1 0 1,0-1-1,0 1 1,-1-1-1,1-1 0,-12 3 1,14-4-428,-1 0 0,0 0 0,0 0 0,0-1 0,0 1 0,-7-3-1,-2-7 6888,11 3-4069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2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56 136,'4'-8'519,"0"-1"-1,1 1 1,0 1-1,1-1 1,6-7-1,-20 25-289,1 1-1,0 0 1,0 1 0,1 0-1,1 0 1,0 0-1,0 0 1,1 1-1,1 0 1,0 0-1,0 13 1,-2 21 2420,2 79 0,4-109-2488,0 0 0,1-1 0,1 1 0,6 22 0,-8-33-298,1-1-1,0 0 0,0 1 0,0-1 0,1 0 1,0 0-1,0-1 0,0 1 0,0-1 0,1 1 0,-1-1 1,1 0-1,0 0 0,1-1 0,-1 1 0,1-1 1,4 3-1,4-2-905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2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1 584,'0'0'632,"0"0"-104,-1 3-408,3 4-32,-2 0 8,0 2 16,0 1-64,0 1-24,0 0-8,0 0 0,-1-1-8,2-2 16,1 0-352,-2-4 264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3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1 400,'0'0'592,"0"2"-80,0 0-168,2 5-88,-2 0 57,1 3-129,1 2-48,-2 0-48,0 0 24,1 0 8,-1-1-16,0-2-48,-1-3 80,1-3-536,1-3-128,-1 0 359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3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25 944,'-6'0'768,"1"0"-408,5 3-152,1 0 33,4 1-17,3-1 88,7-2 232,3-2 2648,11-1-479,4-3-1033,2-3-967,1 2-249,0-2-240,-2 3-48,-8 3-400,-4 0-560,-12 3 495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11 936,'1'3'752,"0"-1"-408,5 0 1,4 1 95,9-3 952,4 0 4137,4-2-3560,2-1-785,-4 1-608,-3-3-192,0 4-112,-5-1-304,-3-2-1280,-2 4 704,-7-1-33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13 1024,'2'-1'187,"0"-1"-1,1 1 0,-1-1 1,1 1-1,-1 0 0,1 0 1,-1 0-1,1 0 0,0 1 1,-1-1-1,1 1 0,0-1 1,0 1-1,0 0 1,4 0-1,19 5 1868,-26-5-1980,1 0 0,-1 0 0,0 1 0,1-1 0,-1 0 0,1 0 0,-1 0 0,0 1 0,1-1 0,-1 0 0,0 1 1,1-1-1,-1 0 0,0 1 0,1-1 0,-1 1 0,0-1 0,0 0 0,0 1 0,1-1 0,-1 1 0,0-1 0,0 1 1,0-1-1,0 1 0,0-1 0,0 0 0,0 1 0,0-1 0,0 1 0,0-1 0,0 1 0,0-1 0,0 1 0,0-1 0,0 1 1,-5 8 55,1 0 1,-1 0 0,-1-1 0,1 0 0,-1 0 0,-1 0-1,0-1 1,0 0 0,-12 10 0,-19 12 3051,39-28-3097,-1-1 0,1 1-1,0-1 1,-1 1 0,1-1 0,-1 0 0,1 1 0,0-1-1,-1 0 1,1 1 0,0-1 0,-1 0 0,1 0 0,0 1-1,-1-1 1,1 0 0,0 0 0,0 0 0,-1 0 0,1 0-1,0 0 1,0 0 0,-1 0 0,1-1 0,0 1 0,-1 0-1,1 0 1,1-1 0,33-2 5,20-11-1001,-38 10 568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2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1120,'15'11'7549,"4"5"-4242,-10-6-3119,0 1 0,-1 0 1,-1 0-1,1 0 0,-2 1 1,1 0-1,-2 1 0,0-1 1,0 1-1,-1 0 0,-1 0 1,0 0-1,-1 1 0,0-1 0,-1 1 1,0-1-1,-1 1 0,-1-1 1,0 1-1,-5 18 0,-2 3-184,-1-1 0,-2 1 0,-1-1 0,-2-1 0,-2-1 0,-28 46 0,21-40-95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71 1640,'0'-27'10605,"-6"2"-5897,6 24-4654,-1-1-1,0 1 0,0 0 1,0 0-1,0 0 0,0-1 1,0 1-1,-1 0 1,1 0-1,0 0 0,0 1 1,-1-1-1,1 0 0,-1 0 1,1 1-1,-1-1 1,1 1-1,-1-1 0,1 1 1,-1 0-1,1 0 0,-1-1 1,1 1-1,-1 0 1,0 0-1,1 1 0,-1-1 1,1 0-1,-1 0 1,1 1-1,-1-1 0,-1 2 1,-6 0-54,1 1 1,0 1 0,-1-1 0,1 1 0,1 1-1,-1-1 1,1 1 0,0 1 0,0-1 0,0 1-1,1 1 1,0-1 0,0 1 0,-7 11 0,13-17-5,-1 0 1,1 0-1,0 0 0,0 0 1,0 1-1,0-1 1,0 0-1,0 0 1,0 0-1,1 0 1,-1 0-1,0 0 0,0 1 1,1-1-1,-1 0 1,1 0-1,-1 0 1,1 0-1,0 0 1,-1 0-1,1-1 0,0 1 1,-1 0-1,1 0 1,0 0-1,0-1 1,0 1-1,0 0 1,0-1-1,0 1 0,0-1 1,0 1-1,0-1 1,2 1-1,43 16-10,-39-15 14,26 7 1,-23-7 5,1 0 0,-1 1 0,0 0 0,0 1 0,0 0-1,-1 0 1,1 1 0,-1 0 0,10 8 0,-17-12 17,-1 1-1,0-1 1,0 0 0,0 1-1,0-1 1,0 1 0,0-1-1,0 1 1,0 0 0,0-1-1,-1 1 1,1 0 0,-1-1 0,1 1-1,-1 0 1,0 0 0,0-1-1,0 1 1,0 0 0,0 0-1,0-1 1,0 1 0,0 0-1,-1 0 1,1-1 0,-1 1-1,1 0 1,-1-1 0,0 1-1,0 0 1,0-1 0,0 1 0,0-1-1,0 1 1,0-1 0,0 0-1,0 1 1,-1-1 0,1 0-1,0 0 1,-1 0 0,-2 1-1,-2 3 38,-1 0 0,0-1 0,0 0 0,0-1-1,0 1 1,-1-1 0,1-1 0,-9 3 0,3-3-21,0 0-1,-1-1 1,-25-2 0,37 2-64,-1-1 0,1 0-1,-1-1 1,1 1-1,-1 0 1,1-1 0,-1 1-1,1-1 1,-1 0 0,1 0-1,-1 0 1,1 0-1,0 0 1,0 0 0,0-1-1,0 1 1,0-1 0,0 0-1,0 1 1,0-1-1,0 0 1,1 0 0,-1 0-1,1 0 1,-1-1 0,1 1-1,-1-2 1,4-10 2344,6-3-1128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32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41 264,'0'-1'48,"1"0"0,0 1 0,-1-1 0,1 0 1,-1 0-1,1 1 0,-1-1 0,1 0 0,-1 0 0,0 0 0,1 0 0,-1 0 0,0 0 1,0 0-1,0 1 0,1-1 0,-1 0 0,0 0 0,0 0 0,0 0 0,-1 0 0,1 0 1,0 0-1,0 0 0,0 0 0,-1 0 0,1 0 0,0 0 0,-1 1 0,1-1 0,-1 0 1,1 0-1,-1 0 0,1 1 0,-1-1 0,0 0 0,1 1 0,-1-1 0,0 0 0,0 1 0,1-1 1,-1 1-1,0-1 0,0 1 0,0-1 0,0 1 0,-1-1 0,0 1 169,-1-1-1,1 0 0,-1 1 1,0 0-1,1-1 1,-1 1-1,0 0 0,0 1 1,1-1-1,-1 0 1,1 1-1,-1-1 0,0 1 1,1 0-1,-1 0 1,-4 2-1,2 1-186,0 0 0,1 0 0,-1 0 1,1 0-1,0 1 0,0 0 0,0 0 0,1 0 0,-1 0 1,1 1-1,1-1 0,-1 1 0,1-1 0,0 1 0,0 0 1,0 0-1,1 0 0,0 7 0,0-8-115,0 0 0,1 0-1,0 0 1,0 0 0,0 0-1,1 0 1,0 0 0,0-1 0,0 1-1,0 0 1,1 0 0,0-1-1,0 1 1,0 0 0,0-1 0,1 0-1,0 0 1,0 0 0,0 0 0,0 0-1,1 0 1,5 4 0,-6-7-1,-1 0 1,1 0-1,0 0 1,0 0-1,0 0 1,0-1-1,-1 1 1,1-1 0,0 0-1,0 0 1,0 0-1,0 0 1,0-1-1,0 1 1,0-1-1,0 0 1,-1 1-1,1-1 1,0-1 0,0 1-1,-1 0 1,1-1-1,-1 1 1,5-4-1,6-5-208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3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10 2577,'-2'-1'28,"0"-1"1,0 1-1,0 0 1,0 0-1,-1 1 1,1-1-1,0 0 1,-1 1 0,1-1-1,-1 1 1,1 0-1,-1 0 1,1 0-1,0 0 1,-1 0-1,1 0 1,-1 1 0,1-1-1,0 1 1,-1 0-1,1 0 1,0 0-1,-1 0 1,1 0 0,0 0-1,0 0 1,-2 3-1,0-1-30,1 1 0,-1-1 0,1 1 0,0 0 0,0 0 0,0 0-1,1 1 1,0-1 0,-1 1 0,2-1 0,-1 1 0,-2 9 0,3-10 1,0 0 0,0 0 1,1 0-1,0 0 0,-1 0 1,1 0-1,1 0 0,-1 0 1,1 0-1,-1 0 0,1 0 1,0 0-1,0-1 0,1 1 1,2 5-1,-3-7 30,1 0 1,-1-1-1,1 1 0,-1 0 0,1-1 1,0 1-1,0-1 0,0 0 1,0 0-1,0 0 0,0 1 1,0-2-1,0 1 0,0 0 0,1 0 1,-1-1-1,0 1 0,0-1 1,1 0-1,-1 0 0,0 0 1,1 0-1,-1 0 0,0 0 0,1 0 1,-1-1-1,0 1 0,5-3 1,-4 2 122,0 0 1,0-1 0,0 1-1,0-1 1,0 0 0,0 0 0,-1 0-1,1 0 1,0-1 0,-1 1-1,0-1 1,0 1 0,0-1-1,0 0 1,0 0 0,0 0 0,-1 0-1,1 0 1,-1 0 0,0 0-1,0 0 1,0-1 0,1-3 0,-2 3-102,1 1 0,0-1 0,-1 1 1,0-1-1,0 0 0,0 1 0,0-1 1,0 0-1,-1 1 0,1-1 1,-1 1-1,0-1 0,0 1 0,-1 0 1,1-1-1,-1 1 0,1 0 0,-1 0 1,0 0-1,0 0 0,-5-5 1,6 7-299,0 0 1,0 1 0,0-1-1,0 1 1,0-1 0,0 1-1,1 0 1,-1-1 0,0 1-1,0 0 1,0 0 0,0 0-1,-1-1 1,1 1 0,0 0-1,0 0 1,0 0 0,0 1-1,0-1 1,-1 0-1,0 5-567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3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38 896,'0'-1'126,"0"-1"-1,0 1 0,0-1 1,0 1-1,0-1 1,0 1-1,-1-1 0,1 1 1,0 0-1,-1-1 1,1 1-1,-1 0 1,0-1-1,1 1 0,-1 0 1,0 0-1,0-1 1,0 1-1,0 0 0,0 0 1,0 0-1,0 0 1,0 0-1,0 1 0,-1-1 1,1 0-1,0 0 1,0 1-1,-1-1 0,-1 0 1,0 0 17,-1 1 1,1 0 0,0 0-1,0-1 1,0 2-1,0-1 1,0 0 0,0 1-1,0-1 1,0 1-1,0 0 1,0 0-1,-5 3 1,6-3-140,0 0 0,-1 0 0,1 0 1,0 1-1,0-1 0,0 1 0,0-1 0,0 1 0,1 0 0,-1 0 1,0 0-1,1 0 0,0 0 0,-1 0 0,1 0 0,-1 4 1,1-5-68,1 1 1,0-1 0,0 1-1,0-1 1,0 1 0,0-1-1,0 1 1,1-1 0,-1 1-1,0-1 1,1 1 0,-1-1 0,1 0-1,0 1 1,-1-1 0,1 0-1,0 1 1,0-1 0,0 0-1,0 0 1,0 0 0,0 0-1,0 0 1,0 0 0,1 0 0,-1 0-1,0 0 1,0 0 0,1-1-1,1 2 1,23 10 890,-20-9-308,-1-1 0,1 1 0,-1 0-1,1 0 1,-1 0 0,0 1 0,6 6 0,-10-9-405,0 0 0,-1 1 1,1-1-1,0 0 0,-1 1 0,1-1 0,-1 1 1,1-1-1,-1 1 0,0-1 0,0 1 0,0 0 1,1-1-1,-1 1 0,-1-1 0,1 1 0,0-1 1,0 1-1,-1-1 0,1 1 0,-1-1 1,1 1-1,-1-1 0,1 1 0,-1-1 0,0 0 1,0 1-1,0-1 0,0 0 0,0 0 0,0 1 1,0-1-1,0 0 0,-2 1 0,0 1-41,0-1 0,0 1 0,0-1 0,0 0 0,0 0 0,-1 0 0,1 0 0,0-1 0,-1 1 0,1-1 0,-1 0 0,-5 1 0,7-2-87,0 1 1,0-1-1,-1 0 0,1 0 0,0 0 0,0 0 0,0 0 0,0 0 1,0-1-1,-1 1 0,1-1 0,0 1 0,0-1 0,0 0 0,0 0 1,0 0-1,1 0 0,-1 0 0,0 0 0,0 0 0,1-1 0,-1 1 1,-2-4-1,0-4-118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2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20 440,'0'-1'53,"1"0"1,-1 0-1,0 1 0,0-1 1,0 0-1,0 1 0,0-1 1,0 0-1,0 1 0,-1-1 1,1 0-1,0 1 0,0-1 1,0 0-1,-1 1 0,1-1 1,0 0-1,-1 1 0,1-1 1,0 1-1,-1-1 0,1 1 1,-1-1-1,1 1 0,-1-1 1,1 1-1,-1-1 0,0 1 1,1 0-1,-1-1 0,1 1 0,-1 0 1,-1-1-1,1 2-19,0-1-1,-1 1 1,1 0 0,0-1-1,-1 1 1,1 0 0,0 0-1,0 0 1,0 0-1,0 0 1,0 1 0,0-1-1,0 0 1,-1 2 0,-26 50 5,14-15-22,2 1 1,-13 71 0,23-92 208,0-1 1,2 0-1,0 1 1,1-1-1,1 1 1,1-1-1,0 0 1,1 0-1,8 20 0,-2-2 468,15 36 1096,-23-67-2358,0 0 1,1 0-1,-1 0 0,1-1 1,0 1-1,0-1 0,5 6 1,1-3 151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3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 8,'-4'-1'472,"3"2"64,-2 2-240,4 3-120,-2 0 0,2 4-72,1 0-40,-2 0-32,1 2-8,-1 1-8,-1-3 0,1-1 8,1-2-80,-1-3 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88,'1'-5'520,"0"4"8,1 2-128,-2 4-112,0 1-48,0 4-40,0 1-55,0 1-41,1 3-8,-1-3-24,-1 0-16,2 0-16,0-2-8,-1-4-304,1-1 208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3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19 360,'-2'-2'616,"2"2"128,6 1-264,5-1-31,4 1 495,8-3 4417,2-1-2785,2 0-1183,0-1-289,-1 2-592,-1-1-232,-4 2-144,-4 1-296,-4 0-1456,-6 1-329,-4 4 521</inkml:trace>
  <inkml:trace contextRef="#ctx0" brushRef="#br0" timeOffset="1">19 217 1032,'3'-1'896,"9"-3"-95,2-1 1135,8-1 4521,1 1-4064,0 2-1193,0 0-624,-4 3-352,-2 0-80,-4-1-8,-1 1 16,-4-1-472,-1 2-464,-3 1-896,-5 0 800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4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20 744,'2'-2'217,"1"0"0,-1 0 0,1 0 0,0 1 0,0-1 0,0 1 0,0-1 0,0 1-1,0 0 1,0 0 0,0 0 0,1 1 0,-1-1 0,0 1 0,1 0 0,-1 0 0,4 0 0,-6 0-89,0 0 0,0 0 0,1 0 0,-1 0 0,0 1 0,0-1 1,0 0-1,0 1 0,0-1 0,0 0 0,0 1 0,0-1 0,0 1 0,0 0 0,0-1 1,0 1-1,-1 0 0,1-1 0,0 1 0,1 2 0,-2-2-58,0 0 0,1 1-1,-1-1 1,0 0 0,0 0 0,0 1 0,0-1-1,0 0 1,-1 0 0,1 1 0,0-1 0,-1 0-1,1 0 1,-1 1 0,1-1 0,-1 0-1,1 0 1,-1 0 0,0 0 0,1 0 0,-1 0-1,0 0 1,-1 1 0,-28 31 407,22-26 147,1 0 0,0 1 0,0 0 0,-8 14 0,15-22-575,0 0 1,0 1-1,-1-1 0,1 1 1,0-1-1,0 0 1,0 1-1,-1-1 1,1 0-1,0 1 0,0-1 1,0 1-1,0-1 1,0 0-1,0 1 1,0-1-1,0 1 0,0-1 1,0 0-1,0 1 1,0-1-1,0 1 1,0-1-1,1 0 0,-1 1 1,0-1-1,0 1 1,0-1-1,0 0 1,1 1-1,-1-1 0,0 0 1,0 0-1,1 1 1,-1-1-1,17 4 603,19-9-317,2-4 547,-11 5 3046,-6 1-2118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4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2 104,'0'-1'568,"0"1"-64,-1 0-80,0 0-16,1 0-23,0 0-33,-3 10 32,-2 12 72,6-6 304,-2-1 1024,-1 1-960,1 2-231,1 1-169,-1-2-72,2-3-304,-2-3-1729,-2-7-2103,3 1 3584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5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1 728,'3'0'688,"3"0"-216,6 2-208,-1-2 113,3 0-57,1-1 184,0 0-320,1 1-64,-3 0-176,-2 0-8,0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9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1120,'0'1'1048,"-1"6"1817,1 5 2144,3 4-2816,0 4-513,-1 0-544,1-1-752,2 1-120,-2-2-112,-3-4-40,-3-5-232,-3-4-256,5-6 256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5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48 352,'-1'-10'2228,"-7"26"-1532,-7 30-546,14-34 5,0 0 0,1-1 1,1 1-1,-1 0 0,2 0 0,4 21 0,-5-31-2,-1 0-1,1 0 1,0 0-1,0 0 1,0 0-1,0 0 1,0 0-1,0 0 1,1 0-1,-1 0 1,0-1-1,1 1 1,-1-1-1,1 1 1,0-1-1,0 1 1,3 1-1,-3-3-22,0 1-1,0-1 0,0 0 0,0 0 1,0 0-1,0 0 0,1 0 0,-1-1 1,0 1-1,0 0 0,0-1 0,0 0 1,0 1-1,0-1 0,0 0 0,0 0 1,-1 0-1,1 0 0,0-1 0,0 1 1,-1 0-1,3-3 0,2-1-81,-1 0-1,0 0 1,0 0-1,-1-1 1,1 1-1,-1-1 1,-1 0-1,1-1 1,-1 1-1,0 0 1,0-1-1,-1 0 1,0 0-1,0 1 1,0-1 0,-1 0-1,0-1 1,-1 1-1,1 0 1,-1 0-1,-1 0 1,1 0-1,-1 0 1,-1 0-1,1 0 1,-1 0-1,0 0 1,-1 0-1,-3-6 1,5 11-54,0 1-1,0 0 1,0-1 0,0 1 0,0 0-1,0-1 1,0 1 0,0 0 0,-1 0-1,1 0 1,0 0 0,-1 0 0,1 0-1,-1 0 1,1 1 0,-1-1 0,1 1-1,-1-1 1,0 1 0,1-1 0,-1 1-1,0 0 1,1 0 0,-1 0 0,0 0-1,1 0 1,-1 0 0,0 0 0,1 0 0,-1 1-1,0-1 1,1 1 0,-1-1 0,0 1-1,1 0 1,-1-1 0,1 1 0,0 0-1,-1 0 1,1 0 0,0 0 0,-1 0-1,0 2 1,-2 0-25,0 1 1,1-1-1,0 1 0,-1 0 0,1 0 0,1 0 1,-1 0-1,0 0 0,1 1 0,0-1 1,0 1-1,1-1 0,-3 10 0,4-12 24,-1 0-1,1-1 1,0 1-1,0 0 0,0-1 1,0 1-1,1 0 1,-1-1-1,0 1 1,1-1-1,-1 1 0,1 0 1,-1-1-1,1 1 1,0-1-1,0 0 1,-1 1-1,1-1 1,0 1-1,0-1 0,1 0 1,-1 0-1,0 0 1,0 0-1,1 0 1,-1 0-1,0 0 0,1 0 1,-1 0-1,1 0 1,-1-1-1,1 1 1,-1-1-1,1 1 0,0-1 1,-1 0-1,1 1 1,3-1-1,4 0 630,0 0 0,0 0-1,1-1 1,-1 0 0,15-4 0,-6 0 499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6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11 776,'0'0'70,"0"-1"0,1 1 0,-1-1 0,0 1 1,1-1-1,-1 1 0,1-1 0,-1 1 0,0 0 0,1-1 0,-1 1 0,1-1 0,0 1 0,-1 0 0,1 0 0,-1-1 0,1 1 0,-1 0 0,1 0 1,0 0-1,-1-1 0,1 1 0,0 0 0,-1 0 0,1 0 0,-1 0 0,1 0 0,1 1 0,22-4 352,3 10-194,-27-6-217,1-1 1,-1 0-1,0 1 0,1-1 0,-1 0 0,0 1 0,0-1 0,0 0 0,0 1 1,1-1-1,-1 0 0,0 1 0,0-1 0,0 1 0,0-1 0,0 0 1,0 1-1,0-1 0,0 1 0,0-1 0,0 1 0,0-1 0,0 0 0,0 1 1,0-1-1,-1 1 0,1-1 0,0 0 0,0 1 0,0-1 0,-1 0 0,1 1 1,0-1-1,-5 5 103,1 0 0,-1-1 0,0 0 0,0 0 0,-8 5 0,-1 1-55,58-7-374,-43-4 316,1 1 0,-1 0-1,0 0 1,0-1 0,1 1 0,-1 0 0,0 0 0,0 0 0,1 0 0,-1 1-1,0-1 1,0 0 0,0 1 0,1-1 0,-1 0 0,0 1 0,0-1-1,0 1 1,0 0 0,0-1 0,0 1 0,2 1 0,-3-1 52,0 0-1,0 0 1,0 0 0,0 0 0,0 0 0,0 0 0,0 0 0,-1 0 0,1 0-1,0 0 1,-1-1 0,1 1 0,0 0 0,-1 0 0,1 0 0,-1 0 0,0-1-1,1 1 1,-1 0 0,1-1 0,-1 1 0,-1 0 0,-2 3 173,0 0 0,0-1 0,-1 1 0,1-1 0,-1 0 0,0 0 0,0-1 0,0 0 1,-9 4-1,-15-6-1724,18-4 4959,7 2-2064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46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5 864,'3'-1'179,"-1"0"0,1 0 0,0 1-1,-1-1 1,1 1 0,0-1 0,-1 1-1,1 0 1,0 0 0,0 0 0,-1 1-1,1-1 1,0 0 0,-1 1 0,1 0 0,-1 0-1,1 0 1,-1 0 0,1 0 0,-1 0-1,1 1 1,-1-1 0,0 1 0,4 3 0,3 1 982,-1 1 1,0 1-1,-1-1 1,13 17-1,-12-12-931,-1 1 0,0 0 0,-1 0 0,-1 0 0,0 1 0,-1 0 0,0 0-1,-1 0 1,-1 0 0,0 0 0,-1 1 0,0-1 0,-3 26 0,-1-11-140,-1-1-1,-1 1 1,-2-1 0,-1-1-1,-21 52 1,25-71-222,0 0 0,-1 0 0,0 0 0,0 0 0,-1-1 0,-10 11 0,-4-1-2819,-2-3-3762,1-2 4603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50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19 8,'-1'0'29,"1"0"-1,0 0 1,-1 0 0,1 0-1,0-1 1,0 1 0,-1 0 0,1 0-1,0 0 1,-1 0 0,1 0-1,0-1 1,0 1 0,0 0-1,-1 0 1,1-1 0,0 1-1,0 0 1,0 0 0,0-1 0,-1 1-1,1 0 1,0 0 0,0-1-1,0 1 1,0 0 0,0-1-1,0 1 1,0 0 0,0 0-1,0-1 1,0 1 0,0 0 0,0-1-1,0 1 1,0 0 0,0-1-1,0 1 1,0 0 0,0 0-1,0-1 1,0 1 0,1 0-1,-1-1 1,0 1 0,0 0 0,0 0-1,0-1 1,1 1 0,-1 0-1,0 0 1,0 0 0,1-1-1,-1 1 1,0 0 0,0 0 0,1 0-1,-1 0 1,0 0 0,0-1-1,1 1 1,-1 0 0,0 0-1,1 0 1,-1 0 0,1 0-1,-3-1 19,1 1 0,-1-1-1,1 1 1,-1-1 0,1 1-1,-1 0 1,1-1 0,-1 1-1,1 0 1,-1 0-1,1 0 1,-1 0 0,0 0-1,1 0 1,-1 1 0,1-1-1,-1 1 1,-1 0 0,-1 1-47,0 1 1,1-1 0,-1 1 0,1 0 0,0 0 0,0 0-1,0 1 1,0-1 0,1 1 0,-1-1 0,1 1-1,0 0 1,0 0 0,0 0 0,1 0 0,-1 1 0,1-1-1,0 0 1,0 0 0,1 1 0,-1-1 0,1 1 0,0 4-1,0-6-9,0 0 0,1-1 0,-1 1 0,1 0 0,-1 0 0,1-1 0,0 1-1,0-1 1,0 1 0,0-1 0,1 1 0,-1-1 0,0 1 0,1-1 0,0 0-1,0 0 1,0 0 0,0 0 0,0 0 0,0 0 0,0-1 0,0 1 0,1-1 0,-1 1-1,1-1 1,-1 0 0,1 0 0,-1 0 0,1 0 0,0-1 0,-1 1 0,1-1-1,0 1 1,0-1 0,-1 0 0,1 0 0,4-1 0,6 0-112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50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36 408,'-1'-2'141,"-1"0"0,1 0 0,-1 0-1,1 0 1,-1 0 0,0 1 0,1-1 0,-1 0 0,0 1 0,0 0-1,-4-3 1,5 4-100,0 0-1,0 0 0,1-1 1,-1 1-1,0 0 1,0 0-1,0 0 1,0 0-1,0 0 0,0 0 1,0 0-1,1 0 1,-1 0-1,0 1 0,0-1 1,0 0-1,0 1 1,0-1-1,1 0 1,-1 1-1,-1 0 0,-1 1-21,1 1-1,0-1 0,0 1 0,0 0 1,0 0-1,1-1 0,-1 1 0,1 0 1,-1 0-1,1 1 0,0-1 0,0 0 1,1 0-1,-2 6 0,2-6-43,-1 1 0,1-1 0,-1 0-1,1 0 1,0 1 0,1-1 0,-1 0 0,0 0 0,1 0 0,0 1-1,0-1 1,0 0 0,0 0 0,0 0 0,3 4 0,-4-7 27,1 1 0,0 0 0,0 0 1,-1-1-1,1 1 0,0 0 0,0-1 0,0 1 1,0-1-1,0 1 0,0-1 0,0 1 0,0-1 1,0 0-1,0 0 0,0 1 0,0-1 1,0 0-1,2 0 0,-1 0 37,1-1 1,0 1-1,-1-1 1,1 0-1,0 0 1,-1 0-1,1 0 1,-1 0-1,0 0 1,1-1-1,1-1 1,-1 0 150,0 0 0,0-1 0,0 1 0,-1-1 0,1 0-1,-1 1 1,0-1 0,0 0 0,-1 0 0,1-1 0,-1 1 0,0 0 0,0 0 0,0-1 0,0-5 0,-1 8-34,0-1 1,0 1-1,0-1 0,0 1 0,0-1 1,-1 1-1,1-1 0,-1 1 1,1 0-1,-1-1 0,0 1 1,-2-4-1,3 5-121,-1 0 1,0 0-1,0 0 0,0 1 1,0-1-1,0 0 0,0 0 1,0 0-1,0 1 0,0-1 1,0 1-1,0-1 1,0 1-1,0-1 0,-1 1 1,1-1-1,0 1 0,0 0 1,0 0-1,-1 0 0,1 0 1,0 0-1,0 0 1,-1 0-1,-1 0 0,2 0 42,1 0 0,-1 1 0,0-1 0,0 0 0,1 0 0,-1 0 0,0 0 0,0 1 0,1-1 0,-1 0-1,0 1 1,1-1 0,-1 0 0,0 1 0,1-1 0,-1 1 0,0-1 0,1 1 0,-1 0 0,1-1 0,-1 1 0,1-1-1,0 1 1,-1 0 0,1-1 0,-1 1 0,1 0 0,0 0 0,0-1 0,-1 2 0,1 6 1350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51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14 816,'-1'-1'90,"1"0"0,-1 0 0,1 0 0,-1 0 0,0 0 0,0 1 0,1-1 0,-1 0 0,0 1 0,0-1-1,0 0 1,0 1 0,0-1 0,0 1 0,0-1 0,0 1 0,0 0 0,0-1 0,0 1 0,0 0 0,0 0 0,0 0 0,0 0 0,0 0 0,0 0 0,0 0-1,0 0 1,0 0 0,0 0 0,0 0 0,0 1 0,0-1 0,0 0 0,0 1 0,0-1 0,0 1 0,0-1 0,0 1 0,-1 1 0,-1-1-105,0 1 1,0 0-1,0-1 1,0 2 0,0-1-1,1 0 1,-1 0-1,1 1 1,-1 0 0,1-1-1,-3 6 1,4-7-4,1 1-1,0-1 1,0 0 0,0 0 0,0 0-1,0 0 1,0 0 0,0 0 0,0 0-1,1 0 1,-1 0 0,0 0 0,0 0 0,1 0-1,-1 0 1,1 0 0,-1 0 0,1 0-1,0 0 1,-1 0 0,1-1 0,0 1-1,-1 0 1,1 0 0,0-1 0,1 2-1,32 22 243,-9-6 2096,-25-18-2217,0 1-1,1-1 1,-1 1-1,0-1 1,1 0-1,-1 1 1,0-1-1,0 1 1,0-1-1,1 1 1,-1-1-1,0 1 1,0-1-1,0 1 1,0-1-1,0 1 1,0-1-1,0 1 1,0-1-1,0 1 1,0-1-1,0 1 1,0-1-1,0 1 1,0-1-1,-1 1 1,1-1-1,0 1 1,0-1 0,-1 1-1,1-1 1,-1 1-1,-17 12 1214,-24-2-721,13-18-716,21-3 5741,8 5-3317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1:53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18 304,'1'-1'41,"-1"1"-1,0-1 1,0 0-1,0 1 0,0-1 1,0 0-1,-1 1 1,1-1-1,0 0 1,0 1-1,0-1 1,-1 1-1,1-1 1,0 0-1,0 1 1,-1-1-1,1 1 1,0-1-1,-1 1 1,1-1-1,-1 1 1,1-1-1,-1 1 1,1-1-1,-1 1 1,1 0-1,-1-1 1,1 1-1,-1 0 1,0-1-1,1 1 1,-1 0-1,0 0 1,0 0-1,-16 17 328,-8 39-167,12-4-38,2 1-1,-6 67 1,15-100-139,2-1-1,0 0 1,1 1 0,1-1 0,0 0-1,2 0 1,0 0 0,1 0 0,15 32-1,-11-34-203,2-3 106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1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14 368,'0'0'62,"0"-1"-1,0 1 1,1 0-1,-1-1 1,0 1 0,0-1-1,0 1 1,0-1-1,0 1 1,0-1-1,-1 1 1,1-1 0,0 1-1,0-1 1,0 1-1,0-1 1,-1 1 0,1 0-1,0-1 1,0 1-1,-1-1 1,1 1-1,0 0 1,-1-1 0,1 1-1,0 0 1,-1-1-1,1 1 1,0 0-1,-1 0 1,1-1 0,-1 1-1,1 0 1,0 0-1,-1 0 1,-12 12 704,-6 27-623,17-35-98,1 1 1,0 0-1,0-1 1,0 1-1,0 0 0,1 0 1,-1 0-1,1 0 1,1 0-1,-1 0 0,1 0 1,-1-1-1,2 1 1,-1 0-1,0 0 0,1-1 1,0 1-1,0-1 0,4 7 1,-4-8 96,0-1 0,0 1 0,0-1 0,0 0 0,0 0 0,0 0 0,1 0 0,-1-1 0,0 1-1,1 0 1,0-1 0,-1 0 0,1 0 0,0 0 0,0 0 0,0 0 0,0 0 0,0-1 0,0 1 0,0-1 0,0 0 0,0 0 0,0 0 0,0 0 0,0-1 0,-1 1 0,1-1 0,0 1 0,0-1 0,0 0 0,0 0 0,-1-1 0,5-1 0,-3 1-36,1-1 1,-1 1 0,0-1-1,0 0 1,0 0 0,0 0 0,0-1-1,-1 0 1,1 1 0,-1-1-1,0 0 1,0-1 0,-1 1-1,1 0 1,-1-1 0,0 1 0,0-1-1,2-7 1,-4 9-79,1-1-1,-1 1 1,0 0 0,0 0-1,0 0 1,-1-1 0,1 1 0,-1 0-1,1 0 1,-1 0 0,0 0-1,0 0 1,-1 0 0,1 0-1,0 0 1,-1 0 0,0 1-1,0-1 1,0 1 0,0-1 0,0 1-1,0 0 1,-1 0 0,1-1-1,-1 2 1,1-1 0,-1 0-1,0 1 1,0-1 0,-5-1 0,5 1-31,0 1 1,0 0 0,0 0 0,-1 0 0,1 0-1,0 1 1,0-1 0,-1 1 0,1 0 0,0 0-1,-1 0 1,1 0 0,0 1 0,-1-1 0,1 1 0,0 0-1,0 0 1,0 0 0,-6 3 0,7-3-11,0 1 1,0-1 0,1 0 0,-1 1-1,0 0 1,1-1 0,0 1-1,-1 0 1,1 0 0,0 0-1,0-1 1,0 1 0,0 0 0,0 1-1,0-1 1,1 0 0,-1 0-1,1 0 1,-1 0 0,1 1-1,0-1 1,0 0 0,0 0 0,0 0-1,0 1 1,0-1 0,1 0-1,-1 0 1,1 0 0,0 0-1,0 3 1,0-4 10,-1 1-1,1 0 0,0-1 1,0 1-1,0-1 0,0 1 1,0-1-1,0 1 0,0-1 1,0 0-1,0 1 0,1-1 1,-1 0-1,0 0 0,1 0 1,-1 0-1,1 0 0,-1 0 1,1 0-1,0-1 0,-1 1 1,1 0-1,0-1 1,-1 0-1,1 1 0,0-1 1,0 0-1,0 0 0,-1 0 1,1 0-1,0 0 0,0 0 1,-1 0-1,1-1 0,0 1 1,2-2-1,3 0 177,0 0-1,-1-1 1,1 0-1,-1 0 1,0 0 0,0-1-1,0 0 1,5-5-1,0-3 425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1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 1224,'1'-1'181,"-1"1"0,1-1 0,0 1 0,-1-1 0,1 0-1,0 1 1,0 0 0,0-1 0,0 1 0,-1-1 0,1 1 0,0 0-1,0 0 1,0-1 0,0 1 0,0 0 0,0 0 0,0 0 0,0 0 0,0 0-1,0 0 1,0 0 0,0 0 0,0 1 0,0-1 0,-1 0 0,1 1-1,0-1 1,0 0 0,0 1 0,0-1 0,0 1 0,-1-1 0,1 1-1,0 0 1,0-1 0,0 2 0,0-1-99,-1 0 1,1 1-1,-1-1 0,0 0 1,1 1-1,-1-1 1,0 0-1,0 1 0,0-1 1,0 1-1,0-1 0,0 0 1,0 1-1,-1-1 0,1 1 1,0-1-1,-1 0 0,1 1 1,-1-1-1,1 0 0,-1 0 1,0 1-1,1-1 0,-1 0 1,-1 1-1,-18 33 299,20-35-383,0 0-1,-1 1 0,1-1 0,0 1 0,0-1 0,-1 1 0,1-1 0,0 1 0,0-1 0,0 1 1,0-1-1,0 1 0,-1 0 0,1-1 0,0 1 0,0-1 0,1 1 0,-1-1 0,0 1 0,0-1 1,0 1-1,0-1 0,0 1 0,0-1 0,1 1 0,-1-1 0,0 1 0,1-1 0,-1 1 0,0-1 1,0 0-1,1 1 0,-1-1 0,1 1 0,-1-1 0,0 0 0,1 1 0,-1-1 0,1 0 0,-1 0 1,1 1-1,-1-1 0,1 0 0,-1 0 0,1 0 0,-1 0 0,1 1 0,-1-1 0,1 0 0,0 0 1,-1 0-1,1 0 0,-1 0 0,1 0 0,-1-1 0,1 1 0,-1 0 0,1 0 0,-1 0 0,1 0 1,-1-1-1,1 1 0,-1 0 0,1 0 0,-1-1 0,1 1 0,0-1 0,0 0 7,1 1-1,0-1 0,0 1 1,0 0-1,0-1 1,0 1-1,0 0 1,0 0-1,-1 0 0,1 0 1,0 1-1,0-1 1,3 1-1,-4 0 15,-1-1 0,1 0 1,-1 1-1,1-1 0,-1 0 0,1 1 0,-1-1 1,1 1-1,-1-1 0,1 1 0,-1-1 0,1 1 0,-1-1 1,0 1-1,1-1 0,-1 1 0,0 0 0,0-1 1,0 1-1,1-1 0,-1 1 0,0 0 0,0-1 1,0 1-1,0 0 0,0 0 0,0 1 17,-1 1 0,0-1 0,1 0 0,-1 0 1,0 0-1,0 0 0,0 0 0,0 0 0,-1 0 0,1 0 0,0-1 0,-1 1 0,1 0 0,-1-1 1,0 1-1,1-1 0,-1 0 0,0 1 0,0-1 0,0 0 0,-4 1 0,6-2-29,-24 8 258,14-9 4523,7-1-2845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1312,'4'0'410,"0"0"0,1 0 0,-1 1 0,0 0 0,0 0 0,0 0 0,0 0 0,0 1 0,0-1 0,0 1 0,0 0 0,0 0 0,-1 1 0,1-1 0,-1 1 0,0 0 0,0 0 0,0 0 0,0 0 0,4 5 0,27 43 3583,-20-19-4468,-11-22 580,0 0-1,0 0 1,-1 0-1,-1 0 1,1 0 0,-2 0-1,1 0 1,-1 0-1,-1 0 1,0 1 0,0-1-1,-1 0 1,-1 0-1,-6 18 1,2-12-310,0 0-1,-1-1 1,-9 14 0,-36 40-5246,39-55 1947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2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83 1352,'0'-2'348,"-1"-1"0,1 1-1,-1 0 1,1 0-1,-1-1 1,0 1 0,0 0-1,0 0 1,-1 0-1,1 0 1,0 0 0,-1 0-1,1 0 1,-1 1-1,0-1 1,1 0 0,-1 1-1,0-1 1,0 1-1,0 0 1,0 0 0,0-1-1,0 1 1,-1 1-1,1-1 1,0 0 0,0 0-1,-1 1 1,1 0 0,-1-1-1,1 1 1,0 0-1,-1 0 1,1 0 0,0 0-1,-4 1 1,4 0-317,0 0 0,0 0 1,0-1-1,0 1 0,1 1 1,-1-1-1,0 0 0,0 0 1,1 1-1,-1-1 0,1 0 1,0 1-1,-1 0 0,1-1 1,0 1-1,0 0 1,-2 3-1,-1 4-33,1-1 0,1 1 0,-1 0 1,1 0-1,1 0 0,-1 0 0,2 0 1,-1 0-1,1 1 0,1-1 0,0 0 0,0 0 1,0 0-1,1 0 0,1 0 0,-1-1 1,2 1-1,-1-1 0,1 1 0,6 9 0,-8-16 7,0-1 0,0 1 0,0-1 0,0 1 0,1-1 0,-1 0 0,0 0 0,1 0 0,-1 0 0,0-1 0,1 1 0,-1 0 0,1-1 0,-1 0 0,1 1 0,-1-1 0,1 0 0,0-1 0,-1 1 0,1 0 0,-1-1 0,1 1 0,-1-1 0,0 0 0,4-1-1,0 0 37,0 0 0,-1-1 0,1 1 0,-1-1 0,0-1 0,0 1-1,0-1 1,0 1 0,6-8 0,-4 2 19,-1 0-1,-1-1 1,1 1-1,-2-2 1,1 1 0,-1 0-1,-1-1 1,0 1-1,2-14 1,-4 20-50,0-1 0,0 0 0,0 0 1,-1 0-1,0 0 0,0 1 0,0-1 0,0 0 0,-1 0 0,0 0 1,0 0-1,0 1 0,0-1 0,-1 0 0,0 1 0,0-1 1,0 1-1,-1 0 0,1 0 0,-1 0 0,0 0 0,-6-6 0,8 9 6,0 0-1,0 0 0,0 1 0,0-1 0,0 1 0,0-1 1,-1 0-1,1 1 0,0 0 0,0-1 0,0 1 0,-1 0 1,1 0-1,0-1 0,0 1 0,-1 0 0,1 0 0,-2 1 1,-10 1 152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1112,'4'1'848,"-5"1"-463,2 5-265,6 5-152,-3-4 24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3:50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53 832,'0'-9'-351,"-3"-24"6721,3 32-6252,-1 0 0,1 0 0,0 1 0,-1-1 0,1 1 0,-1-1 0,0 1 0,1-1 0,-1 0 0,1 1 0,-1 0 0,0-1 0,1 1 0,-1-1 0,0 1 0,0 0 0,1 0 0,-1-1-1,0 1 1,0 0 0,0 0 0,1 0 0,-1 0 0,0 0 0,0 0 0,1 0 0,-1 0 0,0 0 0,0 0 0,0 0 0,1 1 0,-1-1 0,0 0 0,0 1 0,1-1 0,-1 0-1,0 1 1,1-1 0,-1 1 0,0-1 0,0 1 0,-7 4-120,1-1-1,0 1 1,0 0 0,1 1-1,-1-1 1,1 1-1,0 1 1,1-1 0,-1 1-1,1 0 1,1 0-1,-1 1 1,-4 11 0,7-16-3,1 1 0,0-1 0,0 0 1,0 0-1,0 1 0,0-1 1,1 1-1,0-1 0,-1 1 0,1-1 1,1 1-1,-1-1 0,0 0 1,1 1-1,0-1 0,0 1 0,0-1 1,0 0-1,0 0 0,1 0 1,-1 1-1,1-1 0,0-1 0,0 1 1,0 0-1,0 0 0,0-1 1,1 1-1,-1-1 0,1 0 0,0 0 1,0 0-1,0 0 0,0 0 1,0 0-1,3 1 0,14 5 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3:5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42 0,'1'-1'146,"1"-1"0,-1 1 0,1-1 0,-1 0 0,0 0 0,0 0 0,0 0 0,0 0 0,0 0 0,0 0-1,0-4 1,-1 6-102,1-1 1,-1 1-1,0-1 0,-1 0 0,1 1 0,0-1 0,0 1 0,0-1 0,0 1 0,0-1 0,0 1 0,-1-1 0,1 1 1,0-1-1,-1 1 0,1-1 0,0 1 0,-1-1 0,1 1 0,0-1 0,-1 1 0,1 0 0,-1-1 0,1 1 0,-1 0 1,1-1-1,-1 1 0,0-1 0,-1 1 8,-1-1 1,0 1-1,0 0 0,1-1 1,-1 1-1,0 0 1,0 1-1,1-1 1,-1 0-1,0 1 0,0 0 1,1-1-1,-1 1 1,1 0-1,-1 0 0,-4 3 1,0 1-72,-1 0 0,1 0 0,0 1 1,0 0-1,1 0 0,0 1 0,0 0 0,0 0 0,1 0 1,0 1-1,0 0 0,-6 15 0,10-20 18,-1 0 0,1 0 0,0 0 0,0 0 0,1 0 0,-1 0 1,1 0-1,-1 1 0,1-1 0,0 0 0,0 0 0,0 0 0,1 1 0,-1-1 0,1 0 0,-1 0 0,1 0 0,0 0 0,1 0 0,-1 0 0,0 0 0,1 0 0,0-1 1,-1 1-1,1 0 0,0-1 0,0 0 0,1 1 0,-1-1 0,0 0 0,1 0 0,-1 0 0,1 0 0,0-1 0,0 1 0,0-1 0,-1 1 0,7 1 0,-2-2-61,0 0 0,0 0 0,0 0 0,0-1 0,0 0 0,1 0 0,-1-1-1,0 1 1,0-2 0,0 1 0,0-1 0,0 0 0,0-1 0,-1 1-1,1-1 1,7-5 0,7-3-249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3:53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21 912,'-1'-1'74,"1"0"1,-1 0-1,0 0 0,1 0 1,-1 0-1,0 1 0,0-1 0,1 0 1,-1 0-1,0 1 0,0-1 0,0 0 1,0 1-1,0-1 0,0 1 1,0-1-1,0 1 0,0-1 0,0 1 1,0 0-1,0 0 0,0 0 0,-1-1 1,1 1-1,0 0 0,-1 1 1,0-1-6,0 1 1,1 0 0,-1 0-1,0 0 1,1 0 0,-1 0-1,1 0 1,0 0 0,-1 0 0,1 1-1,0-1 1,0 0 0,-1 1-1,0 2 1,-2 2 95,0 1 0,1 0 1,0 1-1,0-1 0,0 0 1,-1 11-1,3-15-87,0-1-1,1 1 1,-1-1 0,1 1 0,0 0 0,0-1 0,0 1-1,0-1 1,0 1 0,0 0 0,1-1 0,-1 1-1,1-1 1,0 1 0,0-1 0,0 1 0,0-1 0,0 0-1,1 1 1,-1-1 0,1 0 0,-1 0 0,1 0 0,0 0-1,0 0 1,-1 0 0,1-1 0,1 1 0,-1-1-1,0 1 1,0-1 0,1 0 0,-1 0 0,0 0 0,1 0-1,3 1 1,-3-2 11,0 0 1,0 0-1,0 0 0,1 0 0,-1-1 0,0 0 0,0 1 1,0-1-1,0 0 0,0 0 0,0-1 0,0 1 0,0-1 1,-1 1-1,1-1 0,-1 0 0,1 0 0,-1 0 1,1 0-1,-1 0 0,0-1 0,0 1 0,0-1 0,0 1 1,-1-1-1,1 0 0,-1 0 0,1 0 0,-1 0 0,1-3 1,-1 1-14,0-1 1,0 1-1,0-1 1,0 1-1,-1-1 1,0 1-1,0-1 1,0 1-1,-1-1 1,0 1-1,-2-9 1,2 12-69,1 0 1,-1 0 0,1 0-1,-1 1 1,0-1 0,1 0-1,-1 1 1,0-1 0,0 1-1,0-1 1,0 1-1,-1-1 1,1 1 0,0 0-1,-1-1 1,1 1 0,-1 0-1,1 0 1,-1 0 0,1 0-1,-1 0 1,0 1-1,1-1 1,-1 0 0,0 1-1,0-1 1,1 1 0,-1 0-1,0-1 1,0 1-1,0 0 1,0 0 0,0 0-1,1 0 1,-1 1 0,0-1-1,0 1 1,-1 0 0,-10 8-1614,9-4 873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3:54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20 600,'-1'-1'85,"-1"-1"-1,0 0 1,0 1 0,0-1-1,0 1 1,0-1 0,0 1-1,0 0 1,0 0 0,0 0 0,-1 0-1,1 0 1,0 0 0,-1 1-1,1-1 1,-1 1 0,1 0-1,-1-1 1,1 1 0,0 0-1,-1 1 1,1-1 0,-1 0-1,1 1 1,-1-1 0,-3 2-1,5-1-91,1-1 0,-1 1 0,0 0 0,0-1 0,0 1 0,0 0-1,1-1 1,-1 1 0,0 0 0,1 0 0,-1 0 0,1 0 0,-1 0 0,1-1-1,-1 1 1,1 0 0,0 0 0,-1 0 0,1 0 0,0 0 0,0 1 0,0-1-1,-1 1 1,2 0 13,-1 1 0,0-1 0,1 0-1,0 1 1,-1-1 0,1 0 0,0 0 0,0 1-1,0-1 1,1 0 0,-1 0 0,0 0-1,1 0 1,2 2 0,8 9-556,-6-6 1629,1 0 1,-1 0-1,-1 0 1,1 1-1,7 14 1,-12-21-898,-1 0 0,0 0 1,1 0-1,-1 1 1,0-1-1,1 0 1,-1 0-1,0 0 0,0 1 1,0-1-1,0 0 1,0 0-1,0 1 0,-1-1 1,1 0-1,0 0 1,-1 1-1,1-1 0,0 0 1,-2 1-1,1 0-112,-1-1 1,1 1-1,-1-1 0,1 1 0,-1-1 1,0 0-1,0 0 0,0 0 0,0 0 1,0 0-1,0 0 0,0 0 0,0-1 0,0 1 1,-4 0-1,1 0-125,1-1 0,-1 1 1,1-1-1,-1 0 0,1 0 0,-1-1 0,1 1 1,-1-1-1,1 0 0,-1 0 0,1-1 1,-5-1-1,-5-4-361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3:5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40 168,'1'-1'71,"0"0"0,-1 0 0,1 0 0,-1 0-1,1 0 1,-1 0 0,0 0 0,1 0 0,-1 0 0,0 0 0,1 0 0,-1 0-1,0 0 1,0 0 0,0 0 0,0 0 0,0 0 0,0 0 0,-1-1 0,1 1-1,0 0 1,0 0 0,-1 0 0,1 0 0,-1 0 0,1 0 0,-1 0 0,1 0-1,-1 0 1,0-1 0,0 2 7,0 0 1,0-1-1,0 1 0,0 0 0,0-1 1,0 1-1,0 0 0,0 0 1,0 0-1,0 0 0,0 0 0,0 0 1,1 0-1,-1 0 0,0 0 0,0 0 1,0 0-1,0 1 0,0-1 1,0 0-1,0 1 0,0-1 0,0 1 1,1-1-1,-1 1 0,0-1 0,0 1 1,1 0-1,-1-1 0,0 1 1,1 0-1,-1 0 0,0-1 0,1 1 1,-1 0-1,0 1 0,-5 8-23,-1 0-1,2-1 1,-1 2-1,2-1 1,-1 1-1,1 0 1,1 0-1,-4 20 1,5-25-51,1 1-1,1 0 1,-1 0 0,1 0-1,0 0 1,0 0 0,1-1-1,0 1 1,0 0 0,1 0-1,0-1 1,0 1 0,0-1-1,1 1 1,7 11 0,-8-16 39,0 1 0,0-1 1,0 1-1,1-1 0,-1 0 1,1 0-1,-1 0 0,1 0 1,0 0-1,0 0 0,0-1 1,0 1-1,0-1 0,0 0 1,0 0-1,1 0 0,-1-1 1,0 1-1,0-1 0,1 1 1,-1-1-1,0 0 0,1 0 1,-1-1-1,0 1 0,1-1 1,-1 0-1,0 0 0,0 0 1,0 0-1,0 0 0,0-1 1,0 1-1,0-1 0,0 0 1,0 0-1,2-2 0,3-1 77,-1-1 1,1 0-1,-1-1 0,-1 0 0,1 0 0,-1 0 0,0-1 1,-1 1-1,0-1 0,0-1 0,6-15 0,-9 19-52,-1 0 0,0 0 1,0 0-1,-1-1 0,0 1 0,0 0 0,0 0 0,0 0 0,-1-1 0,0 1 0,0 0 0,0 0 0,-1 0 1,1 0-1,-1 0 0,0 1 0,-1-1 0,1 0 0,-1 1 0,0 0 0,0 0 0,-1 0 0,1 0 0,-1 0 1,1 0-1,-1 1 0,-7-5 0,6 5-101,1 0 1,-1 0-1,0 0 1,0 0-1,-1 1 1,1 0 0,0 0-1,-1 0 1,1 1-1,-1 0 1,0 0-1,1 0 1,-1 1-1,0 0 1,0 0-1,1 0 1,-1 1-1,0-1 1,1 1-1,-1 1 1,0-1 0,1 1-1,0 0 1,-11 6-1,2 4-980,4 3 378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0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6 0,'-19'-6'1247,"26"14"120,-3-6-831,-1 1-1,1-1 1,-1 0 0,1 0-1,0-1 1,0 1 0,0-1-1,7 2 1,-4-3-318,33-1 1728,-16-11-5924,-18 6 2542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0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24 368,'-2'-2'159,"0"0"1,1 1-1,-1-1 1,0 1-1,0 0 1,0 0-1,-1 0 0,1 0 1,0 0-1,0 0 1,-1 0-1,1 1 1,0-1-1,-1 1 0,1 0 1,0-1-1,-1 1 1,1 0-1,0 1 0,-1-1 1,1 0-1,-1 1 1,1-1-1,0 1 1,0 0-1,-1-1 0,1 1 1,0 0-1,0 1 1,0-1-1,0 0 0,0 1 1,0-1-1,0 1 1,1-1-1,-1 1 1,0 0-1,-2 3 0,1-1-66,1-1-1,-1 1 1,1 0-1,-1 0 0,1 0 1,0 0-1,1 0 1,-1 0-1,1 0 0,-1 1 1,1-1-1,1 0 1,-1 1-1,1-1 0,-1 1 1,1-1-1,1 1 1,-1-1-1,1 1 0,1 6 1,-2-9-31,1 0-1,0 0 1,0 1 0,0-1-1,0 0 1,1 0 0,-1 0-1,1 0 1,-1 0 0,1 0 0,-1-1-1,1 1 1,0 0 0,0-1-1,0 1 1,0-1 0,0 0-1,0 0 1,0 0 0,1 0-1,-1 0 1,0 0 0,1 0 0,-1-1-1,0 1 1,1-1 0,-1 0-1,1 0 1,-1 0 0,1 0-1,-1 0 1,0 0 0,5-2 0,-3 2 59,-1-2 0,1 1 0,-1 0 0,0-1 0,0 1 0,0-1 0,0 0 0,0 0 0,0 0 0,0-1 0,0 1 0,-1-1 0,1 1 1,-1-1-1,0 0 0,0 0 0,0 0 0,0 0 0,-1 0 0,1-1 0,-1 1 0,2-6 0,-2 4-53,0-1 0,-1 1 1,1 0-1,-1-1 0,-1 1 0,1-1 0,-1 1 0,0-1 0,0 1 0,0 0 0,-5-10 0,6 13-73,-1 1 0,0-1-1,0 0 1,0 0 0,0 1-1,0-1 1,0 0 0,0 1-1,0-1 1,-1 1-1,1 0 1,-1-1 0,1 1-1,-1 0 1,1 0 0,-1 0-1,0 0 1,1 0 0,-1 0-1,0 1 1,0-1-1,0 0 1,0 1 0,0 0-1,0-1 1,0 1 0,1 0-1,-1 0 1,0 0 0,0 0-1,0 0 1,0 1-1,0-1 1,0 0 0,0 1-1,-2 0 1,-5 4-726,5 2 310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02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47 776,'0'-2'434,"0"0"0,0 0 0,-1 0 0,1 0 0,-1 0 0,1 0 1,-1 0-1,1 0 0,-1 1 0,0-1 0,0 0 0,0 0 0,0 1 0,0-1 0,-1 0 0,1 1 0,0 0 0,-1-1 0,1 1 0,-1 0 0,-1-2 0,1 2-252,-1 0-1,1 0 0,-1 0 1,1 0-1,-1 0 0,0 1 1,1-1-1,-1 1 0,0 0 1,1 0-1,-1 0 0,0 0 1,1 0-1,-4 1 0,4-1-196,0 0 1,-1 0-1,1 1 0,-1 0 0,1-1 1,-1 1-1,1 0 0,0 0 0,0 0 1,-1 0-1,1 1 0,0-1 0,0 0 1,0 1-1,0 0 0,1-1 1,-1 1-1,0 0 0,1 0 0,-1 0 1,1 0-1,-1 0 0,1 0 0,0 1 1,0-1-1,0 0 0,0 1 0,1-1 1,-1 0-1,1 1 0,-1 4 0,1-4 5,1-1 1,0 0-1,0 1 0,0-1 0,0 0 0,0 0 0,1 1 0,-1-1 0,0 0 0,1 0 0,0-1 0,-1 1 0,1 0 0,0 0 1,0-1-1,4 3 0,42 24-30,-17-11 128,-29-16-23,0 0 1,0 0-1,-1 0 0,1 0 0,-1 0 0,1 1 0,-1-1 0,1 0 0,-1 1 0,0-1 0,0 1 0,0-1 0,1 1 1,-2 0-1,1-1 0,0 1 0,0 0 0,0 0 0,-1 0 0,1 0 0,-1 0 0,0-1 0,1 1 0,-1 0 1,0 0-1,0 0 0,0 0 0,-1 3 0,0-3-5,0 0-1,-1 0 1,1 0 0,-1-1-1,1 1 1,-1 0 0,0-1 0,0 1-1,1-1 1,-1 1 0,0-1-1,0 0 1,-1 0 0,1 0 0,0 0-1,0 0 1,0 0 0,-1-1-1,1 1 1,0-1 0,-1 0 0,1 1-1,-4-1 1,0 0 59,0 0-1,0-1 1,0 1-1,0-1 1,0-1-1,0 1 1,-8-4 0,2 2 2619,-6-2-1155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5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13 336,'-6'-12'1333,"-2"20"-818,-5 24-189,3 14 45,2 1 0,-4 86 0,12-108-284,1 0 0,1 1 0,1-1 0,1 0 0,1-1 0,1 1 0,11 24 1,-16-45-213,1 0 0,-1-1 0,1 1 1,0-1-1,0 1 0,0-1 0,1 0 1,-1 0-1,1 0 0,0 0 0,0 0 1,4 3-1,7 0-156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5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11 600,'0'-5'584,"-3"1"-168,3 2-248,2 3 8,-4 0 16,5 5 17,-3 3-65,0 1-24,2 6-48,-2-2-8,0 1-32,2 0 0,0 0-16,-1-3-104,-1-4-489,2-4 441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39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0 840,'0'0'308,"-1"1"0,1-1 0,-1 0 0,1 1 0,-1-1 0,1 0 0,0 1 0,-1-1 0,1 0 0,-1 1 0,1-1 0,0 1 0,-1-1 0,1 1 0,0-1 0,0 1 0,-1-1-1,1 1 1,0-1 0,0 1 0,0-1 0,0 1 0,-1 0 0,1-1 0,0 1 0,0-1 0,0 1 0,0-1 0,0 1 0,1 0 0,-1-1 0,0 1 0,0-1 0,0 1 0,1 0 0,1 39 2921,0-20-2338,-4 60 676,1-53-1097,1-22-268,0-8-17,2-14-184,1 0 0,1 1 1,0-1-1,10-24 1,-12 36-3,0 0 0,0 0 1,1 0-1,0 0 1,0 0-1,0 0 1,1 1-1,-1-1 1,1 1-1,0 0 1,0 0-1,1 1 1,-1-1-1,1 1 1,-1 0-1,1 0 0,9-3 1,-12 5 3,0 1 0,0 0-1,-1 0 1,1 0 0,0 0 0,0 0 0,0 1 0,-1-1 0,1 0-1,0 1 1,0 0 0,-1-1 0,1 1 0,-1 0 0,1 0-1,0-1 1,-1 1 0,1 1 0,-1-1 0,0 0 0,1 0 0,-1 0-1,0 1 1,0-1 0,0 1 0,0-1 0,0 1 0,0-1-1,0 1 1,0 0 0,-1-1 0,1 1 0,-1 0 0,1 2 0,2 4 15,0 1 1,-1-1 0,0 1 0,0-1-1,0 17 1,-9 61 426,7-88-118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5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1 808,'0'4'720,"0"1"-360,0 6-200,0 1 64,0 2-87,0 1-49,-1-2-48,0 0 0,1 0-24,1-1 8,-1-3-72,1-1-225,-1-5 185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1112,'2'0'784,"4"-1"-552,0 0 49,8 0 87,4 3 288,5-1 1144,2-2 1689,1 1-2297,0-3-360,-2-2-536,0 4-152,-7-4-408,0 4-800,-6 1 664</inkml:trace>
  <inkml:trace contextRef="#ctx0" brushRef="#br0" timeOffset="1">22 238 944,'2'2'848,"3"2"-79,1-5-249,6 0 872,5-3 4049,0-2-3344,7 2-1201,-1-2-272,1 5-368,-2-1-144,-5 2-448,-2 1-10394,-7-2 10306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6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14 904,'2'-2'124,"-1"1"0,1 0 0,1-1 0,-1 1 0,0 0-1,0 0 1,0 0 0,1 0 0,-1 1 0,0-1 0,1 1 0,-1-1 0,1 1 0,-1 0-1,0 0 1,1 0 0,-1 0 0,1 0 0,3 1 0,-5-1-74,0 1 1,0-1 0,0 1-1,0-1 1,-1 1 0,1-1-1,0 1 1,0 0-1,0-1 1,0 1 0,-1 0-1,1 0 1,0-1 0,-1 1-1,1 0 1,-1 0-1,1 0 1,-1 0 0,1 0-1,-1 0 1,1 0 0,-1 0-1,0 0 1,0 0-1,1 0 1,-1 0 0,0 0-1,0 0 1,0 0 0,0 0-1,0 0 1,-1 0-1,1 0 1,0 0 0,0 1-1,-1-1 1,1 0 0,-1-1-1,1 1 1,0 0-1,-1 0 1,0 0 0,1 0-1,-2 1 1,-69 99 3952,71-101-3954,0 1-1,0-1 0,0 0 1,-1 0-1,1 1 0,0-1 0,0 0 1,0 1-1,-1-1 0,1 0 1,0 1-1,0-1 0,0 0 0,0 1 1,0-1-1,0 0 0,0 1 1,0-1-1,0 0 0,0 1 0,0-1 1,0 1-1,0-1 0,0 0 1,0 1-1,0-1 0,1 0 1,-1 1-1,0-1 0,0 0 0,0 1 1,1-1-1,-1 0 0,0 0 1,1 1-1,14 0 602,28-13-622,-33 9 177,26-7-63,-21 4-110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1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14 800,'1'-1'72,"-1"0"1,1 0-1,-1 0 0,1 1 0,0-1 0,-1 0 1,1 0-1,0 1 0,-1-1 0,1 0 1,0 1-1,0-1 0,0 1 0,0-1 0,-1 1 1,1-1-1,0 1 0,0 0 0,0 0 1,0-1-1,0 1 0,0 0 0,0 0 0,0 0 1,0 0-1,0 0 0,2 0 0,-1 1 229,1 0 0,-1-1 0,0 2 0,1-1-1,-1 0 1,0 0 0,0 1 0,0-1 0,0 1-1,3 3 1,2 2 542,0 1 0,-1 0-1,0 0 1,9 15 0,-6-5-614,-1 1 0,-1 1 0,0 0 0,-2 0 1,0 0-1,-1 0 0,-1 1 0,-1-1 0,-1 43 0,-3-37-526,-1 0-1,-10 43 0,4-38-2138,-23 56 1,14-51-332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3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27 880,'0'-2'256,"-1"1"0,0-1 0,0 0-1,0 1 1,-1-1 0,1 1 0,0-1 0,-1 1-1,1 0 1,0-1 0,-1 1 0,0 0 0,1 0-1,-1 0 1,0 0 0,1 0 0,-1 1 0,0-1-1,0 0 1,0 1 0,0-1 0,0 1 0,0 0 0,1 0-1,-1-1 1,0 1 0,0 1 0,0-1 0,0 0-1,-2 1 1,1 0 34,0 0-1,0 0 1,0 0 0,0 0-1,1 1 1,-1-1-1,1 1 1,-1 0-1,1-1 1,-4 5 0,-10 16-1498,14-18 1196,0 0 1,0 1 0,0-1 0,0 1 0,1-1 0,0 1 0,0 0-1,0 0 1,0-1 0,1 1 0,0 0 0,0 0 0,0 0 0,1 0-1,-1-1 1,1 1 0,0 0 0,1-1 0,-1 1 0,1 0-1,0-1 1,0 0 0,0 1 0,1-1 0,-1 0 0,4 4 0,-2-5-4,0 1 0,0-1 0,0 0 0,0 0 0,0 0 0,0-1 0,1 1 0,0-1 0,-1 0 0,1-1 0,0 1 0,0-1 0,0 0 0,0 0 0,0 0 0,0-1 0,0 0 0,0 0 1,0 0-1,0 0 0,0-1 0,0 0 0,0 0 0,8-3 0,4-2-851,-2-2 365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3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25 936,'0'-1'335,"0"0"1,0-1-1,-1 1 0,1 0 1,0 0-1,-1 0 0,1 0 0,-1 0 1,0 0-1,1-1 0,-1 1 1,0 1-1,1-1 0,-1 0 0,0 0 1,0 0-1,0 0 0,0 0 1,0 1-1,0-1 0,0 0 0,0 1 1,0-1-1,0 1 0,0-1 1,-2 0-1,1 1-165,1 1 1,-1-1 0,0 0-1,0 0 1,0 1 0,0-1-1,1 1 1,-1 0-1,0-1 1,1 1 0,-1 0-1,0 0 1,1 0-1,-1 0 1,-1 2 0,-1 0-183,0 0 0,0 1 1,1 0-1,-1 0 1,1 0-1,0 0 1,0 0-1,1 0 0,-1 1 1,1-1-1,0 1 1,-2 8-1,3-10 30,1 0 0,0 0 0,-1 0 1,1 0-1,1 0 0,-1 0 0,0 0 0,1 0 0,0 0 0,-1 0 0,1 0 0,0 0 1,1-1-1,-1 1 0,0 0 0,1-1 0,-1 1 0,1-1 0,0 1 0,0-1 1,0 0-1,0 0 0,0 0 0,1 0 0,-1 0 0,1 0 0,-1-1 0,1 1 1,-1-1-1,1 0 0,0 0 0,0 0 0,0 0 0,0 0 0,-1 0 0,1-1 1,0 1-1,0-1 0,0 0 0,0 0 0,0 0 0,0-1 0,0 1 0,0-1 0,0 1 1,0-1-1,0 0 0,0 0 0,0 0 0,-1 0 0,1-1 0,-1 1 0,1-1 1,-1 0-1,1 0 0,-1 0 0,0 0 0,0 0 0,0 0 0,0 0 0,0-1 1,0 1-1,-1-1 0,1 1 0,-1-1 0,0 0 0,2-3 0,-2 2 29,0 1 1,0-1-1,-1 0 0,1 0 0,-1 0 0,0 0 0,0 0 0,0 0 0,0 0 0,-1 1 0,0-1 1,0 0-1,0 0 0,0 0 0,0 1 0,-3-4 0,4 5-93,-1 0-1,0 0 0,0 1 1,0-1-1,0 1 1,0-1-1,0 1 1,0-1-1,-1 1 1,1 0-1,0 0 1,-1-1-1,1 1 0,-1 0 1,0 0-1,1 1 1,-1-1-1,0 0 1,1 0-1,-1 1 1,0-1-1,0 1 1,0 0-1,1-1 0,-1 1 1,0 0-1,0 0 1,0 0-1,0 0 1,1 0-1,-1 1 1,0-1-1,0 1 1,0-1-1,-2 2 0,0 1-531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2:04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44 1144,'-1'-3'613,"1"0"0,-1 1 0,0-1 0,0 0 1,0 1-1,0-1 0,0 0 0,0 1 0,-1 0 0,0-1 0,1 1 0,-4-4 0,4 5-394,0 1 0,0-1 1,0 0-1,-1 1 0,1-1 0,0 1 1,0-1-1,0 1 0,-1-1 0,1 1 1,0 0-1,0 0 0,-1 0 0,1 0 1,-2 0-1,-17 5-1078,17-5 858,1 1 0,-1 0 0,1 0 0,0 0 0,0 1 0,-1-1 0,1 0 0,0 1 0,0 0 0,0-1 0,0 1 0,1 0 0,-1 0 0,-2 3 0,4-3 2,-1-1 1,1 0-1,-1 1 1,1-1-1,-1 1 1,1-1-1,0 0 0,0 1 1,0-1-1,0 1 1,0-1-1,0 1 1,0-1-1,0 1 1,1-1-1,-1 0 1,1 1-1,0 2 1,2 1 99,1 0 0,-1 1 0,1-1 0,0-1 0,0 1 0,1-1 0,-1 1 1,1-1-1,9 6 0,-10-8 22,-1 1 0,1 0 0,-1 0 0,0 0-1,0 0 1,-1 0 0,1 1 0,-1-1 0,1 1 0,-1 0 0,0 0 0,1 4 0,-2-7-93,-1 1-1,0-1 1,0 0 0,1 0-1,-1 1 1,0-1 0,0 0-1,0 1 1,0-1 0,-1 0 0,1 0-1,0 1 1,0-1 0,-1 0-1,1 0 1,-1 1 0,1-1-1,-1 0 1,1 0 0,-1 0-1,0 0 1,0 0 0,1 0-1,-1 0 1,0 0 0,0 0-1,0 0 1,0 0 0,0-1-1,0 1 1,0 0 0,-1-1 0,1 1-1,0-1 1,0 1 0,0-1-1,-1 0 1,1 1 0,0-1-1,0 0 1,-1 0 0,1 0-1,0 0 1,-2 0 0,-58-2-1021,44 0 528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42 776,'3'-37'2993,"-3"37"-2934,0 0-1,0 0 0,0 0 0,0 0 1,0-1-1,0 1 0,0 0 0,0 0 1,0 0-1,0 0 0,0-1 0,0 1 1,0 0-1,0 0 0,0 0 0,0 0 0,-1 0 1,1 0-1,0-1 0,0 1 0,0 0 1,0 0-1,0 0 0,0 0 0,0 0 1,0 0-1,0 0 0,-1 0 0,1-1 1,0 1-1,0 0 0,0 0 0,0 0 1,0 0-1,-1 0 0,1 0 0,0 0 1,0 0-1,0 0 0,0 0 0,0 0 1,-1 0-1,1 0 0,0 0 0,0 0 1,0 0-1,0 0 0,0 0 0,-1 0 1,1 0-1,0 0 0,0 0 0,0 0 1,0 1-1,-12 17 1463,1 9-1304,1 2 0,1 0 0,2 0 1,1 0-1,1 1 0,2-1 0,1 1 0,1 0 0,1 0 1,2 0-1,1 0 0,13 52 0,-15-77-412,0 0 0,0 0 0,1 0 1,0 0-1,0-1 0,0 1 0,0-1 0,1 0 0,0 1 0,0-1 0,0 0 0,0-1 1,1 1-1,5 5 0,2-4-1510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4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1024,'0'-6'744,"1"2"-488,-1 3-120,0 2 0,1 3 1,0 6-81,-1 1 0,0 4-40,-1 0 8,1 1-16,0-1 8,0-1-120,0-1-225,1-5 225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1 872,'1'-1'680,"2"4"-312,-2 3-112,-1 5 65,0 3 7,-1 4-48,1 0-88,0-1-120,0-4-24,0-1-8,0-3-16,1-2-208,0-2-288,0-2 384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40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33 1288,'0'0'240,"0"-1"-1,0 1 1,0 0-1,-1 0 0,1 0 1,0-1-1,0 1 1,0 0-1,0 0 1,-1 0-1,1 0 1,0-1-1,0 1 0,0 0 1,-1 0-1,1 0 1,0 0-1,0 0 1,0 0-1,-1 0 0,1 0 1,0 0-1,0 0 1,-1 0-1,1 0 1,0 0-1,0 0 1,-1 0-1,1 0 0,0 0 1,0 0-1,-1 0 1,1 0-1,0 0 1,0 0-1,0 0 0,-1 0 1,1 0-1,0 1 1,0-1-1,-1 0 1,1 0-1,0 0 1,0 0-1,0 0 0,0 1 1,-1-1-1,-10 17 2634,-3 20-2805,13-32-7,-5 28 586,-2 57-1,8-82-559,0 0 0,0 1 0,1-1 0,0 0 0,0 1 0,1-1 0,0 0 0,1 0 0,0 0 0,0 0 0,0-1 0,7 11 0,-8-16-75,-1 0 1,0 0-1,1-1 1,-1 1-1,1 0 1,0-1 0,-1 1-1,1-1 1,0 0-1,0 0 1,0 1-1,0-1 1,0-1 0,0 1-1,0 0 1,0 0-1,1-1 1,-1 1 0,0-1-1,0 0 1,1 1-1,-1-1 1,0 0-1,0-1 1,1 1 0,-1 0-1,0-1 1,0 1-1,0-1 1,1 1-1,-1-1 1,0 0 0,0 0-1,0 0 1,0 0-1,0-1 1,0 1-1,-1 0 1,3-3 0,1 0 4,-1 0 1,1 0-1,-1 0 1,0-1 0,0 0-1,-1 0 1,0 0-1,1 0 1,-2 0 0,1-1-1,0 1 1,-1-1-1,3-12 1,-2-8 27,0 0 1,-2-37-1,-2 54-36,1 1-1,-1-1 0,0 1 1,-1-1-1,0 1 1,0-1-1,-1 1 1,0 0-1,0 0 1,-1 0-1,-6-9 0,9 14-11,-1 1-1,0-1 0,-1 1 0,1 0 0,0 0 1,-1 0-1,1 0 0,-1 0 0,1 0 0,-1 1 1,0-1-1,0 1 0,0-1 0,0 1 0,0 0 1,0 1-1,0-1 0,0 0 0,0 1 0,-1 0 1,1 0-1,0 0 0,0 0 0,0 0 0,-1 0 1,1 1-1,0 0 0,0-1 0,0 1 0,0 0 1,0 1-1,0-1 0,0 1 0,1-1 0,-1 1 1,0 0-1,1 0 0,-1 0 0,-1 2 0,0-1 1,1 0 0,0 0 0,0 0 0,0 1 0,1-1 0,-1 1 0,1-1 0,0 1 0,0 0 0,0 0 0,0 0 0,1 0 0,0 0 1,0 0-1,0 0 0,0 1 0,0-1 0,1 0 0,0 1 0,0-1 0,0 0 0,0 1 0,1-1 0,0 0 0,0 0 0,0 1 0,0-1 0,4 6 0,-3-7 2,0 0 0,1-1 0,-1 1 0,1-1 0,0 0 0,0 0 0,0 0 0,0 0 0,0 0 0,0 0 0,0-1 0,1 0 0,-1 0 0,1 0 0,-1 0 0,1 0 0,-1-1 0,1 1 0,-1-1 0,1 0 0,-1 0 0,1 0 0,0-1 0,-1 1 0,1-1 0,6-2 0,-2 2 54,0-1 1,-1-1 0,1 1 0,0-1 0,-1 0 0,0-1-1,1 0 1,-1 0 0,-1-1 0,1 0 0,6-6 0,-3 0 427,-3 7-236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1016,'-6'2'856,"4"0"-263,1 0-185,9 3 264,1 0 3385,5 0-1521,3 1-1032,5-3-591,5 0-113,3-2-256,0-2-144,-3-2-208,-3 0-160,-6 0-880,-4 3 5209,-9 5-3561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1552,'8'-3'1353,"4"-1"3712,4 0-1377,7-1-1479,-2 1-777,0 2-888,1 2-200,-7 0-208,0 0-63,-4 0-73,-3 0-217,-3 2-1007,-2-2-744,-3 5 1024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6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19 856,'3'-2'1096,"0"0"0,0 1 1,0-1-1,0 0 0,1 1 0,-1 0 0,1 0 0,-1 0 1,6 0-1,21-3 1972,-29 4-3043,0 0 0,-1 0 0,1 1 0,0-1 0,0 0 0,0 0 1,0 1-1,-1-1 0,1 1 0,0-1 0,0 0 0,-1 1 0,1 0 0,0-1 0,-1 1 1,1-1-1,-1 1 0,1 0 0,-1-1 0,1 1 0,-1 0 0,1 0 0,-1-1 0,1 1 0,-1 0 1,0 0-1,0 0 0,1 0 0,-1 0 0,0 2 6,0-1 0,0 1 0,-1 0 0,1-1 0,0 1 0,-1-1 0,0 1-1,0-1 1,0 0 0,-1 3 0,-3 4 22,0 0-1,0 0 0,-14 16 1,2-9 31,14-14-45,-1 1 1,1-1-1,0 0 1,1 1-1,-1 0 1,0 0-1,1 0 1,-1 0-1,1 0 1,0 0-1,0 0 1,1 1-1,-1-1 1,0 1-1,1-1 1,0 1-1,-1 4 1,3-7-34,-1 0 1,1-1-1,-1 1 1,1 0 0,-1-1-1,1 1 1,0 0-1,-1-1 1,1 1 0,0-1-1,-1 1 1,1-1-1,0 1 1,0-1 0,0 1-1,0-1 1,-1 0-1,1 0 1,0 1 0,0-1-1,0 0 1,0 0-1,0 0 1,0 0 0,0 0-1,0 0 1,-1 0-1,1 0 1,0 0 0,0-1-1,0 1 1,0 0-1,0-1 1,0 1 0,1-1-1,39-12 95,-37 12-79,52-22-706,-41 19 492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26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1104,'0'0'157,"1"-1"-1,-1 0 1,0 1 0,1-1-1,-1 1 1,1-1 0,-1 1-1,1 0 1,-1-1-1,1 1 1,0-1 0,-1 1-1,1 0 1,-1 0-1,1-1 1,0 1 0,-1 0-1,1 0 1,0 0 0,-1 0-1,1-1 1,0 1-1,-1 0 1,1 0 0,0 0-1,-1 1 1,1-1-1,0 0 1,-1 0 0,1 0-1,0 0 1,-1 1 0,1-1-1,0 0 1,-1 1-1,1-1 1,-1 0 0,1 1-1,-1-1 1,1 1-1,-1-1 1,1 0 0,0 2-1,26 20 4389,-15-9-4113,-1 1 0,0 1 0,-1 0-1,-1 0 1,0 1 0,11 30 0,-15-32-404,0 0 1,-1 0-1,-1 0 1,-1 1-1,0-1 0,-1 1 1,0 0-1,-1-1 0,-1 1 1,0 0-1,-1-1 1,-1 1-1,0-1 0,-6 18 1,-9 11-911,-23 41 1,20-42 234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36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33 0,'-7'-21'1274,"3"9"228,-1 23-743,2 17-309,0-1 0,2 50 0,2-48 184,-2 0-1,-6 46 0,6-70-553,1 0-1,-1 0 0,1 0 0,0 1 0,1-1 0,-1 0 0,1 0 1,0 0-1,0 0 0,1 0 0,1 4 0,8 16-3724,-12-24 2820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36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17 856,'2'-2'67,"0"0"0,1 1 0,-1-1 0,0 1 0,1-1 0,-1 1 0,1 0 0,-1 0 0,1 0 0,-1 0 0,1 1-1,0-1 1,0 1 0,-1-1 0,1 1 0,0 0 0,0 0 0,-1 0 0,1 1 0,0-1 0,5 2 0,-4-1-41,1 0-1,0 0 1,0 0 0,0 1 0,0 0-1,-1 0 1,1 0 0,-1 1 0,0-1-1,0 1 1,6 4 0,-8-5-18,0 0 0,0 1-1,0-1 1,0 0 0,-1 0 0,1 1 0,-1-1 0,1 1 0,-1-1-1,0 1 1,0 0 0,0-1 0,0 1 0,-1 0 0,1 0 0,-1-1 0,0 1-1,1 0 1,-1 0 0,-1 0 0,1 0 0,0 0 0,-1-1 0,1 1-1,-1 0 1,0 0 0,0-1 0,0 1 0,0 0 0,0-1 0,-1 1-1,-2 3 1,-1 0 11,-1 0 0,1-1-1,-1 1 1,0-1 0,-1 0 0,1-1-1,-1 0 1,0 0 0,0 0 0,-12 4-1,11-5-10,0 0 0,1 1 0,0 0 1,-13 9-1,19-12-10,0-1 1,1 1 0,-1-1 0,0 1 0,1-1-1,-1 1 1,0 0 0,1 0 0,-1-1 0,1 1-1,0 0 1,-1 0 0,1-1 0,-1 1-1,1 0 1,0 0 0,0 0 0,0 0 0,-1 0-1,1 0 1,0 1 0,1-1-3,-1 0 0,1 0 1,0 0-1,-1 0 0,1 0 0,0 0 0,0 0 0,0-1 0,0 1 1,-1 0-1,1 0 0,0-1 0,0 1 0,1 0 0,-1-1 1,0 1-1,0-1 0,0 0 0,0 1 0,0-1 0,2 0 1,62 16 132,-52-14-86,-1 0 1,0 1-1,0 0 0,0 1 1,0 0-1,-1 1 0,1 0 1,-1 1-1,-1 0 0,1 0 1,13 12-1,-19-12-23,-4-1-33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37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2 400,'20'-1'1329,"32"1"-808,-50 0-516,0 1 0,0-1-1,0 0 1,0 1 0,0-1 0,0 1 0,0 0-1,-1-1 1,1 1 0,0 0 0,0 0-1,-1 0 1,1 1 0,-1-1 0,1 0 0,-1 0-1,1 1 1,-1-1 0,0 1 0,1 0-1,0 1 1,-2 0 3,0 0-1,-1-1 1,1 1 0,0 0-1,-1 0 1,0 0 0,1-1-1,-1 1 1,0 0-1,0-1 1,-1 1 0,1-1-1,-1 1 1,1-1 0,-1 0-1,0 0 1,0 0-1,0 1 1,-3 1 0,-8 15 14,3-3-5,10-16-18,-1 0 1,1 1 0,-1-1-1,1 1 1,-1-1 0,1 0-1,-1 1 1,1-1 0,0 1 0,-1 0-1,1-1 1,0 1 0,-1-1-1,1 1 1,0-1 0,0 1-1,0 0 1,-1-1 0,1 1-1,0 0 1,0-1 0,0 1-1,0 0 1,0-1 0,0 1-1,0-1 1,0 1 0,1 0-1,-1-1 1,0 1 0,0 0 0,0-1-1,1 1 1,-1-1 0,0 1-1,1-1 1,-1 1 0,1-1-1,-1 1 1,0-1 0,1 1-1,-1-1 1,1 1 0,-1-1-1,1 0 1,-1 1 0,1-1-1,0 0 1,-1 1 0,1-1 0,-1 0-1,2 0 1,2 3 2,1 0-1,0-1 1,0 1-1,1-1 1,-1 0 0,0-1-1,1 0 1,-1 0 0,1 0-1,-1 0 1,1-1 0,7 0-1,-12 0 5,-1 0-1,1 0 0,0 0 1,0 0-1,0 0 0,-1 0 0,1 0 1,0 0-1,0 0 0,-1 0 1,1 0-1,0 1 0,0-1 1,-1 0-1,1 1 0,0-1 1,0 0-1,-1 1 0,1-1 1,-1 1-1,1-1 0,0 1 1,-1 0-1,1-1 0,-1 1 1,1-1-1,-1 1 0,1 0 1,-1-1-1,0 1 0,1 0 1,-1 0-1,0-1 0,0 1 1,1 0-1,-1 0 0,0-1 1,0 1-1,0 0 0,0 0 1,0 0-1,0-1 0,0 1 1,0 0-1,0 0 0,-1 1 1,1 1 13,-1 0 1,1 0-1,-1 0 1,0 0 0,0 0-1,0 0 1,0-1-1,-1 1 1,1 0-1,-1 0 1,-2 3 0,-4 1 28,1 0 1,-1-1-1,0 0 1,0 0 0,-17 8-1,21-12-81,0 0 0,-1 0 0,1-1 0,-1 1 0,1-1 0,-1 0 0,0 0 0,1-1 0,-1 1 0,0-1 0,1 0 0,-1 0 0,0-1 0,-6-1 0,-4-3-127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4:38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25 384,'-7'-20'932,"9"16"-251,7 11-133,-9-6-522,1 0 0,-1-1 0,0 1 0,0 0 0,1-1 0,-1 1 0,0 0 0,0 0 0,0-1 0,0 1 0,0 0 0,0 0 0,0-1 0,-1 1 0,1 0 0,0 0 0,0-1 0,0 1 0,-1 0 0,1-1 0,0 1 0,-1 0 0,1-1 0,-1 1 0,1-1 0,-2 2 0,-18 24 181,5-9-106,-30 88 7,149-125 5150,-101 19-5098,1 0 1,-1 1-1,1-2 1,-1 1-1,1 0 1,-1-1-1,0 1 1,0-1-1,6-4 1,-8 4-116,0 1-1,0 0 1,-1-1 0,1 1 0,-1-1 0,1 1-1,-1-1 1,0 1 0,1-1 0,-1 1 0,0-1-1,0 1 1,0-1 0,0 1 0,0-1 0,0 0-1,-1 1 1,1-1 0,0 1 0,-1-1 0,1 1-1,-1 0 1,0-1 0,1 1 0,-2-2 0,-3-2 31,2 13-74,1 18-16,-3 128 254,3-148-136,0-3-32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09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47 504,'0'-2'82,"0"0"1,0 1-1,1-1 0,-1 0 0,-1 0 1,1 1-1,0-1 0,0 0 1,-1 0-1,1 1 0,-1-1 0,1 0 1,-1 1-1,0-1 0,1 1 0,-1-1 1,0 1-1,0-1 0,0 1 0,0 0 1,-1-1-1,1 1 0,0 0 1,-1 0-1,1 0 0,0 0 0,-1 0 1,1 0-1,-1 0 0,1 0 0,-4 0 1,3 1-59,-1 0 0,0 0 0,1 0 0,-1 0 0,1 1 0,-1-1 0,1 1 0,-1-1 0,1 1 0,-1 0 0,1 0 0,0 1 0,0-1 0,-1 0 0,1 1 0,0-1 0,0 1 0,0-1 0,0 1 0,-2 3 0,-2 2-18,0 0 1,1 1-1,0-1 1,0 1-1,0 0 0,1 0 1,1 0-1,-1 1 1,1-1-1,-2 12 1,4-17-10,1 0 0,-1 1 0,1-1 1,0 0-1,0 1 0,0-1 0,0 1 1,1-1-1,-1 0 0,1 1 0,0-1 1,0 0-1,0 0 0,0 0 0,1 0 1,-1 0-1,1 0 0,0 0 0,0 0 1,0 0-1,0-1 0,0 1 0,1-1 0,-1 1 1,1-1-1,0 0 0,-1 0 0,1-1 1,0 1-1,5 2 0,-4-3-50,0 1 0,1-1 0,-1 0 1,1 0-1,-1 0 0,1-1 0,-1 0 0,1 0 0,-1 0 0,1 0 0,-1-1 0,1 0 0,-1 1 1,8-4-1,7-1-139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09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19 728,'0'-1'67,"-1"0"0,0 0 0,0 1 0,0-1 1,-1 0-1,1 1 0,0-1 0,0 0 0,0 1 0,0 0 0,0-1 0,-1 1 0,1 0 0,0-1 0,0 1 0,-1 0 0,1 0 0,0 0 1,-1 0-1,1 0 0,0 0 0,0 1 0,-1-1 0,1 0 0,0 0 0,0 1 0,0-1 0,0 1 0,-1 0 0,0 0 0,-2 1-27,0 0 0,0 0 0,1 0 0,-1 1 0,1-1 0,-1 1 0,-4 5 0,5-3-40,1-1-1,0 0 0,0 1 1,1-1-1,-1 1 0,1 0 1,0 0-1,0-1 0,1 1 1,-1 0-1,1 0 0,0 0 1,1-1-1,-1 1 0,1 0 1,0 0-1,0 0 0,0-1 1,1 1-1,-1-1 0,1 1 1,4 5-1,-5-7 96,0-1 0,0 0-1,0 1 1,0-1 0,1 0-1,-1 0 1,1 0 0,-1 0-1,1 0 1,0 0 0,0-1 0,0 1-1,0 0 1,0-1 0,0 0-1,1 1 1,-1-1 0,0 0-1,1 0 1,-1 0 0,0-1 0,1 1-1,-1 0 1,1-1 0,0 0-1,-1 1 1,1-1 0,-1 0-1,1-1 1,-1 1 0,1 0 0,-1-1-1,1 1 1,-1-1 0,1 0-1,-1 0 1,1 0 0,-1 0-1,0 0 1,0 0 0,4-4 0,-2 2 72,-1 0 1,0-1-1,-1 1 1,1-1 0,0 0-1,-1 0 1,0 0 0,0 0-1,0 0 1,-1-1 0,1 1-1,-1 0 1,0-1 0,0 1-1,-1-1 1,1 1 0,-1-1-1,0 0 1,0 1 0,0-1-1,-1 1 1,0-1 0,0 1-1,-3-9 1,4 10-147,-1 0 1,0-1-1,0 1 1,0 0 0,0 0-1,-1 0 1,1 0-1,-1 0 1,1 1-1,-1-1 1,0 0-1,0 1 1,-1-1-1,1 1 1,0 0-1,-1 0 1,0 0-1,1 0 1,-1 0 0,0 0-1,0 1 1,0-1-1,0 1 1,0 0-1,0 0 1,0 0-1,-1 0 1,1 1-1,0-1 1,0 1-1,-1 0 1,1 0 0,0 0-1,-6 1 1,9-1-96,-1 0 1,0 0-1,0 1 1,1-1-1,-1 0 1,0 0-1,1 1 1,-1-1-1,0 1 1,1-1 0,-1 0-1,1 1 1,-1-1-1,1 1 1,-1-1-1,1 1 1,-1 0-1,1-1 1,-1 1-1,1-1 1,0 1-1,-1 0 1,1 0 0,-3 7-717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4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153 111 272,'4'-4'1394,"-1"-1"0,0 1-1,0-1 1,0 0 0,0 0 0,-1 0-1,0 0 1,3-8 0,-5 12-999,0-1 0,1 0 0,-1 0 1,0 0-1,0 1 0,0-1 0,-1 0 0,1 0 0,0 0 0,-1 1 1,1-1-1,-1 0 0,1 0 0,-1 1 0,-1-4 0,-18-13-702,17 16 327,0 1 0,0-1 1,1 1-1,-1 0 0,0 0 0,-1 0 1,1 1-1,0-1 0,0 1 0,0 0 1,0 0-1,0 0 0,0 0 1,0 0-1,-1 1 0,1-1 0,0 1 1,0 0-1,0 0 0,0 0 0,0 0 1,1 1-1,-1-1 0,0 1 1,1-1-1,-1 1 0,1 0 0,-1 0 1,1 0-1,0 1 0,0-1 0,-3 4 1,-3 3-33,1 0-1,1 1 1,-1-1 0,1 1 0,1 1 0,0-1 0,-5 17 0,8-22 4,1 0-1,0 0 1,0 0 0,1 0-1,-1 1 1,1-1 0,0 0 0,1 0-1,-1 0 1,1 0 0,0 0 0,0 0-1,1 0 1,-1 0 0,1 0-1,0 0 1,0 0 0,1-1 0,-1 1-1,1-1 1,0 0 0,1 0 0,-1 0-1,1 0 1,-1-1 0,1 1-1,0-1 1,0 0 0,1 0 0,-1 0-1,1-1 1,-1 1 0,1-1 0,0 0-1,0-1 1,0 1 0,0-1-1,0 0 1,0 0 0,0-1 0,0 1-1,0-1 1,0 0 0,1 0 0,-1-1-1,0 0 1,0 0 0,7-2-1,29-18 2689,-25 8-1528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0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19 696,'-1'-1'84,"0"0"-1,0-1 1,0 1-1,0 0 1,0-1-1,0 1 1,-1 0-1,1 0 1,0 0-1,-1 0 1,1 0-1,-1 0 1,1 1-1,-1-1 0,1 0 1,-1 1-1,1-1 1,-1 1-1,0 0 1,1-1-1,-1 1 1,0 0-1,1 0 1,-1 0-1,0 0 1,1 0-1,-1 1 1,0-1-1,1 0 1,-1 1-1,0-1 1,1 1-1,-1 0 1,1 0-1,-1-1 1,-1 2-1,2-1-79,-1-1 0,1 1 0,-1-1 0,1 1-1,0 0 1,-1-1 0,1 1 0,0 0 0,0 0 0,-1 0-1,1 0 1,0 0 0,0 0 0,0 0 0,0 1-1,0-1 1,0 0 0,1 1 0,-1-1 0,0 0 0,1 1-1,-1-1 1,1 1 0,-1-1 0,1 1 0,0-1 0,-1 1-1,1-1 1,0 1 0,0-1 0,0 1 0,0 0 0,1-1-1,-1 1 1,0-1 0,1 1 0,-1-1 0,1 1 0,-1-1-1,2 2 1,28 29 944,-23-26-336,0 0 1,-1 0-1,0 1 0,0 0 0,-1 0 1,8 13-1,-13-19-527,1 0 0,-1 0-1,0 0 1,1 1 0,-1-1 0,0 0 0,0 0-1,0 0 1,0 1 0,0-1 0,0 0 0,0 0-1,0 1 1,0-1 0,0 0 0,-1 0-1,1 1 1,-1-1 0,1 0 0,-2 2 0,1-1-48,-1 0-1,0 0 1,0 0 0,0 0 0,-1 0 0,1-1 0,0 1 0,-1-1 0,1 0 0,-1 1-1,1-1 1,-1 0 0,-3 0 0,-31 5-200,36-6-357,-1 0-1,0 0 1,1-1-1,-1 1 1,1-1-1,-1 1 0,1-1 1,-1 0-1,1 1 1,0-1-1,-1 0 1,1 0-1,0 0 1,-2-1-1,-1-5-1021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0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1200,'-16'33'2911,"2"1"0,-12 44 0,18-49-2038,2 0 0,1 0 0,-3 49 0,7-63-791,1 0 1,0 0 0,1 1-1,1-1 1,0 0 0,1 0-1,1-1 1,0 1 0,1-1-1,0 0 1,2 0 0,-1 0-1,2-1 1,-1 0 0,2 0-1,0-1 1,0 0 0,1-1-1,22 20 1,-1-14-1598,-17-13 971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1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5 624,'0'-4'704,"1"4"-184,0 0-240,-2 0 81,1 0-137,0 0 16,0 6 104,2 9-24,0 16 352,-2-13 472,0-1-104,-1-3-608,2 1-167,-1-5 327,1-2-4193,1-3 2225,0-5 1200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1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1 216,'4'0'528,"-4"6"16,2 5-200,0 4-160,-1 1 8,3 2-120,-3 0 0,0-3-8,4 1 0,-5-5-24,1-2-15,0-4-17,2 0-161,0-1 121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1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6 280,'-6'6'664,"3"-3"128,4 1-256,6-3-127,1 4 271,8-2 2864,1-6-439,10 0-1489,4-3-495,0 0-481,4 6-224,-13-1-272,-2-1-128,-8 0-1136,-5-3 816,-1 8-96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1192,'0'0'1000,"4"2"17,8-2 2143,5 0 1113,12-4-2248,3-2-601,3 3-720,-5-2-248,-7 4-248,-4 1-112,-12-2-144,2 2-376,-6 0-1064,-3 3-8522,0 2 9202</inkml:trace>
  <inkml:trace contextRef="#ctx0" brushRef="#br0" timeOffset="1">64 98 496,'3'-2'503,"0"0"0,0 1 0,0-1 0,0 1 0,0 0 0,0 0-1,1 0 1,-1 0 0,0 1 0,1-1 0,-1 1 0,1 0 0,-1 0 0,1 0 0,-1 0 0,0 1-1,1-1 1,-1 1 0,0 0 0,5 2 0,-7-3-399,0 1-1,0-1 1,0 1-1,0-1 1,0 1 0,0 0-1,0 0 1,0-1-1,-1 1 1,1 0 0,0 0-1,0 0 1,-1 0-1,1 0 1,-1 0 0,1 0-1,-1 0 1,1 0-1,-1 0 1,1 0 0,-1 0-1,0 0 1,0 2-1,0-1-109,0 1-1,-1-1 1,1 0-1,-1 0 1,0 0-1,0 1 1,1-1-1,-2 0 1,1 0-1,0 0 0,0 0 1,-1-1-1,1 1 1,-1 0-1,1-1 1,-4 4-1,-13 12 164,8-9-52,2 0-1,-1 0 1,1 1 0,1 0-1,-1 1 1,1 0-1,-7 14 1,14-23-91,-1-1 0,1 0 0,0 1 0,0-1 0,0 0 0,0 1 0,0-1 0,-1 1 1,1-1-1,0 0 0,0 1 0,0-1 0,0 1 0,0-1 0,0 0 0,0 1 0,0-1 0,0 1 0,1-1 0,-1 0 1,0 1-1,0-1 0,0 1 0,0-1 0,0 0 0,1 1 0,-1-1 0,0 0 0,0 1 0,1-1 0,-1 0 0,0 0 1,1 1-1,-1-1 0,0 0 0,0 0 0,1 1 0,0-1 0,20 3 221,24-9-28,37-20 689,-71 24-517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2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1856,'3'-3'4073,"11"1"672,6 1-2944,4-2-249,0 1-648,-3-1-656,-3 0-104,-1 1 96,-1 0 625,-2 0-601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3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4 632,'0'-4'2185,"-6"11"-749,0 7-1101,1 0-1,1 0 1,0 1-1,0-1 1,2 1 0,0 0-1,1 0 1,0 0 0,1 0-1,1 0 1,3 23-1,-3-35-254,0-1 1,0 0-1,0 0 0,0 1 0,0-1 0,0 0 0,1 0 0,-1 0 0,1 0 0,0-1 0,-1 1 0,1 0 0,0-1 0,0 1 0,0-1 0,0 1 0,0-1 0,0 0 0,0 0 0,1 0 0,-1 0 0,0 0 0,1-1 0,-1 1 0,1-1 0,-1 0 0,0 1 0,1-1 0,-1 0 1,1 0-1,3-1 0,-2 1-26,0-1 1,0 1 0,0-1 0,-1 0 0,1-1 0,0 1 0,0 0-1,-1-1 1,1 0 0,-1 0 0,1 0 0,-1 0 0,0-1 0,0 1-1,0-1 1,0 0 0,0 1 0,3-7 0,1-2 32,-2-1 0,1 1 1,-2-1-1,0 0 0,0 0 0,-1-1 0,2-14 1,-4 25-71,-1-1 1,1 0 0,-1 0 0,0 0 0,0 1 0,0-1 0,0 0 0,-1 0 0,1 0 0,-1 1 0,1-1 0,-1 0 0,0 0 0,0 1-1,0-1 1,-1 1 0,1-1 0,-1 1 0,1 0 0,-1-1 0,0 1 0,0 0 0,0 0 0,0 0 0,0 0 0,0 1 0,0-1 0,-1 0-1,1 1 1,-1 0 0,1-1 0,-1 1 0,0 0 0,1 0 0,-1 1 0,0-1 0,-3 0 0,-1 0-18,1 1 0,-1 0 0,1 0 0,-1 0 0,1 1 0,-1 0 0,1 0 1,-1 1-1,1-1 0,-7 4 0,11-4-9,0 0 1,0 0-1,0 0 1,0 0-1,0 0 1,0 0-1,0 1 1,0-1-1,0 1 1,1-1-1,-1 1 1,1 0-1,-1 0 1,1 0-1,0-1 1,-1 1-1,1 0 1,0 1-1,0-1 0,1 0 1,-1 0-1,0 0 1,1 0-1,-1 1 1,1-1-1,0 0 1,0 1-1,0-1 1,0 0-1,0 1 1,0-1-1,1 3 1,0-3 4,0 0 1,0 0 0,0 0-1,0 0 1,1 0 0,-1 0-1,0-1 1,1 1-1,-1-1 1,1 1 0,0-1-1,0 1 1,-1-1 0,1 0-1,0 0 1,0 0-1,0 0 1,0 0 0,0 0-1,0-1 1,1 1 0,-1 0-1,0-1 1,0 0-1,0 0 1,1 0 0,-1 0-1,0 0 1,0 0 0,0 0-1,4-1 1,9-1-72,1 0 1,-1-1 0,16-5-1,-15 3-31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3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2 712,'0'0'134,"0"0"-1,0 0 1,0 0-1,0 0 1,-1 0-1,1 0 1,0 0-1,0 0 0,0 0 1,-1 0-1,1 0 1,0 0-1,0 0 1,0 0-1,0 0 1,-1 0-1,1 0 1,0 0-1,0 0 1,0 0-1,-1 0 1,1 0-1,0 0 1,0 0-1,0 0 1,0 0-1,-1 0 1,1-1-1,0 1 1,0 0-1,0 0 0,0 0 1,-1 0-1,0 4 189,-1 1-1,0-1 1,-1 0-1,1 0 0,-1 0 1,0 0-1,-5 5 0,5-5-287,0-1 1,0 1-1,1 0 0,-1-1 0,1 1 0,0 1 0,0-1 0,-2 6 0,4-10-45,0 1 0,0-1 0,0 0 0,0 1-1,0-1 1,0 0 0,0 1 0,0-1 0,0 0-1,0 1 1,0-1 0,0 0 0,0 1 0,0-1 0,0 0-1,0 1 1,1-1 0,-1 0 0,0 0 0,0 1-1,0-1 1,1 0 0,-1 0 0,0 1 0,0-1-1,1 0 1,-1 0 0,0 1 0,0-1 0,1 0-1,-1 0 1,0 0 0,1 0 0,-1 0 0,0 0 0,1 1-1,-1-1 1,0 0 0,1 0 0,-1 0 0,0 0-1,1 0 1,-1 0 0,0 0 0,1 0 0,-1-1-1,0 1 1,1 0 0,-1 0 0,0 0 0,1 0-1,-1 0 1,0 0 0,0-1 0,1 1 0,-1 0 0,31-11-178,-12 4 1007,-18 10-693,0 0-1,0 0 1,-1 0-1,1 0 1,-1 0-1,1 1 1,-1-1-1,0 0 0,0 0 1,0 0-1,-1 0 1,1 0-1,-1 0 1,0 0-1,-1 4 1,0 5 745,2-9-586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14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1144,'3'6'824,"5"3"-496,-1 1 57,9 11 527,-4-2 4601,6 11-3305,3 5-951,-11 0-537,2 10-208,-13 2-256,-5 4-48,-10 4-32,1-2-32,-4 0-48,-6-2 16,0-6-352,-4-5 5721,1-8-4384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42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48 1344,'-4'-5'1547,"0"0"1,0 0-1,-1 1 0,1-1 0,-1 1 0,0 0 0,-7-5 0,10 8-1444,0 0-1,0 0 0,0 1 0,0-1 0,-1 0 0,1 1 1,0-1-1,0 1 0,-1 0 0,1 0 0,0 0 0,0 0 1,-1 0-1,1 0 0,0 1 0,0-1 0,0 1 0,-1 0 1,1-1-1,0 1 0,0 0 0,0 0 0,0 0 0,-3 3 0,-1 1-79,0 0-1,1 0 0,0 1 0,0 0 0,0 0 0,0 0 0,1 1 0,1-1 0,-1 1 0,1 0 0,0 0 0,0 1 0,1-1 0,0 0 0,0 1 0,1-1 0,-1 14 0,1-17-10,1 1 0,-1-1 0,1 0 0,1 0 1,-1 1-1,0-1 0,1 0 0,0 0 0,0 0 0,0 0 0,0 0 0,1 0 0,0 0 0,0 0 1,0 0-1,0-1 0,0 1 0,1-1 0,0 0 0,-1 0 0,1 1 0,0-2 0,1 1 1,-1 0-1,0-1 0,1 1 0,-1-1 0,1 0 0,0 0 0,0-1 0,0 1 0,0-1 1,5 2-1,-5-3 4,-1 1 0,1-1-1,-1 0 1,1 0 0,-1 0 0,1 0 0,-1-1 0,1 0 0,-1 1 0,0-1 0,1 0 0,-1-1 0,0 1 0,0 0 0,0-1 0,0 0 0,0 0 0,3-2 0,-1 0 10,-1 0 1,1-1 0,-1 0 0,0 1 0,0-1 0,-1-1 0,1 1 0,-1 0 0,4-12 0,-4 12-8,-1-1 1,0 0 0,0 1 0,0-1-1,-1 0 1,0 0 0,0 0-1,-1 0 1,1 0 0,-1 0 0,-1 0-1,1 0 1,-1 0 0,0 0-1,0 0 1,-1 0 0,0 1 0,0-1-1,0 0 1,-1 1 0,1 0-1,-6-7 1,7 10-27,-1 0 0,1 0 0,-1 1 0,0-1 0,1 0 0,-1 1 0,0 0 0,0-1 0,0 1-1,0 0 1,0 0 0,-1 0 0,1 0 0,0 0 0,0 1 0,-1-1 0,1 1 0,0 0 0,-1-1 0,1 1 0,-1 0 0,-2 0 0,-2 6-24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2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60 488,'-1'-5'-36,"0"0"523,0 0 1,0 1 0,-1-1 0,1 0 0,-1 0 0,0 1 0,-4-8 0,4 11-346,1 0 1,0 0 0,0 0-1,0 1 1,0-1 0,0 0-1,-1 0 1,1 1-1,0-1 1,-1 1 0,1-1-1,0 1 1,-1 0 0,1-1-1,-1 1 1,1 0 0,0 0-1,-1 0 1,1 0 0,-1 0-1,1 0 1,0 1-1,-1-1 1,1 0 0,-1 1-1,1-1 1,0 1 0,-1-1-1,1 1 1,0 0 0,-2 1-1,-3 1-143,0 1-1,0 0 0,0 0 1,1 1-1,-1 0 0,1-1 1,0 2-1,1-1 0,-1 0 1,1 1-1,0 0 1,1 0-1,-1 0 0,1 1 1,-3 8-1,5-11-14,-1-1 0,1 1-1,0 0 1,0 0 0,1 0 0,-1 0 0,1 0-1,0 0 1,0 0 0,0 0 0,0 0 0,1-1-1,0 1 1,0 0 0,0 0 0,0 0 0,0-1-1,1 1 1,0 0 0,0-1 0,0 1 0,0-1-1,0 0 1,0 0 0,1 0 0,0 0 0,0 0 0,0-1-1,4 4 1,18 7 76,-19-11-760,0-1 0,0 1 0,1-1 0,-1 0 1,1-1-1,-1 1 0,0-1 0,11-1 0,10-6 108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2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26 1152,'0'-1'81,"0"1"-1,1-1 1,-1 1 0,0-1-1,0 0 1,0 1-1,0-1 1,0 1 0,1-1-1,-1 0 1,0 1-1,0-1 1,-1 1 0,1-1-1,0 0 1,0 1-1,0-1 1,0 1 0,0-1-1,-1 1 1,1-1-1,0 0 1,-1 1-1,1-1 1,0 1 0,-1-1-1,1 1 1,0-1-1,-1 1 1,1 0 0,-1-1-1,1 1 1,-1 0-1,1-1 1,-1 1 0,1 0-1,-1-1 1,0 1-1,1 0 1,-1 0 0,1 0-1,-1 0 1,0-1-1,1 1 1,-1 0 0,1 0-1,-1 0 1,0 0-1,1 0 1,-1 1-1,1-1 1,-1 0 0,0 0-1,1 0 1,-1 1-1,-2 0 253,0 0-1,0 0 0,0 0 1,1 1-1,-1-1 0,1 1 0,-1 0 1,1-1-1,0 1 0,-4 3 1,2 1-292,1 1 0,-1-1 1,1 1-1,0-1 0,0 1 0,1 0 1,0 0-1,-3 12 0,5-17-32,-1 1 0,1-1 1,-1 0-1,1 1 0,0-1 0,-1 0 0,1 1 0,0-1 0,1 0 1,-1 1-1,0-1 0,1 0 0,-1 1 0,1-1 0,0 0 0,0 0 1,0 0-1,0 1 0,0-1 0,0 0 0,1 0 0,-1-1 0,0 1 0,1 0 1,0 0-1,-1-1 0,1 1 0,0-1 0,0 1 0,2 0 0,-2-1 34,0 0-1,0-1 0,0 1 0,0-1 1,0 0-1,0 0 0,0 1 0,0-1 1,-1 0-1,1-1 0,0 1 0,0 0 1,0-1-1,0 1 0,0-1 0,0 1 1,0-1-1,0 0 0,-1 0 0,1 0 0,0 0 1,-1 0-1,1 0 0,0 0 0,-1 0 1,0-1-1,1 1 0,-1-1 0,0 1 1,0-1-1,1 1 0,-1-1 0,0 0 1,-1 0-1,1 1 0,0-1 0,-1 0 1,1 0-1,0 0 0,-1 0 0,0-3 1,3-4 56,-1 0 1,-1 0-1,0 0 1,0-1 0,-1 1-1,0 0 1,-2-13 0,2 20-49,0 0 0,-1-1-1,1 1 1,-1 0 0,1-1 0,-1 1 0,0 0 0,0 0 0,0 0 0,0 0 0,0 0 0,0 0 0,0 0-1,-1 0 1,-1-2 0,1 4-119,1-1-1,-1 1 0,1 0 0,-1 0 1,0 0-1,1 0 0,-1 0 1,0 0-1,1 0 0,-1 0 1,0 0-1,1 1 0,-1-1 0,0 1 1,1-1-1,-1 1 0,1 0 1,-1-1-1,1 1 0,-3 2 1,-4 3-1645,6 3 437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5:22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23 1040,'0'-1'290,"-1"-1"-1,0 1 0,1 0 0,-1-1 1,0 1-1,0 0 0,0 0 1,0 0-1,0-1 0,0 1 1,-1 0-1,1 0 0,0 1 0,0-1 1,-1 0-1,1 0 0,-1 1 1,1-1-1,0 1 0,-1-1 0,1 1 1,-1-1-1,1 1 0,-1 0 1,-2 0-1,-22 6 2859,10 3-4033,14-8 875,0 1 0,0-1 0,1 1 0,-1 0 0,1-1 0,-1 1 0,1 0 0,0 0 0,0 0 0,0 0-1,0 0 1,0 0 0,0 1 0,0-1 0,1 0 0,-1 0 0,1 0 0,0 1 0,-1-1 0,1 0 0,0 1 0,1-1 0,-1 0 0,0 1 0,0-1 0,1 0 0,0 0 0,-1 0 0,1 1 0,0-1 0,0 0-1,0 0 1,0 0 0,1 0 0,-1 0 0,0-1 0,1 1 0,-1 0 0,1-1 0,0 1 0,-1-1 0,1 1 0,0-1 0,3 2 0,14 7-152,-10-6 322,0 0 0,-1 1 0,0 0 1,0 1-1,12 10 0,-19-16-120,-1 1 1,1 0-1,0 0 1,0 0-1,-1 0 0,1 0 1,0 0-1,-1 0 0,1 0 1,-1 0-1,0 0 1,1 1-1,-1-1 0,0 0 1,0 0-1,1 0 0,-1 0 1,0 1-1,0-1 1,0 0-1,-1 2 0,0-1 15,0-1-1,0 1 0,0 0 0,0 0 0,0 0 0,-1-1 1,1 1-1,0 0 0,-1-1 0,0 1 0,1-1 1,-1 0-1,0 0 0,0 0 0,0 1 0,-2 0 0,-2 0-49,-1 0-1,1 0 0,-1-1 0,1 1 0,-1-2 0,0 1 0,1-1 0,-1 1 0,0-2 0,1 1 0,-1-1 1,0 0-1,1-1 0,-8-1 0,-1-4-172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1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53 320,'20'-52'1995,"-46"99"-765,18-28-948,1 0 1,0 1-1,2-1 1,0 1-1,2 0 1,0 0-1,0 28 1,3-32-175,0 0 0,1 0-1,1-1 1,0 1 0,2-1 0,0 0 0,0 1-1,1-2 1,1 1 0,8 15 0,7-6-2798,-8-17 2022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2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46 552,'0'0'26,"-1"0"-1,1-1 1,0 1 0,0 0-1,0 0 1,0-1 0,0 1-1,-1 0 1,1 0 0,0-1-1,0 1 1,0 0 0,-1 0-1,1 0 1,0 0-1,0-1 1,-1 1 0,1 0-1,0 0 1,0 0 0,-1 0-1,1 0 1,0 0 0,0 0-1,-1-1 1,1 1 0,0 0-1,-1 0 1,1 0-1,0 0 1,-1 0 0,1 0-1,0 1 1,0-1 0,-1 0-1,1 0 1,0 0 0,-1 0-1,1 0 1,0 0 0,0 0-1,-1 1 1,1-1 0,0 0-1,0 0 1,0 0-1,-1 0 1,1 1 0,0-1-1,-1 1 1,-10 21 233,-4 31-323,12-37 99,1 0 1,0 0-1,2-1 0,1 19 0,-1-26 13,1-1-1,0 1 1,1-1 0,-1 1-1,1-1 1,1 0 0,0 0-1,0 0 1,0 0 0,8 11-1,-10-17 16,0 0-1,0 1 0,0-1 1,1 0-1,-1 0 1,1 0-1,-1 0 0,0-1 1,1 1-1,0 0 1,-1-1-1,1 1 0,-1-1 1,1 1-1,0-1 1,-1 0-1,1 1 0,0-1 1,0 0-1,-1 0 0,1 0 1,0-1-1,-1 1 1,1 0-1,0-1 0,-1 1 1,1-1-1,0 1 1,-1-1-1,1 0 0,-1 0 1,1 0-1,-1 0 1,0 0-1,1 0 0,-1 0 1,0 0-1,2-2 1,2-1 309,0-1 1,0 0 0,0 0-1,0-1 1,-1 1 0,0-1 0,0 0-1,4-8 1,-3-1-252,1-1-1,-2-1 0,0 1 1,-1-1-1,-1 1 1,0-1-1,-1-18 1,-1 29-76,0 1 0,-1-1 0,0 0 0,0 0 1,0 0-1,-1 1 0,0-1 0,0 0 0,0 1 1,-6-9-1,7 12-36,-1-1 1,-1 1 0,1 0 0,0 0-1,0 0 1,-1 0 0,1 0 0,-1 0-1,0 0 1,1 1 0,-1 0 0,0-1-1,0 1 1,0 0 0,0 0 0,0 0-1,0 1 1,0-1 0,0 1 0,0 0-1,-4 0 1,2 1-26,-1 0-1,0 0 1,1 1 0,-1 0-1,1 0 1,0 0 0,0 1-1,0-1 1,0 1 0,0 1-1,1-1 1,-1 1-1,-5 5 1,7-7 8,1 0 0,0-1 0,0 1 0,1 0 0,-1 0 0,0 0 0,0 0 0,1 0 0,0 0 0,-1 0 0,1 1 1,0-1-1,0 1 0,0-1 0,0 1 0,0-1 0,1 1 0,-1-1 0,1 1 0,0-1 0,0 1 0,0 0 0,0-1 0,0 1 0,0-1 0,1 1 0,-1 0 0,1-1 0,0 1 0,1 2 0,0-2-46,1-1 0,-1 0 1,1 0-1,0 0 0,-1-1 0,1 1 1,0-1-1,0 1 0,0-1 0,0 0 0,0 0 1,1 0-1,-1-1 0,0 1 0,0-1 0,0 0 1,1 1-1,-1-2 0,0 1 0,0 0 0,1-1 1,-1 1-1,4-2 0,11-2-635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11 440,'7'-11'2196,"-7"15"650,-9 16-1383,-3-6-1193,9-11-236,0 1 0,0-1 1,0 0-1,0 1 0,1-1 0,0 1 0,-1 0 0,2 0 0,-1 0 1,0 0-1,1 0 0,-2 8 0,5-12 8,0 1 1,0-1-1,1-1 0,-1 1 1,0 0-1,1 0 1,-1-1-1,0 0 0,1 1 1,-1-1-1,0 0 1,0 0-1,0 0 0,3-2 1,0 1 40,14-7 183,-14 6-49,1 0 0,0 1 0,-1-1 1,1 1-1,0 1 0,8-2 0,-13 3-179,-1 0 0,1 0 0,0 0 0,-1 0-1,1 0 1,-1 0 0,1 0 0,0 0 0,-1 0 0,1 0 0,0 1 0,-1-1 0,1 0 0,-1 1 0,1-1 0,-1 0 0,1 1-1,-1-1 1,1 0 0,-1 1 0,1-1 0,-1 1 0,1-1 0,-1 1 0,1 0 0,-1 1 31,1 0 0,-1-1 0,1 1-1,-1 0 1,0 0 0,0 0 0,1 0 0,-2-1 0,1 1 0,0 0 0,0 0 0,0 0 0,-1 2 0,-2 3-112,2-3-148,0-1-1,0 0 0,0 1 0,0-1 0,0 0 0,1 1 0,0-1 0,0 1 0,0 4 0,3-7-935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0 896,'3'0'276,"0"1"1,0-1-1,0 1 0,-1 0 0,1 0 0,0 0 1,0 0-1,-1 0 0,1 1 0,-1-1 0,1 1 1,-1-1-1,0 1 0,0 0 0,1 0 0,-1 0 1,-1 0-1,1 0 0,0 1 0,2 4 0,29 51 3769,-28-45-3931,-1 1 0,0-1 1,-1 1-1,-1 0 0,0 0 0,0 1 0,-2-1 1,0 0-1,0 0 0,-1 1 0,-1-1 0,0 0 1,-9 26-1,3-16-124,-1 1 0,-1-2 0,0 1-1,-2-2 1,-1 1 0,-28 35 0,29-44-232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3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29 248,'2'0'592,"-3"0"-32,3 0-104,-2-1-64,0 1 73,4-1 287,6-1 3065,21-3-1841,-10 4-920,-2-1-648,0-1 88,-4-2 1737,-2-3-1577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6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43 360,'0'-2'60,"0"1"0,0-1 0,0 0 0,0 1 0,0-1 0,0 0 0,-1 1 0,1-1 0,-1 1 0,1-1 0,-1 0 0,0 1 0,1-1 0,-1 1 0,0 0 0,0-1 0,0 1 0,0 0 0,0-1 0,0 1 0,-1 0 0,1 0 0,0 0 0,0 0 0,-1 0 0,1 0 0,-1 0 0,1 0 0,-1 1 0,1-1 0,-1 1 0,0-1 0,1 1 0,-1 0 0,0-1 0,1 1 0,-1 0 0,0 0 0,1 0 0,-1 0 0,0 0 0,1 1 0,-1-1 0,1 0 0,-1 1 0,-2 1 0,-3 0-3,1 0 1,-1 1 0,1 0 0,0 0 0,0 0-1,1 1 1,-1 0 0,1 0 0,0 0 0,-8 8-1,10-8-38,1 1-1,-1-1 1,1 0-1,0 1 1,0-1-1,0 1 0,0 0 1,1 0-1,0 0 1,0 0-1,0-1 0,1 1 1,0 0-1,0 0 1,0 0-1,0 0 1,1 0-1,0 0 0,0 0 1,3 9-1,-3-10-21,1-1-1,-1 1 1,1-1-1,-1 1 1,1-1-1,0 0 1,1 1-1,-1-1 1,0 0-1,1-1 1,0 1-1,-1 0 1,1-1-1,0 0 1,1 1-1,-1-1 1,0 0-1,1-1 1,-1 1-1,1 0 1,-1-1-1,1 0 1,0 0-1,-1 0 1,1 0-1,0-1 1,0 0-1,4 1 1,13-4-885,2 0 524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53 696,'1'-1'97,"-1"0"0,0 0-1,1 0 1,-1 0 0,0 0-1,0 0 1,1 0 0,-1 0-1,0-1 1,0 1 0,0 0-1,-1 0 1,1 0 0,0 0-1,0 0 1,0 0 0,-1 0-1,1 0 1,-1 0 0,1 0-1,0 1 1,-1-1 0,0 0-1,1 0 1,-1 0 0,0 0-1,1 1 1,-1-1 0,0 0 0,0 1-1,1-1 1,-1 0 0,0 1-1,0-1 1,0 1 0,0-1-1,0 1 1,0 0 0,0-1-1,0 1 1,0 0 0,0 0-1,0 0 1,0 0 0,-1 0-1,-1-1 138,0 1-1,1-1 0,-1 1 0,1 0 1,-1 0-1,0 0 0,1 0 0,-1 0 1,1 1-1,-1-1 0,0 1 0,1 0 1,-1-1-1,1 1 0,0 0 0,-1 1 1,-3 2-1,3 0-226,0 0-1,1 0 1,-1 0 0,1 0 0,0 1-1,1-1 1,-1 1 0,1 0-1,0-1 1,0 1 0,0 0 0,1 0-1,-1 0 1,1 0 0,0-1 0,1 1-1,-1 0 1,1 0 0,0 0-1,0-1 1,1 1 0,-1-1 0,1 1-1,3 4 1,-4-7 21,1-1 1,0 0-1,-1 0 0,1 0 1,0 0-1,0 0 1,0 0-1,0 0 0,0 0 1,0-1-1,0 1 0,0-1 1,0 0-1,0 1 0,0-1 1,0 0-1,0 0 1,0-1-1,0 1 0,0 0 1,0 0-1,0-1 0,0 0 1,0 1-1,0-1 0,3-1 1,1 0 78,-1-1 1,0 1-1,0-1 1,0 0 0,-1 0-1,1 0 1,-1-1-1,7-6 1,-8 6-54,0 0 0,-1-1 0,0 1 0,0-1 0,0 1 0,-1-1 0,1 0 0,-1 0 0,0 0 0,-1 1 0,1-1 1,-1 0-1,0 0 0,-1-9 0,1 12-64,0 0 1,0 1 0,0-1-1,-1 0 1,1 0-1,-1 1 1,1-1 0,-1 0-1,0 1 1,1-1-1,-1 0 1,0 1 0,0-1-1,0 1 1,0-1-1,0 1 1,-1 0 0,1 0-1,0-1 1,-1 1-1,1 0 1,-1 0 0,1 0-1,-1 0 1,1 1-1,-1-1 1,1 0 0,-1 1-1,0-1 1,0 1-1,1-1 1,-1 1 0,0 0-1,0 0 1,1 0-1,-1 0 1,0 0 0,0 0-1,0 0 1,1 0-1,-1 1 1,-3 1-1,-14 10-7070,10-4 5599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43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93 1160,'0'-4'1124,"0"-1"1,-1 1-1,1-1 0,-1 1 0,0-1 0,0 1 1,-1-1-1,-2-5 0,2 7-731,0 0-1,1 0 1,-1 0-1,0 0 1,-1 1 0,1-1-1,0 1 1,-1-1 0,1 1-1,-4-2 1,2 1-332,-1 1 0,1 0 0,0 0 0,-1 1 0,1-1 0,-1 1 0,0 0 0,1 0 0,-1 1 0,0-1 0,0 1 0,0 0 0,1 1 0,-1-1 0,0 1 0,-8 2 0,11-3-67,0 0 0,0 0-1,0 1 1,0-1 0,0 1-1,0-1 1,0 1 0,1 0-1,-1 0 1,0 0 0,0 0-1,1 0 1,-1 0 0,0 0-1,1 1 1,0-1 0,-1 0-1,1 1 1,0-1 0,-1 1 0,1 0-1,0-1 1,0 1 0,0 0-1,1 0 1,-1 0 0,0 0-1,1-1 1,-1 1 0,1 0-1,0 0 1,-1 0 0,1 0-1,0 0 1,0 0 0,0 0-1,0 0 1,1 0 0,-1 0-1,1 0 1,0 2 0,1 1-4,0 1 1,1-1-1,-1-1 1,1 1 0,0 0-1,0-1 1,1 1-1,-1-1 1,1 0 0,0 0-1,0-1 1,0 1-1,9 5 1,18 4 53,26 15 13,-55-26-13,0-1-1,0 0 1,0 0 0,-1 1-1,1-1 1,0 1-1,-1-1 1,1 1 0,0 0-1,-1-1 1,0 1 0,1 0-1,-1 0 1,0 0 0,0 0-1,0 0 1,-1 0-1,1 1 1,0-1 0,0 4-1,-2-4 28,1 1 1,-1-1-1,0 0 0,0 1 0,0-1 0,0 0 0,0 0 0,0 0 0,-1 0 0,1 0 1,-1 0-1,0 0 0,1 0 0,-1 0 0,0-1 0,0 1 0,0-1 0,0 1 0,0-1 1,-1 0-1,1 0 0,0 0 0,-4 1 0,-4 2-5,1 0-1,-1-1 1,0-1 0,-16 3-1,-24-7-121,48 2-11,0 0 0,0 0 0,1-1 0,-1 1 0,0-1 0,1 1 0,-1-1 0,0 0 0,1 1-1,-1-1 1,1 0 0,-1 0 0,1 0 0,0 0 0,-1 0 0,1-1 0,0 1 0,0 0 0,0-1 0,0 1 0,0 0 0,0-1 0,0 1 0,0-1 0,1 0 0,-1 1 0,0-3 0,2-11-437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1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36 728,'0'-1'60,"1"0"-1,-1 0 1,1 0-1,-1 0 1,0 0-1,0 0 1,0 0-1,1 0 1,-1 0-1,0 0 1,0 0-1,-1 0 1,1 0-1,0 0 0,0 0 1,0 0-1,-1 0 1,1 0-1,0 0 1,-1 0-1,1 0 1,-1 0-1,1 0 1,-1 0-1,0 1 1,1-1-1,-1 0 1,0 0-1,1 1 1,-1-1-1,0 0 1,0 1-1,0-1 1,0 1-1,0-1 1,0 1-1,0-1 1,0 1-1,1 0 1,-2-1-1,1 1 1,0 0-1,0 0 1,0 0-1,0 0 1,0 0-1,-1 0 1,0-1-35,-1 1 1,1 0 0,0 0-1,-1 0 1,1 0-1,0 0 1,-1 0 0,1 1-1,0-1 1,0 1 0,-1 0-1,1 0 1,0-1-1,0 1 1,0 1 0,0-1-1,0 0 1,0 0 0,0 1-1,0-1 1,-2 4 0,3-3-37,0-1 0,0 0 0,0 1 0,0-1 0,1 1 0,-1-1 0,1 1 0,-1 0 0,1-1 0,0 1 0,0-1 0,-1 1 0,1 0 0,0-1 0,1 1 0,-1 0 0,0-1 0,0 1 0,1 0 0,-1-1 0,1 1 0,-1-1 0,1 1 0,-1-1 0,1 1 0,2 2 0,1 1 586,1 0 0,0 0 0,0-1 0,0 1 0,9 4 0,-9-5 154,0-1 0,-1 1 0,1 0 0,0 0 0,-1 1 0,4 4 0,-8-8-653,1-1 0,-1 1 1,1 0-1,-1 0 0,0 0 0,1 0 0,-1 0 1,0 0-1,1 0 0,-1 0 0,0-1 0,0 1 1,0 0-1,0 0 0,0 0 0,0 0 0,0 0 1,0 0-1,-1 0 0,1 0 0,0 0 0,0 0 1,-1 0-1,1 0 0,-1 0 0,1-1 0,-1 2 1,-1 0 13,0 0 0,0 0 1,0 0-1,0 0 1,-1 0-1,1-1 0,0 1 1,-1-1-1,-4 2 1,1 0-58,0 0 0,-1-1 0,1 0 0,-1-1 0,0 1 0,0-1 0,-10 0 0,-15-10 1333,20 3-762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2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67 0,'1'-5'97,"0"0"0,1 1 1,-1-1-1,1 1 0,0-1 0,0 1 0,0 0 1,0 0-1,4-4 0,5-11 969,-32 52-415,9 11 208,1 0 0,-8 85 0,18-114-460,0 0 0,1 1 0,0-1 1,1 0-1,1 0 0,1-1 0,0 1 1,0 0-1,2-1 0,0 0 0,1 0 0,10 20 1,-13-30-572,-1 0 0,1-1 0,0 0 0,0 0 0,0 0 0,0 0 0,0 0 0,1 0 0,-1-1 0,7 4 0,4 0-1006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3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1088,'0'-3'792,"2"4"-568,0 3 0,-1 1-7,0 4-49,0 3-64,-1 2-16,1 2-32,-1 0-8,0-1-16,-2-3 8,2-1-120,0-2-160,1-4-569,2-3 633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3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24,'6'-10'536,"-1"4"56,0 3-112,1 4-144,-1 3 41,-2 3-97,-2 2-56,-3 4 56,3 1-88,-1 1-104,3 0-24,-1-2-16,-6-3-8,4-2-168,-1-2-464,1-3 504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3 528,'-6'0'752,"2"-2"104,4 2-479,3 1-81,5-1 328,5 3 2632,8 0 369,1-3-1592,8-1-545,1-1-360,1 0-648,-1 2-120,-8 0-176,-1 0-104,-10-1-656,-3-1-520,-5 3 488</inkml:trace>
  <inkml:trace contextRef="#ctx0" brushRef="#br0" timeOffset="1">24 209 1272,'-3'1'944,"9"0"-327,6 0 711,6-2 4625,4 0-3160,6-2-1417,1-1-560,-2 2-496,-4-1-112,-6 4-16,-3 2-192,-6-1-672,-1 2-640,-5 1 592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4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 1184,'44'-24'8358,"-42"23"-8248,-1 0 0,1 1 0,-1-1-1,1 1 1,-1-1 0,1 1 0,0-1-1,-1 1 1,1 0 0,0 0 0,-1 0 0,1 0-1,0 0 1,-1 0 0,1 0 0,0 1-1,-1-1 1,1 0 0,-1 1 0,1-1 0,-1 1-1,1 0 1,-1 0 0,1 0 0,-1-1-1,0 1 1,2 2 0,-2-2-91,-1 1-1,1-1 1,0 1 0,-1-1-1,0 1 1,1 0 0,-1-1-1,0 1 1,0 0 0,0-1-1,0 1 1,0 0 0,0 0-1,-1-1 1,1 1-1,0-1 1,-1 1 0,0 0-1,1-1 1,-1 1 0,0-1-1,0 1 1,1-1 0,-3 3-1,-24 30 175,8-19-112,15-12-63,0-1-1,0 1 1,0 0 0,0 1-1,0-1 1,1 1 0,-1 0-1,1-1 1,0 1-1,0 1 1,1-1 0,-1 0-1,-1 6 1,4-10 0,1 1 0,-1 0 0,1-1 0,-1 1 1,1-1-1,-1 1 0,1-1 0,-1 1 0,1-1 0,0 1 0,-1-1 1,1 1-1,0-1 0,0 0 0,-1 1 0,1-1 0,0 0 0,0 0 1,-1 0-1,1 1 0,0-1 0,0 0 0,-1 0 0,1 0 1,0 0-1,0 0 0,0 0 0,-1-1 0,1 1 0,0 0 0,0 0 1,0-1-1,33-4 289,-32 4-278,85-24 866,-74 19-573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06:24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1184,'4'2'775,"-1"1"0,1-1 0,-1 1 1,1-1-1,-1 1 0,0 0 0,0 0 0,0 0 0,-1 1 0,1-1 0,-1 1 0,2 3 0,-2-5-421,9 15 318,0 0-1,-2 1 0,0 1 0,12 33 0,-17-36-619,0 0-1,-1 0 1,0 0 0,-1 1-1,-1-1 1,-1 0 0,-1 1 0,0-1-1,-1 1 1,0-1 0,-1 0-1,-1 0 1,-1-1 0,0 1 0,-1-1-1,-1 0 1,-8 14 0,1-3 109,0-1 1,-1 0 0,-1-1-1,-32 34 1,21-33 405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20 896,'-1'-1'108,"0"-1"-1,0 1 0,0 0 1,0-1-1,0 1 0,0 0 0,0 0 1,0 0-1,-1 0 0,1 0 1,-1 0-1,1 0 0,0 0 1,-1 1-1,1-1 0,-1 0 1,0 1-1,1 0 0,-1-1 1,1 1-1,-1 0 0,0 0 1,1-1-1,-1 1 0,0 1 1,1-1-1,-1 0 0,0 0 1,1 1-1,-1-1 0,1 0 1,-1 1-1,0 0 0,1-1 1,0 1-1,-1 0 0,-1 1 1,-2 3 415,1 0 1,0 0-1,0 0 0,0 1 1,0 0-1,1-1 1,-5 12-1,3-7-339,1 0 0,0 0 0,0 1 1,1-1-1,0 1 0,-1 18 0,3-26-162,1 1-1,0 0 1,0-1 0,1 1-1,-1 0 1,1-1 0,0 1-1,0-1 1,0 1-1,0-1 1,1 0 0,-1 1-1,1-1 1,0 0-1,0 0 1,0 0 0,0 0-1,1 0 1,-1-1 0,1 1-1,0-1 1,-1 0-1,1 1 1,4 1 0,-5-3-42,0 0 0,0 0 1,0 0-1,0-1 0,0 1 0,0-1 1,0 1-1,0-1 0,0 0 1,1 0-1,-1 0 0,0 0 0,0 0 1,0 0-1,0 0 0,0-1 1,0 1-1,0-1 0,0 0 0,3-1 1,24-13-4410,-23 11 2410,12-6 650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7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51 10746,'-1'29'342,"0"-19"-220,0 0 0,1 0 0,0 0 0,1 1 0,0-1 0,4 15 0,-4-23-106,-1-1 0,1 1 0,0-1 0,0 1 0,-1-1 0,1 1 0,0-1-1,1 0 1,-1 1 0,0-1 0,0 0 0,0 0 0,1 0 0,-1 0 0,1 0 0,-1 0 0,3 2-1,-1-3-6,0 1 0,0 0-1,0-1 1,0 0 0,0 0-1,0 0 1,0 0 0,0 0-1,0 0 1,0-1-1,0 0 1,0 1 0,5-3-1,-2 1 11,-1-1 0,1 0 0,-1 0 0,0-1 0,0 1 0,0-1 0,0 0 0,-1 0 0,1-1 0,-1 1 0,0-1 0,-1 0 0,1 0 0,-1-1 0,0 1 0,0-1 0,3-7 0,-5 10-6,0 0 0,0 0 0,0 0 0,0 0 0,-1 0 0,1 0 0,-1 0 1,0 0-1,0 0 0,0 0 0,0 0 0,0 0 0,0 0 0,-1 0 0,0 0 1,0 0-1,0 0 0,0 0 0,0 1 0,0-1 0,-1 0 0,1 0 0,-1 1 1,0-1-1,0 1 0,0 0 0,0-1 0,0 1 0,0 0 0,0 0 0,-1 1 1,1-1-1,-1 0 0,0 1 0,1-1 0,-5 0 0,4 0-25,0 1 0,0 0-1,0 0 1,0 1 0,0-1 0,0 0 0,-1 1-1,1 0 1,0 0 0,0 0 0,0 0-1,-1 0 1,1 1 0,0 0 0,0-1-1,0 1 1,-5 3 0,-7 8-2653,6 8-3760,8-4 5064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16 1664,'-2'-1'540,"1"-1"0,-1 1-1,1 0 1,-1-1-1,0 1 1,0 0 0,1 0-1,-1 0 1,0 0-1,0 1 1,0-1 0,0 0-1,0 1 1,0-1-1,0 1 1,0 0 0,-3 0-1,2 0-341,-1 0 0,1 0 0,0 1 0,0-1-1,-1 1 1,1 0 0,0 0 0,0 0 0,0 0 0,-5 4 0,6-5-216,1 1 1,-1 0-1,0 0 1,1 0-1,-1 1 1,0-1-1,1 0 1,0 1 0,-1-1-1,1 1 1,0-1-1,0 1 1,0 0-1,0-1 1,0 1 0,0 0-1,0 0 1,0 0-1,1-1 1,-1 1-1,1 0 1,0 0-1,-1 0 1,1 0 0,0 0-1,0 0 1,0 0-1,0 0 1,1 0-1,-1 0 1,0 0 0,1 0-1,-1 0 1,1 0-1,0-1 1,0 1-1,0 0 1,0 0 0,1 1-1,29 27-48,-27-28 85,0 1 0,0 0 1,0 0-1,-1 0 0,1 0 0,-1 0 0,0 1 0,0 0 0,0 0 0,-1-1 1,1 1-1,-1 1 0,0-1 0,0 0 0,2 8 0,-4-11-52,0 0 1,-1 0-1,1 0 0,-1 0 1,1 0-1,-1 0 0,1 0 1,-1 0-1,0 0 0,1-1 1,-1 1-1,0 0 0,1 0 0,-1-1 1,0 1-1,0-1 0,0 1 1,0 0-1,0-1 0,0 0 1,0 1-1,0-1 0,0 0 1,0 1-1,0-1 0,-2 0 0,-27 3-4685,18-4 1672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43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53 1712,'-10'-11'8725,"1"11"-3545,-6 19-2014,-1 31-3665,9-20 691,2-1 1,2 1-1,-1 38 1,4-56-124,0-1 1,1 0 0,0 0 0,1 0 0,0 0 0,1 0 0,0 0 0,1-1 0,0 1-1,0-1 1,12 19 0,-14-27-61,0 1-1,0-1 0,-1 0 1,1 0-1,1 1 1,-1-1-1,0-1 0,0 1 1,1 0-1,-1-1 1,1 1-1,0-1 0,-1 0 1,1 1-1,0-1 1,0-1-1,-1 1 0,1 0 1,0-1-1,4 1 1,-3-1 2,0-1 0,0 1 0,0-1 1,0 0-1,1 0 0,-1-1 0,0 1 0,-1-1 1,1 0-1,0 0 0,0 0 0,4-5 1,2 0 7,-1-1 0,0-1 0,-1 0 0,0 0 0,0 0 1,-1-1-1,0 0 0,9-19 0,-12 16-9,1 1-1,-1-1 1,-1 0-1,0-1 1,-1 1 0,-1 0-1,0-1 1,0 1-1,-2 0 1,-1-15 0,1 18-7,-1 0 1,0 0-1,0 0 1,-1 1 0,0-1-1,-1 1 1,0 0 0,0 0-1,-1 0 1,-1 0 0,1 1-1,-1 0 1,0 0-1,-8-7 1,11 12-7,0 1 0,0 0 0,0 0 0,0 0 0,-1 0 0,1 0 0,0 0 0,-1 1 0,1 0 0,-1-1 0,1 1 0,-1 1 0,0-1 0,0 0 0,1 1 0,-1 0 0,0 0 0,0 0 0,1 0 0,-1 1 0,0-1 0,1 1 0,-1 0 0,0 0 0,1 1 1,-1-1-1,1 1 0,0-1 0,-1 1 0,1 0 0,0 0 0,0 1 0,0-1 0,0 1 0,-3 4 0,-1-1-2,1 1 1,0 0 0,0 0 0,0 1-1,1 0 1,0 0 0,1 0 0,0 1 0,0-1-1,1 1 1,0 0 0,0 0 0,-1 12-1,3-18 5,1 0 0,-1 1 0,1-1 0,0 0 0,0 0-1,1 1 1,-1-1 0,1 0 0,-1 0 0,1 1 0,0-1 0,0 0-1,0 0 1,1 0 0,-1 0 0,1 0 0,0 0 0,-1-1 0,1 1-1,5 4 1,-4-5 1,0 0 0,1 0 0,0 0-1,-1 0 1,1 0 0,0-1 0,0 0 0,0 0-1,0 0 1,0 0 0,0-1 0,0 1-1,1-1 1,4 0 0,8-2 6,1 0-1,-1-1 1,0-1-1,0 0 1,-1-1-1,27-12 1,-37 14-236,1 0 182,0 1 1,-1-1-1,1 0 0,-1-1 0,0 0 0,0 0 0,0 0 1,-1-1-1,1 1 0,-1-1 0,0-1 0,4-5 1,-4-4-868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8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41 1128,'-1'-14'-165,"-6"-7"6249,7 21-5893,0 0 0,0-1 0,0 1 1,0 0-1,-1-1 0,1 1 1,0 0-1,0-1 0,0 1 0,-1 0 1,1-1-1,0 1 0,-1 0 1,1 0-1,0 0 0,-1-1 0,1 1 1,0 0-1,-1 0 0,1 0 1,0 0-1,-1-1 0,1 1 0,0 0 1,-1 0-1,1 0 0,-1 0 1,1 0-1,0 0 0,-1 0 0,-13 17 1727,9-4-1632,0 0 1,1 0-1,1 0 1,0 1-1,-1 17 1,-6 30 84,3-35-245,2 0-1,1 0 1,1 0 0,1 52 0,2-65-104,1 0-1,1-1 1,0 1-1,1-1 1,0 1-1,1-1 1,0 0-1,1 0 1,0 0 0,1-1-1,0 0 1,10 13-1,-14-22-152,-1 1-1,1-1 0,0 0 1,1 0-1,-1 0 1,0 0-1,1 0 0,-1-1 1,1 1-1,-1-1 0,1 1 1,0-1-1,0 0 1,0 0-1,-1 0 0,1 0 1,0-1-1,3 1 1,13-2-739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8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1448,'2'-3'1241,"0"5"783,-1 4 3553,1 3-3728,-3 2-665,0 7-688,-1 2-144,2 7-128,0 2-80,0-3-64,1-5 8,1-7-704,0-5-1128,-1-9 1152</inkml:trace>
  <inkml:trace contextRef="#ctx0" brushRef="#br0" timeOffset="1">130 1 1216,'0'0'1217,"-2"5"719,4 6 4369,-4 2-3880,4 8-1417,4 2-424,-8 2-344,2-3-64,0 1-88,0-5-8,3-2-544,1-3-800,-4-9 3296,2 4-1984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1592,'3'1'1577,"8"3"4152,5-4-2440,9 1-1385,7 1-720,3-4-568,1 2-160,-1-2-255,-5-1-57,-4 3-649,-3-1-575,-6 1 688</inkml:trace>
  <inkml:trace contextRef="#ctx0" brushRef="#br0" timeOffset="1">353 128 1840,'10'1'4473,"6"-1"480,-1-5-3168,9 2-217,-1 0-912,-4 0-520,4 1-56,-6 0-88,-4 0-440,0 0 2145,-4 1-1401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49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9 1472,'0'0'192,"0"-1"-1,0 1 0,-1 0 0,1 0 0,0 0 1,0-1-1,0 1 0,0 0 0,0 0 0,-1 0 1,1-1-1,0 1 0,0 0 0,0 0 0,0 0 1,-1 0-1,1 0 0,0 0 0,0-1 0,-1 1 1,1 0-1,0 0 0,0 0 0,0 0 0,-1 0 1,1 0-1,0 0 0,0 0 0,-1 0 0,1 0 1,0 0-1,0 0 0,-1 0 0,1 0 0,0 0 1,0 0-1,0 0 0,-1 1 0,1-1 1,0 0-1,0 0 0,-1 0 0,1 0 0,0 0 1,0 0-1,0 1 0,0-1 0,-1 0 0,1 0 1,0 0-1,0 1 0,0-1 0,0 0 0,0 0 1,0 0-1,-1 1 0,1-1 0,0 0 0,-8 26 2405,0 31-2914,8-53 328,-2 15 79,2 0 1,0-1-1,5 33 1,-4-47-70,0 0 1,-1 0-1,1-1 1,1 1-1,-1 0 1,0-1-1,1 1 1,0-1-1,0 1 1,0-1-1,0 0 1,0 0-1,1 1 1,-1-2-1,1 1 1,0 0-1,0-1 1,0 1-1,0-1 1,1 0-1,-1 0 1,0 0-1,1 0 1,5 1-1,-7-3-13,1 1-1,-1-1 0,1 0 1,-1 0-1,1 0 0,-1 0 1,0-1-1,1 1 1,-1-1-1,1 0 0,-1 1 1,0-1-1,0 0 0,1 0 1,-1-1-1,0 1 0,0 0 1,0-1-1,0 1 0,0-1 1,0 1-1,-1-1 0,1 0 1,-1 0-1,1 0 0,-1 0 1,0 0-1,1 0 0,0-3 1,1-1 13,1-1 0,-1 0 0,-1 1 0,1-1 1,-1-1-1,0 1 0,-1 0 0,0 0 0,1-12 0,-2 2-4,-1 0 0,-5-31-1,5 43-9,-1-1-1,1 1 0,-1 0 0,0-1 0,0 1 0,0 0 0,-1 0 1,1 1-1,-1-1 0,-1 1 0,1-1 0,-1 1 0,1 0 0,-6-4 1,7 7-6,0 0 0,-1 0 0,1 0 0,0 1 0,-1-1 0,1 1 0,-1 0 0,1-1 0,0 1 0,-1 0 0,1 1 0,-1-1 0,1 0 1,0 1-1,-1-1 0,1 1 0,0 0 0,-1 0 0,1 0 0,0 0 0,0 0 0,0 0 0,0 0 0,0 1 0,0-1 0,0 1 1,0 0-1,1-1 0,-1 1 0,1 0 0,-1 0 0,-1 2 0,1-2-3,1 0-1,-1 0 1,0 0-1,0 0 0,1 0 1,0 0-1,-1 1 1,1-1-1,0 0 1,0 1-1,0-1 1,0 1-1,0 0 1,1-1-1,-1 1 1,1-1-1,0 1 1,0 0-1,0-1 1,0 1-1,0 0 1,0-1-1,1 1 1,0 0-1,-1-1 1,1 1-1,0-1 1,0 1-1,2 3 1,0-4 2,0 1 1,0-1 0,0 1-1,0-1 1,0 0 0,1 0-1,-1-1 1,1 1-1,-1-1 1,1 1 0,0-1-1,0 0 1,-1-1-1,1 1 1,0-1 0,0 1-1,0-1 1,0 0-1,4-1 1,10-1-93,0-1 1,33-10-1,-21 5-543,-12 4 332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5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1472,'-18'6'9642,"4"11"-6424,-5 28-4912,11-26 2574,7-19-879,1 1 1,-1 0-1,1 0 1,-1 0-1,1 0 1,-1 0-1,1 0 1,0 0-1,0 0 1,-1 0-1,1 0 1,0 0-1,0 0 1,0 0 0,0 0-1,0 0 1,0 0-1,0 0 1,1 0-1,-1 0 1,1 2-1,-1-3 0,1 1-1,0-1 1,-1 0 0,1 1-1,0-1 1,0 1-1,-1-1 1,1 0 0,0 0-1,0 1 1,0-1-1,-1 0 1,1 0 0,0 0-1,0 0 1,0 0-1,0 0 1,-1 0 0,1 0-1,0 0 1,1-1-1,58-19 268,-33 10 272,-27 10-503,1-1-1,0 1 1,0 0-1,0-1 1,0 1 0,0 0-1,0 0 1,0-1-1,-1 1 1,1 0-1,0 0 1,0 0-1,0 0 1,0 1-1,0-1 1,0 0-1,0 0 1,0 0-1,-1 1 1,1-1-1,0 0 1,0 1-1,0-1 1,0 1-1,-1-1 1,1 1-1,0-1 1,0 1-1,-1 0 1,1-1-1,-1 1 1,1 0-1,0-1 1,-1 1 0,1 0-1,0 1 1,-7 31 516,1-13-1344,7-13 508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50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0 792,'4'2'944,"6"3"793,4 6 5976,2 3-5128,-3 1-585,1 8-1039,-3 4-209,-5 6-248,0 4-120,-8 3-184,-3 3-64,-2 2-64,-3-1-16,-5-3-344,-3-1-272,-6-3-136,-1-2 288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0:59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41 672,'-1'-3'123,"0"1"0,0-1 0,0 0 0,-1 1 0,1 0 0,-1-1-1,0 1 1,1 0 0,-1 0 0,0 0 0,0 0 0,-1 0 0,1 0 0,0 1 0,-1-1 0,1 1-1,-5-2 1,5 2-82,0 1 0,0 0 0,0 0-1,0 0 1,1 0 0,-1 0 0,0 0-1,0 1 1,0-1 0,0 1-1,0-1 1,0 1 0,1 0 0,-1 0-1,0 0 1,1 0 0,-1 0 0,0 0-1,1 0 1,-1 0 0,1 1-1,0-1 1,-1 0 0,1 1 0,0-1-1,0 1 1,-1 1 0,-3 5-14,0 0 0,1-1 0,0 2 1,0-1-1,1 0 0,0 1 0,1-1 0,-1 1 1,2 0-1,-1 0 0,1 0 0,1 0 1,-1 0-1,2 10 0,0-16-41,-1 0 0,1 0 0,-1 1 0,1-1 0,0 0 0,0 0 0,1 0 1,-1 0-1,1 0 0,-1 0 0,1-1 0,0 1 0,0-1 0,0 1 0,0-1 0,5 5 0,-3-5-58,-1-1 1,1 1-1,-1-1 0,1 1 0,-1-1 1,1 0-1,0-1 0,-1 1 0,1-1 1,0 1-1,0-1 0,0 0 0,-1 0 0,1-1 1,0 1-1,0-1 0,-1 0 0,5-1 1,15-5-169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00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34 856,'-2'-1'54,"0"0"-1,0 1 1,0-1 0,-1 1-1,1 0 1,0 0 0,0 0-1,-1 0 1,1 0 0,0 1-1,0-1 1,-1 1 0,1-1-1,0 1 1,0 0-1,0-1 1,0 1 0,0 0-1,0 1 1,0-1 0,0 0-1,0 1 1,1-1 0,-1 1-1,0-1 1,1 1-1,-1 0 1,1-1 0,0 1-1,0 0 1,-1 0 0,1 0-1,0 0 1,1 0 0,-1 0-1,0 1 1,1-1 0,-1 0-1,1 0 1,0 0-1,-1 1 1,1-1 0,0 0-1,1 4 1,-1-3 70,0 0 0,0-1 0,0 1 0,0-1 0,1 1 0,-1 0 0,1-1 0,-1 1 0,1-1 0,0 0 0,0 1 0,1-1 0,-1 0-1,0 1 1,1-1 0,-1 0 0,1 0 0,0 0 0,-1 0 0,1 0 0,0-1 0,0 1 0,0-1 0,1 1 0,-1-1 0,0 1 0,1-1 0,-1 0 0,0 0 0,1-1 0,-1 1 0,1 0 0,-1-1 0,1 1 0,0-1 0,-1 0 0,1 0 0,-1 0 0,1 0-1,3-1 1,-3 1-46,1-1-1,-1 0 0,0 1 0,0-1 1,0 0-1,1-1 0,-1 1 0,0 0 1,-1-1-1,1 0 0,0 0 0,0 0 1,-1 0-1,1 0 0,-1 0 0,1-1 1,-1 1-1,0-1 0,0 1 0,0-1 1,1-3-1,-1 1-25,-1 1 0,0 0 0,0 0 0,0-1 1,0 1-1,-1-1 0,0 1 0,0 0 0,0-1 0,0 1 1,-1-1-1,1 1 0,-1 0 0,0-1 0,-3-4 0,3 6-24,0 1-1,0 0 0,-1-1 0,0 1 1,1 0-1,-1 0 0,0 0 0,0 0 1,0 0-1,0 0 0,0 1 0,0-1 0,-1 1 1,1-1-1,-1 1 0,-2-1 0,-19-3-1302,23 5 958,0 1-1,0-1 1,-1 0-1,1 0 1,0 1-1,0-1 0,0 0 1,0 1-1,0-1 1,0 1-1,0 0 1,0-1-1,0 1 1,0 0-1,0 0 0,0-1 1,0 2-1,-5 7-879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00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7 552,'0'-1'45,"0"1"0,0 0-1,0-1 1,-1 1 0,1 0-1,0-1 1,0 1 0,-1 0 0,1-1-1,0 1 1,-1 0 0,1 0 0,0-1-1,-1 1 1,1 0 0,0 0-1,-1 0 1,1-1 0,0 1 0,-1 0-1,1 0 1,-1 0 0,1 0-1,-1 0 1,1 0 0,0 0 0,-1 0-1,1 0 1,-1 0 0,1 0 0,0 0-1,-1 0 1,1 0 0,-1 1-1,-21 8 393,-13 16-422,34-24-15,-1-1 0,1 1 0,0 0 0,0 0 0,0 0 0,0 0-1,0 1 1,0-1 0,1 0 0,-1 0 0,0 0 0,0 1 0,1-1 0,-1 0 0,1 1 0,-1-1 0,1 1 0,0-1 0,-1 0 0,1 1 0,0-1 0,0 1 0,0-1 0,0 1 0,0-1 0,1 1 0,-1-1 0,0 0 0,1 1 0,-1-1 0,1 1 0,-1-1 0,1 0 0,-1 1 0,1-1 0,1 2 0,3 2 49,1 1 0,-1-1 0,1 0 0,0 0-1,13 7 1,7 8 1146,-25-20-1030,0 1 1,-1-1 0,1 1 0,0-1 0,-1 1-1,1-1 1,-1 1 0,1 0 0,-1-1 0,1 1 0,-1 0-1,1 0 1,-1-1 0,0 1 0,0 0 0,1 0-1,-1 0 1,0-1 0,0 1 0,0 0 0,0 0 0,0 0-1,0 0 1,0 0 0,0-1 0,0 1 0,0 0-1,0 0 1,0 0 0,-1 0 0,0 1-62,0-1 1,-1 0-1,1 0 1,0 1-1,-1-1 1,1 0-1,0 0 1,-1 0-1,0-1 1,1 1-1,-1 0 0,1-1 1,-4 2-1,-51 7-498,25-9-4829,20-1 3783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0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6 768,'-1'0'61,"0"-1"-1,0 1 1,0-1-1,1 1 1,-1-1-1,0 1 1,0-1-1,0 1 1,0 0 0,0 0-1,0-1 1,0 1-1,0 0 1,0 0-1,0 0 1,0 0-1,0 0 1,0 0-1,0 0 1,0 0 0,0 1-1,0-1 1,1 0-1,-1 1 1,0-1-1,0 0 1,0 1-1,0-1 1,0 1-1,1 0 1,-1-1-1,0 1 1,0-1 0,1 1-1,-1 0 1,0 0-1,1-1 1,-1 1-1,1 0 1,-1 0-1,0 2 1,-15 47 2754,11-30-967,-3 3-1208,-46 159 1955,48-155-2478,1 0 1,2 1 0,0-1-1,3 53 1,0-75-147,1 0 0,0 0-1,0 0 1,0-1 0,0 1 0,1 0-1,-1 0 1,1-1 0,0 1 0,1-1-1,-1 0 1,1 1 0,0-1 0,5 6 0,-5-8-580,-1-1 0,0 1 1,0 0-1,1-1 0,-1 0 1,1 1-1,-1-1 1,1 0-1,0 0 0,4 1 1,9-1-887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3:15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2 656,'0'0'607,"0"0"-178,0 0 2966,7 15-2026,-2 2-650,-2 0-1,0 0 0,-1 1 1,-1-1-1,0 1 1,-2-1-1,-2 19 1,3-28 116,0 0 505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09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0 680,'1'1'656,"-2"-1"-184,1 8-312,-1 6-24,-2 1 32,3 8-47,0-4-81,-2-3-16,3 0-8,-1-3 0,3-4-112,-1-2-265,2-4 281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09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1 792,'-4'7'760,"-1"1"-320,13 10-160,-5-2-15,4 3-137,-3-1-40,-4-3-56,3-3-16,-5-2-80,-2-2-160,3-5 152</inkml:trace>
  <inkml:trace contextRef="#ctx0" brushRef="#br0" timeOffset="1">4 21 592,'-2'-2'744,"1"-1"-72,2 3-207,-1 0 47,0-1 424,3 1 3489,14 0-2609,25-1-432,-12 1-423,-2-3-129,5 1-304,-5 1-144,-3 0-704,-2 1-928,-10 0 832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2 448,'0'3'744,"5"-2"248,6 0-231,10-1 351,2-2 4113,6 0-3513,-5-1-1032,0 3-455,-1 3-65,-10-1-480,0 2-1105,-10-2-6633,-2 1 7682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14 920,'3'-1'479,"-1"-1"0,0 1 0,0-1 0,0 1 0,1 0 0,-1 0 0,1 0 0,-1 0 0,1 1 0,-1-1 0,1 1 0,-1-1 0,1 1 0,0 0 0,-1 0 0,1 0 0,0 0 0,-1 0 0,1 1 0,3 0 1,-4 0-412,0-1 1,0 1-1,-1-1 1,1 1-1,0 0 1,0-1-1,0 1 1,0 0-1,-1 0 1,1 1 0,-1-1-1,1 0 1,-1 1-1,1-1 1,-1 0-1,1 1 1,-1 0-1,0-1 1,0 1-1,0 0 1,0-1-1,0 1 1,-1 0 0,1 0-1,0 0 1,-1 0-1,1 3 1,-1 0-43,-1-1 0,0 1 0,0-1-1,0 1 1,-1-1 0,1 0 0,-1 1 0,0-1 0,0 0 0,-1 0 0,1 0 0,-1-1 0,0 1 0,0 0 0,0-1 0,0 0 0,-7 5-1,5-3-4,1-1 0,-1 1 0,1-1-1,0 1 1,0 1 0,1-1 0,-1 0-1,-4 12 1,8-17-15,0 1 0,0 0 0,0-1 0,0 1 0,0 0 0,0-1 0,0 1 0,1 0 0,-1-1 0,0 1 0,0-1 0,0 1 0,1 0 0,-1-1 0,0 1 0,1-1 0,-1 1 0,0-1 0,1 1 0,-1-1 0,1 1 0,-1-1 0,1 1 0,-1-1 0,1 1 0,-1-1 0,1 0 0,-1 1 0,1-1 0,-1 0 0,1 0 0,0 1 0,-1-1 0,1 0 0,0 0 0,-1 0 0,1 0 0,0 0 0,-1 0 0,1 0 0,0 0 0,-1 0 0,1 0 0,0 0 0,-1 0 0,1 0 0,-1 0 0,1-1 0,0 1 0,41-7 99,-37 6-110,37-11-688,-25 5 405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1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1480,'2'-1'1273,"3"0"2719,10 1-1359,1 1-889,7-2-1063,3 0-313,-5-3-224,-2 1-32,-4 0-800,-6-1-5122,1 2 3490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1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43 1320,'-4'15'8324,"2"6"-5609,2-4-2294,0-1 0,1 1 0,1-1 0,0 1 0,8 27 1,-9-41-340,1 1 1,-1-1 0,0 1 0,1-1 0,0 0 0,0 0 0,0 0 0,0 0-1,0 0 1,1 0 0,-1 0 0,1-1 0,5 5 0,-5-6-39,-1 0 0,1 0 0,-1 0 0,1-1 0,0 1 0,-1-1 0,1 1 1,0-1-1,-1 0 0,1 0 0,0 0 0,-1 0 0,1-1 0,0 1 0,-1-1 0,1 1 0,-1-1 0,1 0 0,-1 0 0,1 0 1,3-3-1,1 1-24,-1-1 1,1 0-1,-1 0 1,0 0 0,0-1-1,-1 0 1,1 0 0,-1 0-1,0-1 1,-1 0-1,1 0 1,-1 0 0,-1 0-1,1-1 1,-1 1 0,0-1-1,3-10 1,-5 12-27,0-1 0,0 1 1,-1 0-1,1-1 0,-1 1 1,0 0-1,-1-1 0,0 1 1,1 0-1,-2 0 0,1 0 1,-1 0-1,1-1 0,-1 2 1,-1-1-1,1 0 0,-1 0 1,0 1-1,0-1 0,0 1 1,0 0-1,-1 0 0,0 0 1,-8-6-1,10 9 1,0-1 1,0 0-1,-1 1 0,1 0 1,-1-1-1,1 1 0,-1 0 1,1 0-1,-1 1 0,0-1 1,0 0-1,1 1 0,-1 0 1,0 0-1,0 0 0,1 0 1,-1 0-1,0 0 0,0 1 0,1-1 1,-1 1-1,0 0 0,1-1 1,-1 1-1,0 1 0,1-1 1,-1 0-1,1 1 0,0-1 1,0 1-1,-1 0 0,1-1 1,0 1-1,0 0 0,1 0 1,-3 3-1,1-2-2,1 0 1,-1 0-1,1 0 1,0 0-1,0 0 0,0 1 1,0-1-1,1 1 1,0-1-1,-1 1 1,1-1-1,0 1 0,1 0 1,-1 0-1,1 0 1,-1-1-1,1 1 1,0 0-1,0 0 0,1 0 1,-1-1-1,1 1 1,0 0-1,0 0 1,2 4-1,-1-7-2,0 1-1,-1 0 1,1-1 0,0 1 0,0-1-1,0 1 1,1-1 0,-1 0 0,0 0-1,0 0 1,1 0 0,-1 0 0,0-1-1,1 1 1,-1-1 0,1 0 0,-1 1-1,1-1 1,-1 0 0,1 0 0,-1-1-1,0 1 1,1 0 0,-1-1 0,1 0-1,-1 1 1,5-3 0,6 0-554,-5 2 279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16 968,'4'-6'137,"5"-2"6789,-4 7-740,-11 12-5196,-3 2-906,4-7-57,-1 1-1,1 1 0,0-1 0,1 1 0,0 0 0,0 0 0,1 0 0,0 1 1,-3 12-1,6-20-26,1-1 0,-1 1 1,0 0-1,1-1 1,-1 1-1,1 0 0,-1-1 1,1 1-1,-1-1 1,1 1-1,0-1 0,-1 1 1,1-1-1,-1 1 0,1-1 1,0 0-1,-1 1 1,1-1-1,0 0 0,0 1 1,-1-1-1,1 0 1,0 0-1,0 0 0,-1 0 1,1 0-1,0 0 0,0 0 1,-1 0-1,1 0 1,0 0-1,0 0 0,1-1 1,36-5 16,-23 3 2,-14 3-17,0 0-1,0-1 1,0 1 0,0 0-1,0 0 1,0 0 0,0 0-1,0 0 1,0 0-1,0 0 1,0 0 0,0 1-1,0-1 1,0 0 0,0 0-1,-1 1 1,1-1 0,0 1-1,0-1 1,0 1 0,0-1-1,-1 1 1,1-1-1,0 1 1,-1 0 0,1-1-1,0 1 1,0 1 0,-2 26 157,-1-11 54,1-7-72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1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15 680,'1'-1'286,"1"-1"0,-1 1 0,1 0 0,0 0 0,-1 0 0,1-1 0,0 2 0,0-1 0,0 0 0,0 0 0,0 0 0,0 1 0,0-1 0,0 1 0,0 0 0,0 0 0,0-1 0,0 1 0,0 1 1,0-1-1,0 0 0,0 0 0,0 1 0,0-1 0,0 1 0,0 0 0,0-1 0,0 1 0,0 0 0,0 0 0,0 0 0,-1 1 0,1-1 0,0 0 0,-1 1 0,1-1 0,-1 1 0,1-1 0,-1 1 0,0 0 0,0-1 0,1 3 0,5 6 195,-1-1 1,-1 1-1,1 0 1,-2 0-1,0 1 0,6 19 1,-3-1-281,-2 0 1,0 0-1,-2 0 0,-2 1 1,0-1-1,-6 43 0,3-57-205,0 0 0,-2 0 1,1 0-1,-2 0 0,0-1 0,-1 1 0,-1-1 0,0-1 0,0 1 0,-1-1 0,-1-1 0,-1 1 1,1-2-1,-13 12 0,-5 3 172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4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31 552,'-1'-2'75,"-1"0"0,1 0 1,-1 0-1,0-1 0,0 1 0,0 1 0,0-1 1,0 0-1,0 0 0,-1 1 0,1 0 0,0-1 1,-1 1-1,1 0 0,-1 0 0,0 0 0,1 0 0,-1 1 1,0-1-1,1 1 0,-1 0 0,0-1 0,0 1 1,1 0-1,-1 1 0,0-1 0,1 0 0,-1 1 0,0 0 1,1-1-1,-1 1 0,0 0 0,1 0 0,-1 1 1,1-1-1,0 0 0,-1 1 0,1 0 0,0-1 0,-4 5 1,1-2-85,0 1 1,0-1 0,0 1 0,0 0 0,1 1-1,0-1 1,0 1 0,0 0 0,1 0 0,0 0-1,0 1 1,0-1 0,1 1 0,0-1 0,-2 13-1,4-15-20,0-1 0,0 1-1,0-1 1,1 1-1,0-1 1,-1 0-1,1 1 1,0-1-1,1 0 1,-1 0-1,1 1 1,-1-1-1,1 0 1,0-1 0,0 1-1,0 0 1,1 0-1,-1-1 1,1 1-1,-1-1 1,1 0-1,0 0 1,0 0-1,0 0 1,0-1 0,0 1-1,0-1 1,0 1-1,0-1 1,1 0-1,-1 0 1,1-1-1,-1 1 1,0-1-1,1 0 1,-1 1 0,1-2-1,-1 1 1,1 0-1,-1-1 1,1 1-1,-1-1 1,0 0-1,1 0 1,3-2-1,13-8-254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5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23 1040,'0'0'106,"0"-1"0,0 0 0,0 1 0,-1-1 0,1 1 0,0-1 0,-1 1 0,1-1 0,0 1 0,-1-1 0,1 1 0,-1-1 0,1 1 1,-1-1-1,1 1 0,-1 0 0,1-1 0,-1 1 0,1 0 0,-1-1 0,1 1 0,-1 0 0,0 0 0,1 0 0,-1-1 0,1 1 0,-1 0 0,0 0 0,1 0 0,-1 0 0,0 0 0,1 0 0,-2 1 0,-17 16 3727,15-12-3524,1 1-1,-1-1 0,1 1 0,1 0 0,-1 0 0,-2 10 1,5-10-213,-1 1 1,1-1 0,0 0 0,1 0-1,0 0 1,0 0 0,0 0 0,1 0-1,-1 0 1,5 9 0,-5-14-34,-1 1-1,1-1 1,0 0 0,0 0 0,-1 0-1,1 1 1,0-1 0,0 0 0,0 0-1,0 0 1,1 0 0,-1-1 0,0 1-1,0 0 1,0 0 0,1-1 0,-1 1-1,0-1 1,3 1 0,-2-1 17,0 0 0,-1 0 0,1 0 0,0 0 0,0-1 0,0 1 0,0-1 1,0 1-1,-1-1 0,1 0 0,0 0 0,0 0 0,-1 0 0,1 0 0,-1 0 0,1 0 0,-1-1 0,0 1 0,2-2 0,2-2 0,-1-1 0,1 1 0,-1-1 0,0 0 0,-1 0 0,0-1 0,0 1 0,0-1 0,-1 0 0,0 1 0,0-1 0,1-9-1,-2 14-78,-1-1 0,1 1-1,-1 0 1,0-1 0,0 1-1,0-1 1,0 1 0,-1 0-1,1-1 1,0 1 0,-1 0-1,0 0 1,0-1 0,1 1-1,-1 0 1,0 0-1,-1 0 1,1 0 0,0 0-1,-1 0 1,1 0 0,-1 0-1,1 1 1,-1-1 0,0 1-1,0-1 1,0 1 0,0 0-1,0-1 1,0 1 0,0 0-1,0 0 1,0 0-1,0 1 1,-1-1 0,1 1-1,0-1 1,-1 1 0,1 0-1,-4-1 1,5 1-113,0 0 1,0 0-1,0 0 1,0 0-1,0 0 1,0 0-1,0 0 0,0 0 1,0 0-1,0 0 1,0 0-1,0 1 0,0-1 1,1 0-1,-1 1 1,0-1-1,0 1 1,0-1-1,0 1 0,0-1 1,1 1-1,-1 0 1,0-1-1,0 1 1,1 0-1,-1 0 0,0-1 1,1 1-1,-1 0 1,1 0-1,-1 0 0,0 1 1,-2 12-1107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3:1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48 648,'-10'-32'1931,"9"18"3821,1 14-4782,0 0-350,1 3-103,6 25-237,-1 0-1,-1 0 1,-1 1-1,0 39 1,-6-59-940,0-2 310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5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21 1112,'0'-1'93,"0"0"1,-1 0-1,1 0 0,-1 0 0,1 0 1,-1 0-1,1 0 0,-1 0 0,1 0 0,-1 0 1,0 0-1,1 0 0,-1 1 0,0-1 0,0 0 1,0 0-1,0 1 0,0-1 0,0 1 1,0-1-1,0 1 0,0-1 0,0 1 0,0-1 1,0 1-1,0 0 0,0 0 0,0-1 1,-2 1-1,1 0 53,-1 1 0,1-1 1,-1 1-1,1-1 0,-1 1 1,1 0-1,-1 0 1,1 0-1,0 0 0,0 0 1,0 1-1,-1-1 0,-1 2 1,2-2-103,0 0 0,1 1 1,-1-1-1,0 0 0,1 1 0,-1-1 1,1 1-1,-1-1 0,1 1 1,0 0-1,0 0 0,-1-1 1,1 1-1,0 0 0,1 0 0,-1 0 1,0 0-1,1 0 0,-1 0 1,1 0-1,-1 1 0,1-1 1,0 0-1,0 0 0,0 0 1,0 0-1,0 0 0,1 1 0,-1-1 1,1 0-1,-1 0 0,1 0 1,0 0-1,1 2 0,20 16 1461,-18-16-1218,0-1 0,0 1 0,0 0 0,0 0 0,0 0 0,-1 1 0,4 5 1,-7-9-260,1 1 0,-1-1 0,0 1 1,1-1-1,-1 0 0,0 1 0,0-1 0,0 1 1,0-1-1,0 1 0,0-1 0,-1 1 1,1-1-1,0 1 0,-1-1 0,1 1 1,-1-1-1,1 0 0,-1 1 0,0-1 1,0 0-1,1 1 0,-1-1 0,0 0 1,0 0-1,0 0 0,-1 0 0,1 0 1,0 0-1,0 0 0,-3 1 0,2 0-201,-15 9-376,4-11-4662,5-5 2620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5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26 744,'3'-15'-300,"-6"4"5192,-4 17 632,3 9-4722,-2 14-494,-8 37 317,-4 66-1,16-112-412,2 0-1,0 1 1,1-1-1,1 0 1,1-1-1,0 1 1,13 36-1,-14-50-148,1-1 1,0 1-1,0-1 0,0 0 0,1 0 0,-1 0 1,1 0-1,0-1 0,6 6 0,-7-8-179,0 0 0,0 1 0,0-1 0,0 0 1,0-1-1,0 1 0,0-1 0,1 1 0,-1-1 0,0 0 0,1 0 0,-1 0 0,1-1 0,-1 1 0,1-1 0,6 0 0,6-4-629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6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1096,'7'-15'499,"5"6"5869,-12 9-6133,1 0-1,-1 0 0,1 0 0,-1 0 0,1 0 1,-1 1-1,1-1 0,-1 0 0,1 0 0,-1 0 0,1 1 1,-1-1-1,0 0 0,1 0 0,-1 1 0,1-1 1,-1 0-1,0 1 0,1-1 0,-1 1 0,0-1 1,0 0-1,1 1 0,-1-1 0,0 1 0,1 0 1,2 15 182,-1 16 212,-2-17-618,1 1-1,1 0 0,5 21 0,-4-31-1083,7-9-4740,1-4 1534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29 680,'8'-11'736,"1"6"-240,-5 2 121,-1 9 103,-4 0 2824,1 11-775,2 0-1481,0 2-936,1 2-176,0-6-104,-3-2-8,0-3-264,3 2-1048,-1-5 2969,3-1-1673</inkml:trace>
  <inkml:trace contextRef="#ctx0" brushRef="#br0" timeOffset="1">10 4 1048,'-9'1'936,"11"-1"-135,2-1 999,7 3 3329,6 0-2976,8-1-793,12 4-64,1-5-504,5 0-160,-3 2-280,-11-4-127,-3-2-233,-4 2-305,-11-4-311,-1 5 344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30 760,'-2'8'776,"3"-11"-24,6-1-39,13 2 1519,2-6 3497,11 2-3640,2 0-353,-2-1-816,2 6-223,-9 1-457,-2 4-104,-7 2-64,-7 2-136,-6-5-561,-5 3-335,-6 0-2104,-2 2 1799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7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4 736,'40'-4'7791,"3"13"-3823,-41-8-3931,-1-1 1,1 1 0,-1-1 0,1 1 0,0 0-1,-1 0 1,1 0 0,-1 0 0,0 0-1,1 0 1,-1 0 0,0 1 0,0-1 0,0 0-1,1 1 1,-1-1 0,-1 1 0,1-1 0,0 1-1,0-1 1,-1 1 0,1 0 0,0-1 0,-1 1-1,0 0 1,1-1 0,-1 1 0,0 0-1,0 0 1,0-1 0,0 1 0,0 0 0,-1 0-1,1-1 1,0 1 0,-1 0 0,1-1 0,-1 1-1,0 0 1,1-1 0,-1 1 0,0-1-1,0 1 1,-2 2 0,-27 25 108,-4 4-51,33-32-84,-1 1 0,1-1 0,0 1 0,0 0 0,0-1-1,0 1 1,0 0 0,0 0 0,1 0 0,-1-1-1,0 1 1,1 0 0,0 0 0,-1 0 0,1 0-1,0 0 1,0 4 0,1-5-3,0 0 0,0 0-1,0 0 1,0-1 0,1 1-1,-1 0 1,0-1 0,0 1-1,1-1 1,-1 1 0,0-1-1,1 0 1,-1 1 0,0-1 0,1 0-1,-1 0 1,0 0 0,1 0-1,-1 0 1,0 0 0,3-1-1,32-3 78,25-11 675,-38 12-482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7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17 784,'0'-1'170,"0"0"0,0 0-1,1 0 1,-1 1 0,0-1-1,1 0 1,-1 0 0,1 0-1,-1 1 1,1-1 0,-1 0-1,1 1 1,0-1 0,-1 0-1,1 1 1,0-1 0,0 1-1,-1-1 1,1 1 0,0-1 0,0 1-1,0 0 1,-1-1 0,1 1-1,0 0 1,0 0 0,0-1-1,1 1 1,0 0 317,1 0 0,0 1-1,-1-1 1,1 1 0,-1-1 0,1 1 0,-1 0-1,1 0 1,-1 0 0,3 2 0,4 2 697,1 2 0,-1-1 0,16 16-1,-15-13-1023,0 1-1,-1 0 0,0 0 1,-1 1-1,0 0 1,0 0-1,-2 1 0,1 0 1,-1 0-1,-1 1 0,0-1 1,-1 1-1,-1 1 1,1-1-1,-2 0 0,0 1 1,-1-1-1,0 1 0,-1-1 1,-1 1-1,0 0 0,0-1 1,-2 0-1,0 1 1,-8 25-1,1-14 55,0 0 1,-1 0-1,-27 43 0,3-19 251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40 496,'0'-2'86,"0"0"0,0 0 1,-1 0-1,1 1 0,-1-1 0,0 0 0,0 0 0,1 0 0,-1 1 1,0-1-1,0 1 0,-1-1 0,1 1 0,0-1 0,0 1 0,-1-1 1,1 1-1,-1 0 0,1 0 0,-1 0 0,0 0 0,1 0 0,-1 0 1,0 0-1,1 1 0,-1-1 0,0 0 0,0 1 0,-3-1 0,-1 2-35,1 0 0,0 0-1,-1 0 1,1 1-1,0-1 1,0 1-1,0 1 1,0-1 0,0 1-1,-4 3 1,5-4-41,0 1-1,0 0 1,0 0 0,0 0 0,0 0-1,1 1 1,-1 0 0,1-1 0,0 1-1,0 0 1,1 1 0,-1-1 0,1 0-1,0 1 1,0-1 0,0 1 0,1 0-1,0 0 1,0 0 0,0-1 0,0 9-1,1-10-11,0 1-1,1-1 1,-1 0 0,1 1-1,0-1 1,0 0-1,1 1 1,-1-1 0,0 0-1,1 0 1,0 0-1,0 0 1,0 0 0,0-1-1,0 1 1,1 0-1,-1-1 1,1 0-1,-1 0 1,1 1 0,0-2-1,0 1 1,0 0-1,0-1 1,0 1 0,1-1-1,-1 0 1,0 0-1,1 0 1,-1 0 0,5 0-1,0 0 5,0 0 1,-1-1-1,1 0 0,0 0 0,9-2 0,14-2 76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8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18 512,'-1'0'97,"-1"-1"1,0 1-1,0 0 1,1 0-1,-1-1 0,0 1 1,0 0-1,1 0 0,-1 1 1,0-1-1,0 0 0,1 1 1,-1-1-1,0 1 1,1-1-1,-1 1 0,0 0 1,1 0-1,-1 0 0,1 0 1,-1 0-1,1 0 0,0 0 1,-2 1-1,1 1-60,-1 0 1,1 0-1,0 1 0,-1-1 1,2 0-1,-1 1 0,0-1 1,1 1-1,0 0 0,-1-1 0,0 6 1,2-6 92,-1 0 1,0-1-1,1 1 0,-1 0 1,1-1-1,0 1 1,0 0-1,0 0 0,0-1 1,0 1-1,1 0 1,-1 0-1,1-1 0,0 1 1,0 0-1,0-1 1,0 1-1,0-1 0,0 1 1,1-1-1,-1 0 1,1 0-1,0 1 1,-1-1-1,1 0 0,0-1 1,0 1-1,1 0 1,-1 0-1,0-1 0,1 1 1,-1-1-1,0 0 1,1 0-1,4 2 0,-3-3 8,0 0-1,0 1 1,0-1-1,0-1 1,-1 1-1,1-1 1,0 1-1,0-1 1,-1 0-1,1 0 1,0-1-1,-1 1 1,1-1-1,-1 0 0,0 0 1,0 0-1,1 0 1,-1-1-1,-1 1 1,1-1-1,0 1 1,0-1-1,-1 0 1,0 0-1,0 0 1,0-1-1,3-4 1,-4 6-114,1-1 0,-1-1 0,0 1 0,0 0 0,0 0 0,0 0 0,-1 0 0,1-1 0,-1 1 0,0 0 0,0-1 0,0 1 0,0 0 0,0 0 0,-1-1 0,1 1 0,-1 0 0,0 0 0,0 0 0,-1 0 0,1 0 0,0 0 0,-1 0 0,0 0 0,0 0 1,0 1-1,0-1 0,0 0 0,0 1 0,0 0 0,-6-4 0,7 5-68,0 0 0,0 0 0,-1 1 0,1-1 0,0 0 0,-1 1 0,1-1 1,-1 1-1,1-1 0,-1 1 0,1 0 0,-1-1 0,1 1 0,-1 0 0,0 0 0,1 0 1,-1 0-1,1 0 0,-1 1 0,1-1 0,-1 0 0,-1 2 0,-10 2-355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9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37 1312,'0'-2'386,"0"1"-1,0-1 1,0 1-1,0-1 0,0 1 1,-1 0-1,1-1 1,0 1-1,-1-1 1,1 1-1,-1 0 0,1-1 1,-1 1-1,1 0 1,-1-1-1,0 1 1,0 0-1,0 0 0,0 0 1,0 0-1,0 0 1,0 0-1,-2-1 1,2 1-242,-1 0 0,0 1 0,0-1 1,0 1-1,0 0 0,0-1 0,0 1 1,0 0-1,0 0 0,0 0 0,1 0 1,-1 0-1,0 1 0,0-1 0,-2 2 1,-1-1-175,0 1 0,0-1 1,1 2-1,-1-1 1,1 0-1,0 1 0,0 0 1,0 0-1,0 0 0,0 0 1,0 1-1,1-1 1,-3 5-1,5-7 23,0 0 0,0 1 1,0-1-1,1 0 0,-1 1 0,0-1 1,1 0-1,-1 1 0,1-1 0,0 1 1,-1-1-1,1 1 0,0-1 0,0 1 0,0-1 1,0 1-1,0-1 0,0 1 0,1-1 1,-1 1-1,0-1 0,1 0 0,-1 1 0,1-1 1,-1 1-1,1-1 0,0 0 0,1 2 1,2 1 74,0 0 0,0-1 1,0 0-1,1 0 1,-1 0-1,9 3 0,-10-5 39,0 1-1,0-1 0,0 0 0,-1 1 0,1-1 0,0 1 1,-1 0-1,1-1 0,-1 2 0,0-1 0,1 0 0,-1 0 1,0 1-1,0-1 0,-1 1 0,1-1 0,0 1 1,-1 0-1,2 4 0,-3-7-88,0 1 0,0-1 0,0 1 0,0 0 0,0-1 1,0 1-1,0-1 0,0 1 0,-1 0 0,1-1 0,0 1 0,0-1 0,-1 1 0,1-1 0,0 1 1,-1-1-1,1 1 0,0-1 0,-1 1 0,1-1 0,-1 1 0,1-1 0,0 0 0,-1 1 1,1-1-1,-1 1 0,1-1 0,-1 0 0,0 0 0,0 1 0,-26 2 208,-22-11-2084,39 4 1102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3:1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1 944,'1'4'8122,"1"10"-4017,16 86-3225,-8-72-597,-6-23-222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29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18 1016,'10'-17'3583,"-15"27"2945,-9 18-1161,6-11-6895,-9 38 2037,-18 102 1,31-129-391,1 1 1,1 0 0,1 1-1,2-1 1,7 43-1,-6-62-107,0-1 0,1 1 1,0-1-1,1 0 0,0 0 0,0 0 0,1-1 0,9 14 0,-10-18 129,-1 0-1,1 1 0,0-1 1,0 0-1,0-1 0,0 1 1,1-1-1,0 0 1,-1 0-1,1 0 0,0-1 1,1 0-1,-1 0 0,0 0 1,0 0-1,9 1 0,6-3 587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9 1016,'0'0'102,"0"-1"-1,0 1 1,-1 0-1,1-1 1,0 1-1,0-1 1,0 1-1,-1-1 1,1 1-1,0 0 1,0-1-1,-1 1 1,1 0 0,0-1-1,-1 1 1,1 0-1,-1 0 1,1-1-1,0 1 1,-1 0-1,1 0 1,-1-1-1,1 1 1,0 0-1,-1 0 1,1 0-1,-1 0 1,1 0-1,-1 0 1,1 0-1,-1 0 1,1 0-1,-1 0 1,1 0 0,0 0-1,-1 0 1,1 0-1,-1 0 1,1 0-1,-1 0 1,0 1-1,-13 20 3554,-3 30-1349,14-40-2159,1 0-1,0 0 1,1 0 0,1 0-1,1 21 1,-1-31-116,0 1 0,0 0 0,0-1 0,0 1 0,1 0 0,-1-1 1,1 1-1,-1-1 0,1 1 0,-1 0 0,1-1 0,0 1 0,0-1 0,0 0 0,0 1 0,0-1 1,0 0-1,0 0 0,1 1 0,-1-1 0,0 0 0,1 0 0,-1 0 0,1-1 0,-1 1 0,1 0 1,-1 0-1,1-1 0,-1 1 0,1-1 0,0 1 0,-1-1 0,1 0 0,0 0 0,-1 0 0,1 0 1,0 0-1,-1 0 0,1 0 0,0 0 0,-1-1 0,1 1 0,0-1 0,-1 1 0,1-1 0,-1 0 0,3-1 1,1 0 12,-1 0 0,1-1 0,-1 1 0,0-1-1,0 0 1,0-1 0,0 1 0,0-1 0,-1 1 0,0-1 0,0 0 0,0 0 0,0-1 0,0 1 0,-1-1 0,0 1 0,0-1 0,0 0 0,0 0 0,1-7 0,-3 9-36,1 1 0,-1-1 0,1 0 0,-1 1 0,0-1 0,0 0 0,0 0 0,-1 1 0,1-1 0,-1 0 0,1 1 0,-1-1 0,0 1 0,0-1 0,0 1 0,0-1 1,-1 1-1,1 0 0,0-1 0,-1 1 0,0 0 0,0 0 0,1 0 0,-1 0 0,0 0 0,-1 1 0,1-1 0,0 1 0,0-1 0,-1 1 0,1 0 0,-1 0 0,1 0 0,-1 0 0,1 0 0,-1 0 0,0 1 0,1-1 0,-5 1 0,3-1-134,-28 1-674,31 0 548,0 0-1,0 1 1,0-1 0,0 0 0,0 1-1,0-1 1,0 1 0,0-1 0,1 1-1,-1-1 1,0 1 0,0 0 0,1-1-1,-1 1 1,0 0 0,1 0 0,-1 0 0,0 1-1,-2 6-2757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7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1168,'-1'-1'1008,"7"4"33,9 5 4616,-2 0-2296,6 9-1169,-3 5-1160,-2 2-264,5 9-335,-8-1-89,-5 3-128,0 4-48,-10 5-72,-5 0-16,-7 7-208,-6-1-232,0-8-793,-1-4 689,-6-15 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31 264,'1'0'35,"0"0"1,0 0-1,-1 0 1,1 0-1,0 0 1,0-1-1,-1 1 0,1 0 1,0-1-1,0 1 1,-1 0-1,1-1 1,0 1-1,-1-1 0,1 1 1,0-1-1,-1 1 1,1-1-1,-1 1 1,1-1-1,-1 0 1,1 1-1,-1-1 0,0 0 1,1 0-1,-1 1 1,0-1-1,1 0 1,-1 0-1,0 1 0,0-1 1,0-1-1,0 0 43,-1 1 0,0 0 0,-1 0 0,1 0 0,0 0 0,0 1 0,0-1 0,0 0 0,-1 0 0,1 1 0,0-1 0,-1 1 0,1-1 0,-1 1 0,1-1 0,0 1 0,-1 0 0,1 0 0,-1 0 0,-1 0 0,-1 0 66,1 0-1,0 1 1,0 0-1,0 0 1,0-1-1,0 2 1,0-1-1,0 0 1,0 1-1,0-1 1,0 1 0,1 0-1,-1 0 1,1 0-1,-1 0 1,1 0-1,0 1 1,0-1-1,0 1 1,0-1-1,0 1 1,0 0-1,1 0 1,-2 4-1,-1 0-115,1 0 0,0 0-1,0 0 1,1 1 0,0-1-1,0 1 1,1-1 0,-1 1-1,1 12 1,2-16-56,-1 0 0,0 0 0,1 0-1,0 0 1,0-1 0,0 1 0,1 0 0,-1 0 0,1-1-1,0 1 1,0-1 0,0 0 0,0 1 0,1-1 0,-1 0-1,1 0 1,0 0 0,0-1 0,0 1 0,0-1 0,0 0-1,1 1 1,-1-2 0,7 4 0,-4-3-396,-1 0 1,1 0-1,0-1 0,0 0 0,0 0 1,6 0-1,11-2 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24 1328,'-2'0'296,"0"0"-1,0-1 1,0 1-1,0 0 1,0 0-1,0 1 1,0-1-1,0 0 1,0 1 0,0-1-1,0 1 1,0 0-1,1 0 1,-1-1-1,0 1 1,0 0-1,1 0 1,-1 1-1,0-1 1,1 0-1,-1 1 1,1-1-1,-2 3 1,0 0-115,1-1 1,-1 1 0,1 0-1,0 0 1,0 0-1,1 0 1,-1 0 0,1 0-1,0 0 1,0 0-1,-1 6 1,2-7-164,-1-1 0,1 1 0,0-1 0,0 1 0,0-1 0,0 0 0,0 1 1,0-1-1,1 1 0,-1-1 0,1 1 0,-1-1 0,1 0 0,0 1 0,0-1 0,0 0 0,0 0 0,1 0 0,-1 0 0,0 0 0,1 0 0,0 0 1,-1 0-1,1-1 0,0 1 0,0 0 0,0-1 0,0 0 0,0 1 0,0-1 0,0 0 0,1 0 0,-1 0 0,0-1 0,1 1 0,-1 0 0,1-1 1,-1 1-1,0-1 0,1 0 0,-1 0 0,1 0 0,-1 0 0,1-1 0,-1 1 0,4-1 0,-3 0 17,1 0-1,-1-1 1,0 1-1,0-1 1,0 1 0,0-1-1,0 0 1,0 0-1,-1 0 1,1 0-1,-1-1 1,1 1 0,-1-1-1,0 1 1,0-1-1,0 0 1,0 0-1,-1 0 1,1 0 0,-1 0-1,0 0 1,0-1-1,0 1 1,0 0-1,0-1 1,-1 1 0,1 0-1,-1-7 1,0 6-22,1 1 1,-1-1-1,0 1 1,0 0 0,-1-1-1,1 1 1,-1 0-1,1-1 1,-1 1-1,0 0 1,-1 0 0,1 0-1,0 0 1,-1 0-1,0 0 1,1 0-1,-1 0 1,0 0 0,-1 1-1,1-1 1,0 1-1,-1 0 1,1 0-1,-1 0 1,0 0-1,0 0 1,0 0 0,0 1-1,-4-2 1,-14 3-327,10 7 5479,7-1-3050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8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23 1216,'-1'-1'358,"1"-1"0,-1 1 0,0-1 0,1 1 0,-1-1 0,0 1 0,0-1 0,0 1 0,0 0 0,0-1 0,0 1 0,0 0 0,-1 0 0,-2-2 0,-25 2 2213,27 1-2550,-1 1 1,1-1-1,0 0 1,0 0-1,-1 1 1,1 0-1,0-1 1,0 1-1,0 0 1,0 0-1,0 0 1,0 0 0,0 0-1,0 1 1,0-1-1,0 1 1,1-1-1,-1 1 1,0-1-1,1 1 1,0 0-1,-1 0 1,0 2-1,1-1 12,1-1-1,0 0 1,0 0-1,0 0 0,0 0 1,0 0-1,0 0 1,0 1-1,1-1 0,-1 0 1,1 0-1,0 0 1,0 0-1,-1 0 0,1 0 1,0 0-1,1-1 0,-1 1 1,0 0-1,0-1 1,1 1-1,-1 0 0,1-1 1,0 0-1,2 3 1,13 9 500,-13-11-352,-1 0 1,1 1-1,-1-1 1,0 1-1,0 0 1,0 0-1,0 0 1,0 1-1,-1-1 0,1 0 1,-1 1-1,0 0 1,0 0-1,0-1 1,1 6-1,-3-9-166,0 1 0,0 0 1,0-1-1,0 1 0,-1 0 0,1-1 0,0 1 0,0-1 0,-1 1 0,1 0 0,0-1 0,-1 1 0,1-1 1,-1 1-1,1-1 0,0 1 0,-1-1 0,1 1 0,-1-1 0,0 0 0,1 1 0,-1-1 0,1 0 0,-1 1 0,1-1 1,-1 0-1,0 0 0,1 0 0,-1 1 0,0-1 0,1 0 0,-1 0 0,0 0 0,1 0 0,-1 0 0,0 0 1,1 0-1,-1 0 0,0 0 0,1-1 0,-1 1 0,0 0 0,-38-7-47,31 6 149,-5 0 2123,0-2-1154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39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21 1432,'-2'-20'5798,"-10"23"-812,-2 12-2071,4 2-3331,-5 23 547,2 1 1,2 1-1,1 0 0,3 0 0,1 0 1,0 78-1,6-105-106,1-1 0,0 1 1,1-1-1,0 0 0,1 1 0,0-1 1,12 26-1,-12-33 27,0-1 1,0 0 0,1 0-1,0-1 1,0 1-1,0-1 1,1 0-1,0 0 1,0 0-1,0-1 1,1 1-1,-1-1 1,1-1 0,0 1-1,0-1 1,1 0-1,-1 0 1,11 2-1,10 2 262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24 408,'-8'-24'4739,"6"51"504,1-7-6114,-2 11 977,-2 24-86,5-52-577,1-1 0,-1 0-1,0 1 1,1-1-1,-1 0 1,1 0 0,0 1-1,0-1 1,0 0-1,1 3 1,1-1-340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5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0 832,'-3'7'712,"-3"3"-344,1 3-104,0 4 17,3 4-57,4 5-120,1-3-40,1-6-40,0-4 112,-1-10-432,0 0-265,0-2 417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5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20 600,'-8'-4'672,"4"2"-160,1-1-24,9 1-63,6 2 287,7 0 2568,0-1-287,6 0-1457,3 1-631,0-1-377,2 0-160,0 0-224,-4-2 112,-4 3-784,2 1-801,-10 2 873</inkml:trace>
  <inkml:trace contextRef="#ctx0" brushRef="#br0" timeOffset="1">70 222 6905,'5'-1'1697,"9"-1"-465,8-2 496,9 1-703,-3-1-337,2 4-384,-1 0-112,-9-1-128,3 2-288,-15-1 1432,-1 7-1024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62 856,'0'-3'515,"0"0"0,-1 0 0,1 0 0,-1 0 1,0 0-1,0 0 0,0 1 0,-1-1 0,1 0 0,-1 1 0,1-1 0,-1 1 0,0-1 0,0 1 0,0 0 0,0-1 0,0 1 0,0 0 1,-1 1-1,-4-4 0,5 4-196,0 0 1,0 0 0,0 1 0,0-1-1,0 1 1,0-1 0,0 1 0,0-1-1,0 1 1,0 0 0,0 0 0,0 0-1,-1 1 1,1-1 0,-4 1 0,-19 15-1480,22-13 1173,0 0 1,0 0-1,0 0 1,1 0 0,-1 1-1,1-1 1,0 1-1,0 0 1,0-1-1,0 1 1,1 0-1,-1 0 1,1 0 0,-1 7-1,2-9-8,0 1 0,1-1 0,-1 1 1,1-1-1,-1 0 0,1 1 0,0-1 0,0 0 0,0 1 0,1-1 0,-1 0 0,0 0 0,1 0 1,-1 0-1,1 0 0,0 0 0,-1 0 0,1-1 0,0 1 0,0 0 0,0-1 0,1 0 0,-1 0 1,0 1-1,4 0 0,31 12 59,-31-12-10,1 0 0,-1 1-1,1 0 1,-1-1 0,0 2 0,0-1-1,0 1 1,7 6 0,-12-9-11,-1-1 1,1 1-1,-1 0 1,1 0-1,-1-1 0,1 1 1,-1 0-1,0 0 1,1-1-1,-1 1 1,0 0-1,0 0 1,0 0-1,1-1 0,-1 1 1,0 0-1,0 0 1,0 0-1,0 0 1,0-1-1,-1 1 1,1 0-1,0 0 0,0 0 1,0-1-1,-1 1 1,1 0-1,-1 1 1,-20 21 657,-32 7-218,45-26-603,0-1 0,0 0 0,-1-1 0,1 0 0,-1 0 0,1-1-1,-1 0 1,0 0 0,0-1 0,1 0 0,-13-2 0,11-4-675,10-5 277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3:18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22 168,'3'-10'-939,"-2"-2"4122,-1 25 4203,0 35-5104,2 41-1115,2-31 3967,-4-49-3239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5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14 984,'2'-2'337,"1"1"-1,-1-1 1,1 1 0,-1 0-1,1-1 1,-1 1-1,1 1 1,0-1 0,-1 0-1,1 1 1,0-1-1,0 1 1,-1 0 0,1 0-1,0 0 1,0 0-1,0 0 1,-1 1 0,4 0-1,-3 0-33,-1-1 0,0 1 0,0-1 0,0 1 0,0 0 0,0 0 0,0 0 0,0 0 0,0 0 0,0 0 0,2 3 0,-3-4-285,-1 1 1,1 0 0,0-1 0,-1 1-1,0 0 1,1 0 0,-1-1 0,1 1 0,-1 0-1,0 0 1,1 0 0,-1 0 0,0-1-1,0 1 1,0 0 0,0 0 0,0 0-1,0 0 1,0 0 0,0 0 0,0-1 0,0 1-1,-1 0 1,1 0 0,0 0 0,0 0-1,-1 0 1,0 0 0,-4 8 51,0 0 0,-1-1 1,0 0-1,-14 15 0,13-16 119,0 1 0,1-1 0,0 1 0,-9 16 0,15-23-177,0 0 0,0 0 0,0-1 0,0 1 0,0 0 0,0-1 0,0 1 0,1 0 0,-1-1-1,0 1 1,0 0 0,1-1 0,-1 1 0,1-1 0,-1 1 0,0 0 0,1-1 0,-1 1 0,1-1 0,-1 1 0,1-1 0,-1 0 0,1 1-1,-1-1 1,1 1 0,0-1 0,-1 0 0,1 0 0,0 1 0,-1-1 0,1 0 0,0 0 0,-1 0 0,1 0 0,0 0 0,-1 1 0,1-1 0,0-1-1,0 1 1,-1 0 0,1 0 0,0 0 0,0 0 0,35-2 79,2-20 375,-24 12 519,3 0-425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6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1176,'6'0'1064,"10"13"113,4 4 5416,2 4-4128,3 6-609,0 9-1008,-3 0-304,-1 6-280,-1 2-72,-14-3-88,-2 4-8,-10 5-7,-10-1-17,-4 1-265,-3-4-255,-6-13-744,-1-7 6225,3-11-4177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25 528,'0'-1'207,"-1"0"0,1-1-1,0 1 1,-1 0 0,1 0-1,-1-1 1,0 1 0,1 0 0,-1 0-1,0 0 1,0 0 0,0 0 0,0 0-1,0 0 1,0 0 0,0 0 0,0 0-1,0 1 1,0-1 0,0 0-1,-1 1 1,1-1 0,0 1 0,-1-1-1,-1 1 1,1 0 19,1 0 0,-1 1 0,0-1 0,1 1 1,-1 0-1,0-1 0,1 1 0,-1 0 0,1 0 0,-1 0 0,1 0 0,0 0 0,-1 1 0,1-1 0,0 0 0,-2 3 0,-4 6 70,0 0 0,0 1 0,1 0 0,-5 14 0,9-22-317,1 0 0,0 1 0,0-1 0,1 1-1,-1-1 1,1 1 0,-1-1 0,1 1 0,0-1-1,1 1 1,-1 0 0,1-1 0,-1 1 0,1-1-1,0 1 1,0-1 0,1 0 0,-1 1 0,1-1-1,-1 0 1,1 0 0,0 0 0,0 0-1,0 0 1,1-1 0,-1 1 0,1-1 0,-1 1-1,1-1 1,0 0 0,0 0 0,0 0 0,0 0-1,1-1 1,-1 1 0,0-1 0,0 0 0,1 0-1,-1 0 1,1 0 0,-1 0 0,1-1 0,0 0-1,-1 0 1,1 0 0,-1 0 0,1 0 0,-1-1-1,5-1 1,13-2-359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7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18 808,'-4'0'302,"1"0"-1,0 0 1,0 1 0,-1 0-1,1-1 1,0 1 0,0 0-1,0 1 1,0-1 0,0 0-1,0 1 1,1 0-1,-1 0 1,0 0 0,1 0-1,-1 0 1,1 0 0,0 0-1,-1 1 1,1 0 0,1-1-1,-1 1 1,0 0-1,1 0 1,-1 0 0,-1 4-1,2-5-101,1 1-1,-1-1 0,1 1 0,-1-1 1,1 1-1,0-1 0,0 1 0,0 0 1,0-1-1,0 1 0,1-1 0,-1 1 1,1-1-1,0 0 0,-1 1 0,1-1 1,0 1-1,2 2 0,-1-3-250,0 1 1,0-1-1,-1 0 1,2 0-1,-1 0 0,0 0 1,0 0-1,1 0 0,-1-1 1,1 1-1,4 1 1,-4-1 67,-1-1 0,1 0 0,-1 0 0,1-1 0,0 1 1,-1 0-1,1-1 0,0 0 0,-1 1 0,1-1 1,0 0-1,-1 0 0,1-1 0,0 1 0,-1 0 0,1-1 1,0 0-1,-1 0 0,1 0 0,-1 0 0,1 0 1,-1 0-1,0 0 0,1-1 0,-1 1 0,0-1 0,0 0 1,0 0-1,0 0 0,0 0 0,-1 0 0,1 0 1,0 0-1,1-3 0,-1 1 8,0 0 0,-1-1 0,1 1 0,-1 0 0,1-1 0,-1 1 0,-1-1 0,1 1 0,-1-1 0,1 1 0,-1-1-1,-1 1 1,1-1 0,-1 1 0,1-1 0,-1 1 0,-1-1 0,1 1 0,-1 0 0,-2-6 0,3 8-59,0 1 0,0 0 0,0-1 0,0 1 0,0 0 0,0-1 0,0 1 0,0 0 0,-1 0 0,1 0 0,0 0 0,-1 0 0,1 1 0,-1-1 0,1 0 0,-1 1 0,1-1 0,-1 1 0,1-1 0,-1 1 0,0 0 0,1-1 0,-1 1 0,0 0 0,1 0 0,-1 0 0,0 0 0,1 1 0,-1-1 0,1 0 0,-1 1 0,0-1 0,1 1 1,-1 0-1,1-1 0,-1 1 0,1 0 0,-2 1 0,-5 7-383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7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21 1112,'0'-1'510,"-1"0"0,0-1-1,0 1 1,0 0 0,0-1-1,0 1 1,0 0 0,0 0-1,0 0 1,0 0 0,-1 0-1,1 0 1,0 0 0,0 0-1,-1 1 1,1-1 0,-1 0 0,1 1-1,-1 0 1,-1-1 0,1 1-344,0-1 0,0 1 1,-1 0-1,1 0 0,0 1 1,0-1-1,0 0 0,0 1 1,-1-1-1,1 1 0,0 0 1,0 0-1,-2 1 1,2-1-192,0 0 0,-1 0 1,1 1-1,1-1 1,-1 1-1,0-1 0,0 1 1,0 0-1,1-1 1,-1 1-1,1 0 1,0 0-1,-1 0 0,1 0 1,0 1-1,0-1 1,0 0-1,1 0 0,-1 1 1,0-1-1,1 0 1,0 1-1,-1-1 1,1 1-1,0-1 0,0 0 1,1 5-1,0-3 32,0-1 1,0 0-1,1 0 0,-1 0 0,1 0 1,0 0-1,0 0 0,0 0 0,0 0 1,1-1-1,-1 1 0,1-1 0,-1 0 0,6 4 1,18 18 1199,-25-23-1187,-1-1-1,0 1 0,0-1 1,1 1-1,-1 0 0,0-1 1,0 1-1,0-1 0,0 1 0,0 0 1,0-1-1,0 1 0,0 0 1,0-1-1,0 1 0,0-1 1,0 1-1,0 0 0,0-1 0,-1 1 1,1-1-1,0 1 0,0-1 1,-1 1-1,1 0 0,0-1 0,-1 1 1,1-1-1,0 0 0,-1 1 1,1-1-1,-1 1 0,1-1 1,-1 0-1,1 1 0,-1-1 0,1 0 1,-1 1-1,1-1 0,-1 0 1,0 0-1,1 1 0,-1-1 1,1 0-1,-1 0 0,0 0 0,1 0 1,-1 0-1,0 0 0,1 0 1,-2 0-1,-33 2-1016,23-6 613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1:48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38 1360,'1'-8'-367,"1"-12"5547,-4 10 497,-5 21-2540,-19 63-2744,2 0 0,4 2 0,-17 133 1,33-187-325,1 0 1,2 0 0,0 0 0,1 1 0,5 38 0,-3-55-57,-1 1 1,1-1-1,0 1 1,0-1-1,1 0 0,0 0 1,0 0-1,0 0 1,1 0-1,0-1 1,0 1-1,0-1 0,1 0 1,0-1-1,0 1 1,0-1-1,0 0 0,1 0 1,0-1-1,-1 1 1,1-1-1,0 0 1,8 2-1,19 4-2,-4-5-7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2:0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3 344,'0'0'136,"0"0"0,0 0 0,-1 1 0,1-1 0,0 0 0,0 0 0,0 0 0,0 0 0,0 0 0,0 0 0,0 0 0,0 0 0,-1 0 0,1 0 0,0 0 0,0 0 0,0 0 0,0 0 0,0 0 0,0 0-1,0-1 1,0 1 0,-1 0 0,1 0 0,0 0 0,0 0 0,0 0 0,0 0 0,0 0 0,0 0 0,0 0 0,0 0 0,0 0 0,0 0 0,0 0 0,0-1 0,0 1 0,-1 0 0,1 0 0,0 0 0,0 0 0,0 0 0,0 0 0,0 0 0,0 0 0,0 0 0,0-1 0,0 1 0,0 0 0,0 0 0,0 0 0,0 0 0,-4 15 1920,-3 17-1673,6-15-366,-4 31 1291,-1-19-6160,6-27 1444,5 1 2401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2:03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1 352,'0'3'552,"0"6"-136,0 3-48,0 3-56,1 3 41,-1 2-89,-1-1-56,0-1 24,2 0 0,1-6-136,-3-2 32,1-9-552,2-1-152,-3-9 424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2:03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26 944,'-5'-1'880,"5"1"-199,1-3-209,12 3 944,3-1 3345,6-1-2553,11 0-903,4-1-57,3-3-280,-1 2-296,-1 3-304,-2-1-136,-4 2-232,-3 2-376,-13-2-1184,-2 1 2160,-7 5-912</inkml:trace>
  <inkml:trace contextRef="#ctx0" brushRef="#br0" timeOffset="1">69 228 1160,'7'7'928,"4"-2"-215,-1-6 775,18 1 4769,-4-6-3576,10 3-993,2-1-688,3 4-584,-3 0-183,-2 1-89,-11-2-168,-8 1-793,-2 2 105,-11 2 264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2:04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 1008,'38'-10'9974,"-36"10"-9791,1-1-1,-1 1 1,0 0 0,0 0-1,0 0 1,1 0-1,-1 0 1,0 0-1,0 0 1,0 1-1,1-1 1,-1 1-1,0-1 1,0 1 0,0 0-1,0 0 1,0 0-1,0 0 1,0 0-1,-1 1 1,4 1-1,-5 0-159,1-1-1,-1 0 0,1 0 1,-1 0-1,0 1 0,0-1 1,0 0-1,0 0 1,-1 0-1,1 1 0,0-1 1,-1 0-1,0 0 0,1 0 1,-1 0-1,0 0 0,0 0 1,0 0-1,0 0 0,-1 0 1,-1 2-1,-87 112 206,89-116-225,1 0-1,0 1 1,-1-1-1,1 1 1,-1-1-1,1 1 1,0-1-1,-1 1 1,1-1-1,0 1 1,0-1-1,0 1 1,-1-1-1,1 1 1,0-1-1,0 1 1,0 0-1,0-1 1,0 1-1,0-1 1,0 1-1,0 0 1,0-1-1,0 1 1,0-1-1,0 1 1,0-1-1,1 1 1,-1 0-1,0-1 1,0 1-1,1-1 1,-1 1-1,1 0 1,20 2 126,27-14 65,28-15-617,-52 17 248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34 126 0,'-2'-2'79,"0"1"-1,0-1 1,1 1-1,-1-1 1,1 0-1,-1 0 1,1 1-1,0-1 1,0 0-1,-1 0 1,1 0-1,1-1 1,-1 1-1,0 0 1,1 0-1,-1 0 1,1-1-1,-1-2 1,6-42 640,0 11 5855,-5 37-6437,-1-1 1,1 0-1,0 0 1,0 0 0,0 0-1,0 0 1,-1 0-1,1 0 1,0 0 0,0 0-1,0 0 1,0 0 0,0 0-1,-1 0 1,1 0-1,0 0 1,0 0 0,0 0-1,0 0 1,-1 0-1,1-1 1,0 1 0,0 0-1,0 0 1,0 0-1,0 0 1,0 0 0,-1 0-1,1 0 1,0 0 0,0-1-1,0 1 1,0 0-1,0 0 1,0 0 0,0 0-1,0 0 1,0-1-1,-1 1 1,1 0 0,0 0-1,-7 23 593,2 30-256,3 0-1,5 76 1,0-54-336,-6-22-60,1-43-83,1 0-1,0 1 1,1-1-1,0 0 0,1 0 1,-1 0-1,2 0 1,0 0-1,5 17 1,-7-26-131,1 0 86,-1-1 0,0 0 0,0 1 0,0-1 0,0 0 1,0 0-1,0 1 0,0-1 0,1 0 0,-1 0 0,0 1 1,0-1-1,0 0 0,1 0 0,-1 0 0,0 1 0,0-1 1,0 0-1,1 0 0,-1 0 0,0 0 0,1 1 0,-1-1 1,0 0-1,0 0 0,1 0 0,-1 0 0,0 0 0,1 0 1,-1 0-1,0 0 0,0 0 0,1 0 0,-1 0 0,0 0 1,1 0-1,-1 0 0,0 0 0,1 0 0,-1-1 0,11-2-939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2:04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1560,'4'-4'1265,"5"6"2759,7 11-351,6 6-1688,4 6-305,2 7-904,-6 1-256,-3 11-136,-6 2-72,-9 5-120,3 2-47,-14 0-49,-6 1-16,-2 1-16,-14-6-8,3-6-400,-1-7 7,-8-7 153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24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0 368,'2'16'1193,"-1"-1"-1,0 1 1,-1-1-1,-1 1 1,-1-1 0,-5 27-1,-4 53-730,7 45-169,3-80-2697,-1-37-654,-5-9 2114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25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1272,'0'-1'57,"0"0"-1,0-1 0,0 1 1,1 0-1,-1 0 1,0-1-1,1 1 0,-1 0 1,1 0-1,-1 0 1,1 0-1,0 0 0,0 0 1,-1 0-1,1 0 1,0 0-1,0 0 0,0 0 1,0 0-1,0 0 1,0 1-1,0-1 0,0 0 1,0 1-1,0-1 1,1 1-1,-1-1 0,0 1 1,0 0-1,1-1 1,-1 1-1,0 0 0,2 0 1,51-9 956,-45 9-530,2-2 483,45-1 1529,-54 3-2442,0 0 0,1 0 1,-1 0-1,0 1 0,1-1 0,-1 1 1,0-1-1,0 1 0,1 0 0,-1 0 0,0 0 1,0 0-1,0 1 0,0-1 0,0 0 0,0 1 1,-1-1-1,1 1 0,2 2 0,-3-2-5,-1 0 0,1 0 0,-1-1 0,1 1 0,-1 0 0,0 0 0,1-1-1,-1 1 1,0 0 0,0 0 0,-1 0 0,1 0 0,0-1 0,-1 1 0,1 0 0,-1 0-1,1-1 1,-1 1 0,0 0 0,1-1 0,-1 1 0,0-1 0,0 1 0,-2 2 0,-33 35 469,32-34-471,-40 32 175,34-30-201,1 0 0,-1 1 0,1 0 0,1 1 0,0 0 0,-8 10 0,16-18-23,0 0 1,0 0-1,0 0 1,0 0-1,0 0 0,0 0 1,0 0-1,0 0 0,0 0 1,0 0-1,1 0 1,-1 1-1,0-1 0,1 0 1,-1-1-1,1 1 0,-1 0 1,1 0-1,-1 0 0,1 0 1,0 0-1,0 0 1,-1-1-1,1 1 0,0 0 1,0-1-1,0 1 0,0 0 1,-1-1-1,1 1 1,0-1-1,0 1 0,0-1 1,2 1-1,41 18 284,-39-17-225,31 10 174,-29-11-211,1 1-1,-1 0 0,0 0 0,0 1 1,-1 0-1,1 0 0,-1 1 1,1-1-1,-1 1 0,0 1 0,0-1 1,-1 1-1,1 0 0,4 7 1,0-2-393,0-3 179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25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28 624,'7'-7'-674,"19"-14"7235,-16 21-2336,-5 17-1857,-6-13-2275,0 0 0,-1 1 1,1-1-1,-1 0 0,1 0 0,-1 0 0,-1 0 0,1-1 1,0 1-1,-1 0 0,0-1 0,-3 4 0,-20 31 32,4 14-45,22-51-80,0-1-1,0 1 0,0-1 1,0 1-1,1-1 0,-1 1 1,0-1-1,0 0 0,1 1 1,-1-1-1,0 0 0,0 1 0,1-1 1,-1 0-1,0 1 0,1-1 1,-1 0-1,1 1 0,-1-1 1,0 0-1,1 0 0,-1 0 0,1 1 1,-1-1-1,1 0 0,-1 0 1,1 0-1,-1 0 0,0 0 1,1 0-1,-1 0 0,1 0 1,-1 0-1,1 0 0,-1 0 0,1 0 1,-1 0-1,1-1 0,-1 1 1,1 0-1,-1 0 0,0 0 1,1 0-1,0-1 0,22-5 3,77-38 705,-100 44-700,1 0 0,-1 0 0,0-1 0,1 1 0,-1 0 0,0 0 0,1 0 0,-1 0 0,0 0 0,1 0 0,-1 0 0,0 0 0,0 0 0,1 0 0,-1 0 0,0 0 0,1 0 0,-1 0 0,0 0 0,1 0 0,-1 0 0,0 1 0,1-1 0,-1 0 0,0 0 0,0 0 0,1 0 0,-1 1 0,0-1 0,0 0 0,1 0 0,-1 1 0,0-1 0,0 0 0,0 0 0,1 1 0,-1-1 0,0 1 0,2 16 279,-8 21 182,6-37-443,-1 3-46,-2 5-100,1 1-1,1 0 1,-1-1-1,1 1 1,1 0 0,1 12-1,1-20-1394,2-1 480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2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43 1296,'-8'-4'1008,"6"1"-479,2 0 87,8 2 2144,13 1 209,-7-3-1705,3 0-408,1-2-415,-6 0-105,12 3-176,-1 0-48,-5 0-48,-8-2-352,1 1-2121,-5 1 1497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26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1088,'-5'9'1166,"1"-1"-1,0 1 0,1 0 1,0 0-1,0 0 1,1 0-1,0 0 0,1 1 1,-1 10-1,2-15-1251,-1-5 116,1 1-1,0 0 1,0 0 0,-1 0 0,1 0-1,0-1 1,0 1 0,0 0 0,0 0-1,0 0 1,0 0 0,0 0-1,0-1 1,0 1 0,0 0 0,1 0-1,-1 0 1,0 0 0,1-1 0,-1 1-1,0 0 1,1 0 0,-1 0-1,1-1 1,-1 1 0,1 0 0,-1-1-1,1 1 1,0-1 0,-1 1-1,1-1 1,0 1 0,0-1 0,-1 1-1,1-1 1,0 1 0,0-1 0,0 0-1,-1 0 1,1 1 0,1-1-1,39-9 187,-11 1-178,-25 8-30,-1 1 1,0-1 0,1 1 0,-1-1-1,0 1 1,0 1 0,1-1-1,-1 1 1,7 3 0,-10-4 8,0-1 0,0 1 1,0 0-1,0 0 0,0 0 0,0 0 1,0 0-1,0 0 0,-1 0 0,1 0 1,0 0-1,-1 0 0,1 1 0,-1-1 1,1 0-1,-1 0 0,0 0 0,1 1 1,-1-1-1,0 0 0,0 1 0,0-1 1,0 0-1,0 0 0,0 1 0,0-1 1,0 0-1,-1 1 0,1-1 0,0 0 1,-1 0-1,1 0 0,-1 1 1,0-1-1,1 0 0,-1 0 0,-1 2 1,-5 9 150,0-1 1,-1 1 0,0-1-1,-1-1 1,-20 20 0,27-28-194,-1 1 0,0-1 0,0 0 1,0 0-1,-1 0 0,1 0 0,0 0 1,-1-1-1,1 0 0,-1 1 0,1-1 0,-1-1 1,0 1-1,0 0 0,1-1 0,-1 0 1,0 0-1,0 0 0,1 0 0,-1 0 1,0-1-1,1 0 0,-1 0 0,0 0 1,1 0-1,-1 0 0,-3-3 0,-2-3-255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3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39 0,'0'0'39,"1"0"1,0-1-1,0 1 0,0 0 1,-1-1-1,1 1 1,0-1-1,-1 1 0,1-1 1,0 0-1,-1 1 0,1-1 1,-1 0-1,1 1 0,-1-1 1,1 0-1,-1 0 0,1 1 1,-1-1-1,0 0 1,0 0-1,1 0 0,-1 0 1,0 0-1,0 1 0,0-1 1,0 0-1,0 0 0,0 0 1,0 0-1,0 0 1,0 1-1,0-1 0,-1 0 1,1 0-1,0 0 0,-1 0 1,1 1-1,0-1 0,-1 0 1,1 0-1,-1 1 1,1-1-1,-1 0 0,1 1 1,-1-1-1,0 0 0,1 1 1,-1-1-1,0 1 0,0-1 1,1 1-1,-1 0 0,0-1 1,0 1-1,0 0 1,1-1-1,-1 1 0,0 0 1,0 0-1,0 0 0,0 0 1,0-1-1,1 2 0,-1-1 1,0 0-1,0 0 1,0 0-1,-1 1 0,-4 0 177,1 0-1,0 1 0,0 0 1,0 0-1,0 1 0,0 0 1,0-1-1,1 2 0,-1-1 1,1 0-1,0 1 0,0 0 1,-4 5-1,1-1 297,0 0-1,1 1 1,0 1-1,1-1 1,-1 1 0,-6 19-1,9-20-207,0 0 0,1 0 0,0 0 0,1 0 0,0 0 0,0 0-1,1 0 1,1 13 0,0-17-276,-1 0 0,1-1 0,0 1 0,1 0 0,-1-1 0,1 0 0,0 1 0,0-1 0,0 0 0,1 0 1,-1 0-1,1 0 0,0 0 0,0-1 0,1 1 0,4 3 0,-3-3-29,0-1 1,1-1-1,-1 1 1,1-1-1,0 1 1,-1-1-1,1-1 1,0 1-1,0-1 1,0 0-1,0-1 1,0 0-1,0 0 1,0 0-1,0 0 1,0-1-1,11-2 1,-13 2-453,0-1-1,1 1 1,-1-1 0,0 0 0,0 0 0,0 0-1,-1-1 1,1 1 0,4-4 0,-1-2-2711,-6 2 1259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3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24 968,'-1'-2'86,"0"0"-1,-1 1 0,1-1 1,0 1-1,0-1 0,-1 1 1,1 0-1,-1-1 0,0 1 0,1 0 1,-1 0-1,0 0 0,1 0 1,-1 0-1,0 1 0,0-1 1,0 0-1,0 1 0,0 0 1,0-1-1,-2 1 0,2 0 20,0 1-1,0-1 1,0 1-1,1 0 1,-1 0-1,0 0 1,1 0-1,-1 0 1,0 0-1,1 0 1,-1 0-1,1 0 1,0 1-1,-1-1 1,1 1-1,0-1 1,-2 4-1,-1 1 16,1 1 1,-1 0-1,1 0 0,1 0 1,-1 1-1,1-1 0,0 1 1,1-1-1,-1 14 0,2-12-94,2 0-1,-1 0 1,1 0-1,0 0 1,1-1-1,0 1 1,5 10-1,-7-17 49,0 1 0,1 0-1,0-1 1,-1 1 0,1-1 0,0 1 0,0-1 0,0 0-1,1 0 1,-1 0 0,4 2 0,-5-3 7,1 0 0,-1-1 1,0 1-1,1-1 0,-1 0 1,1 1-1,-1-1 0,1 0 1,-1 0-1,1 0 0,-1 0 0,1 0 1,-1 0-1,1 0 0,-1-1 1,1 1-1,-1 0 0,1-1 0,-1 1 1,1-1-1,-1 0 0,0 1 1,3-3-1,0 0 62,-1 0 0,0-1-1,1 1 1,-1-1 0,-1 0 0,1 0 0,0 0 0,-1 0-1,0-1 1,0 1 0,0-1 0,-1 1 0,0-1 0,1 1-1,-2-1 1,1 0 0,0 0 0,-1 0 0,0-7 0,0 2-50,0 0 0,-1 1 0,0-1 0,0 0 0,-1 0 0,0 1 0,-1-1 0,-6-14 0,-1 10-47,9 14-34,1-1 0,0 1-1,0 0 1,-1 0 0,1 0-1,0 0 1,-1 0-1,1 0 1,0 0 0,-1-1-1,1 1 1,0 0 0,-1 0-1,1 0 1,0 0 0,-1 0-1,1 1 1,0-1-1,-1 0 1,1 0 0,0 0-1,-1 0 1,1 0 0,0 0-1,-1 0 1,1 1-1,0-1 1,0 0 0,-1 0-1,1 0 1,0 1 0,0-1-1,-1 0 1,1 0 0,0 1-1,0-1 1,0 0-1,-1 0 1,1 1 0,0-1-1,0 0 1,0 1 0,0-1-1,0 0 1,0 1 0,-5 9 225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4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46 1064,'0'-2'131,"1"1"-1,0-1 1,-1 0-1,0 0 1,1 1-1,-1-1 0,0 0 1,0 1-1,0-1 1,0 0-1,0 0 1,-1 1-1,1-1 1,0 0-1,-1 1 1,1-1-1,-1 0 1,0 1-1,1-1 0,-3-1 1,3 2 60,-1 0 0,0 0 1,0 1-1,0-1 0,0 0 0,0 1 0,0-1 1,0 1-1,0-1 0,0 1 0,0 0 1,0-1-1,0 1 0,0 0 0,0 0 0,0 0 1,0 0-1,0 0 0,0 0 0,0 0 1,0 0-1,0 0 0,-2 1 0,2-1-15,-1 0-1,1 1 1,-1 0 0,1-1-1,0 1 1,-1 0-1,1-1 1,0 1 0,-1 0-1,1 0 1,0 0-1,0 0 1,0 0-1,0 1 1,0-1 0,0 0-1,0 0 1,0 1-1,1-1 1,-1 1 0,-1 2-1,2-2-221,-1-1-1,1 1 1,0 0-1,0 0 1,0 0-1,0 0 1,0 0 0,0-1-1,0 1 1,1 0-1,-1 0 1,1 0-1,-1 0 1,1-1 0,1 3-1,30 40 507,-28-40-346,0 0-1,0 1 1,0-1-1,-1 1 1,1 0-1,-1 0 1,0 0 0,0 1-1,-1-1 1,0 1-1,0 0 1,0-1-1,1 9 1,-3-13-81,0 1 0,-1-1 1,1 1-1,0-1 0,-1 1 1,1-1-1,-1 0 0,1 1 0,-1-1 1,1 0-1,-1 1 0,0-1 0,0 0 1,0 0-1,0 0 0,0 0 0,0 0 1,0 0-1,0 0 0,0 0 1,0 0-1,-1 0 0,1-1 0,0 1 1,-1 0-1,1-1 0,0 1 0,-1-1 1,1 1-1,-1-1 0,1 0 1,-1 0-1,1 0 0,-2 0 0,-1 1-155,0-1 0,0 0-1,0-1 1,0 1-1,0-1 1,0 0 0,0 0-1,0 0 1,0 0 0,0 0-1,-6-4 1,2-2-742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5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70 119 88,'25'-85'2049,"-10"51"5071,-41 76-1498,16-28-5435,1 1 1,0 0-1,1 0 1,-11 30 0,11-15-24,1 0 1,1 1 0,2 0 0,1-1-1,2 55 1,3-70-209,-1 0 0,2 0 1,0 0-1,0 0 0,12 28 0,-11-36-121,0 1 0,0-1 0,0 0 0,1 0 0,0 0 0,0-1 0,0 0 0,1 0 0,0 0 0,0-1 0,13 9 0,-10-9-882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0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1728,'0'-1'256,"0"-1"-1,0 1 1,0-1-1,0 1 1,0 0-1,0-1 1,0 1-1,0-1 1,1 1-1,-1 0 1,0-1-1,1 1 1,-1 0-1,1-1 1,0 1 0,-1 0-1,1 0 1,0 0-1,0-1 1,0 1-1,0 0 1,0 0-1,0 0 1,0 0-1,0 1 1,0-1-1,0 0 1,0 0-1,1 1 1,-1-1-1,0 0 1,1 1-1,-1-1 1,0 1-1,3-1 1,54-17 1993,-57 18-2236,11-3 207,-4 1-67,-1 0 0,0 0 0,1 0 0,0 1 0,-1 1 0,1-1 0,0 1 0,-1 0 0,11 2 0,-16 0-112,-1-1-1,1 0 0,-1 1 1,1-1-1,-1 1 0,1 0 1,-1-1-1,0 1 0,0 0 1,0 0-1,0 0 1,0 0-1,0 0 0,-1 0 1,1 0-1,-1 0 0,1 0 1,-1 0-1,0 0 0,1 1 1,-1-1-1,0 0 1,-1 0-1,1 0 0,-1 3 1,1 3 14,-1-1 1,0 1-1,0-1 0,-1 0 1,0 1-1,-3 7 1,1-9-42,0 0-1,0-1 1,-1 1 0,1-1 0,-1-1-1,0 1 1,-1-1 0,1 1 0,-1-1-1,0-1 1,0 1 0,0-1 0,0 0-1,-1-1 1,-11 4 0,9-3-1,0 1 1,0 0-1,0 0 1,0 1 0,1 0-1,-11 9 1,19-14-15,-1 1 0,1-1 0,-1 0 0,1 1 1,0-1-1,-1 1 0,1-1 0,0 1 0,0-1 1,-1 1-1,1-1 0,0 1 0,0-1 0,0 1 1,0 0-1,-1-1 0,1 1 0,0-1 0,0 1 1,0-1-1,0 1 0,0 0 0,1-1 0,-1 1 1,0-1-1,0 1 0,0-1 0,0 1 0,1-1 1,-1 1-1,0-1 0,0 1 0,1-1 0,-1 1 1,0-1-1,1 1 0,-1-1 0,1 0 0,-1 1 1,1-1-1,-1 1 0,0-1 0,1 0 0,-1 0 1,1 1-1,0-1 0,-1 0 0,1 0 0,-1 0 1,1 1-1,-1-1 0,1 0 0,-1 0 0,2 0 1,36 11-44,-33-10 48,8 2 36,0 1 0,0 0 1,-1 1-1,1 0 1,-1 1-1,-1 0 0,1 1 1,-1 0-1,0 1 1,0 0-1,-1 1 1,0 0-1,-1 1 0,0 0 1,-1 0-1,0 1 1,0 0-1,-1 0 0,0 1 1,-1 0-1,-1 0 1,8 25-1,-12-13-1407,-8-18 928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5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4 640,'1'-3'848,"-1"3"-384,1 6-280,0 3 321,-1 3-321,0 2 96,0 4-8,0 1-104,0-2-88,0 1-32,0-2-392,0-4 312,0-4-152,0-4-120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6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15 896,'6'0'920,"-4"5"-432,1 5-279,-3 2 111,2 2 208,0 4 32,0-1 656,-1-1-1720,-1-3-488,1-2 944,-1-4-160,-3-6-136</inkml:trace>
  <inkml:trace contextRef="#ctx0" brushRef="#br0" timeOffset="1">8 22 1336,'-7'0'1297,"7"0"335,3 0 2497,10 2-1353,1-2-1247,8 1-345,2-1-232,8-1-440,-1-2-64,-1-1-128,0 0-64,-6-1-87,3 2-137,-6 1-417,-6 0-167,-5 3 424,-1 3-344,-5 3-360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27 968,'-1'1'1040,"4"-1"-287,4-2-145,9 0 5201,4-2-3345,7 0-1279,3 2-33,-1-3-440,2 2-232,-6 0-568,1 0-136,-6 3 176,-3 4-240,-7 0-320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7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1 672,'-19'20'193,"32"-18"3023,-12-2-3041,1-1 1,-1 1-1,1 0 0,0 0 1,-1-1-1,1 1 0,-1 0 1,1 1-1,-1-1 0,1 0 1,0 0-1,-1 1 0,1-1 1,-1 1-1,1-1 0,-1 1 1,0-1-1,1 1 0,-1 0 1,1 0-1,-1 0 0,0 0 1,0 0-1,0 0 0,0 0 1,1 0-1,-1 1 0,-1-1 1,1 0-1,0 1 0,0-1 1,0 0-1,-1 1 0,1-1 1,-1 1-1,1-1 0,-1 1 1,0-1-1,1 3 0,-2 4-101,0-1-1,-1 0 1,0 0 0,0 0-1,-1-1 1,0 1-1,0 0 1,0-1-1,-1 0 1,0 0-1,0 0 1,-6 6 0,3-3 52,1-1 0,1 1 1,-1 1-1,-6 16 1,12-26-118,0 1 0,-1-1 0,1 0 0,0 1 0,0-1 0,0 0 0,0 1 0,0-1 0,0 0 0,0 1 0,0-1 0,0 1 0,0-1 0,0 0 0,0 1 0,0-1 0,0 0 0,1 1 0,-1-1 0,0 0 0,0 1 0,0-1 0,0 0 0,1 1 0,-1-1 0,0 0 0,0 0 0,1 1 0,-1-1 0,0 0 0,0 0 0,1 1 0,-1-1 0,0 0 0,1 0 0,-1 0 0,0 1 0,1-1 0,0 0 0,20 1 193,21-11-116,7-6-51,-24 7-30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3:57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1280,'1'0'205,"-1"-1"0,1 0-1,-1 1 1,1-1-1,-1 1 1,1-1 0,0 1-1,-1-1 1,1 1 0,-1-1-1,1 1 1,0 0-1,0-1 1,-1 1 0,1 0-1,0-1 1,0 1 0,-1 0-1,1 0 1,0 0 0,0 0-1,0 0 1,-1 0-1,1 0 1,0 0 0,0 0-1,0 0 1,-1 0 0,1 1-1,1-1 1,25 19 3740,14 34-974,-31-37-2799,-1 1-1,-1 0 1,0 1-1,-2 0 1,0 0-1,0 1 0,-2 0 1,0-1-1,-2 1 1,0 1-1,-1-1 1,0 0-1,-5 32 1,0-22-169,-1-1 1,-2 0-1,0 0 1,-2 0 0,-2-1-1,0-1 1,-1 0-1,-24 36 1,11-27-69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0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43 920,'-1'-3'257,"0"0"0,0 1 0,0-1 0,-1 1-1,1-1 1,-1 1 0,0-1 0,1 1 0,-1 0 0,0 0-1,-1 0 1,1 0 0,0 0 0,0 1 0,-1-1 0,1 1 0,-1-1-1,-3 0 1,2 1 58,1 1-1,0 0 1,-1 0-1,1 0 1,0 0 0,0 1-1,-1-1 1,1 1-1,0 0 1,0 0-1,0 0 1,0 0-1,0 0 1,0 1 0,0 0-1,-4 3 1,0 0-282,0 0-1,1 1 1,-1 0 0,1 1 0,1 0 0,0-1 0,0 2-1,0-1 1,0 0 0,1 1 0,1 0 0,-1 0 0,1 0-1,1 1 1,-1-1 0,-1 16 0,3-20-32,0 0-1,1 0 1,0 1-1,-1-1 1,1 0-1,1 1 1,-1-1-1,1 0 1,-1 0-1,1 1 1,0-1-1,1 0 1,-1 0-1,1 0 1,0 0 0,0 0-1,0-1 1,0 1-1,1 0 1,-1-1-1,1 0 1,0 0-1,0 0 1,0 0-1,1 0 1,-1 0-1,1-1 1,-1 0-1,1 1 1,0-1 0,0-1-1,0 1 1,0-1-1,0 1 1,7 0-1,23 2-168,-10-7-2726,-10-1 976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09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65 856,'-9'-40'2227,"9"40"-2084,0-1 1,0 0-1,0 0 1,0 1 0,0-1-1,0 0 1,-1 1-1,1-1 1,0 0 0,0 1-1,-1-1 1,1 0-1,0 1 1,-1-1 0,1 0-1,-1 1 1,1-1-1,-1 1 1,1-1 0,-1 1-1,1-1 1,-1 1-1,1 0 1,-1-1 0,0 1-1,1-1 1,-1 1-1,0 0 1,1 0 0,-1-1-1,0 1 1,1 0-1,-1 0 1,0 0 0,0 0-1,1 0 1,-1 0-1,0 0 1,0 0 0,1 0-1,-1 0 1,0 0-1,1 1 1,-1-1 0,0 0-1,1 0 1,-1 1-1,0-1 1,1 0 0,-2 1-1,-40 57 637,38-52-768,1-1 0,0 0 0,0 1 0,1 0-1,0-1 1,0 1 0,0 0 0,1 0 0,-1 0-1,1 0 1,1 1 0,-1-1 0,1 0 0,0 0-1,1 0 1,2 12 0,-3-15 17,1 0-1,0 0 1,0-1 0,0 1-1,0 0 1,0-1 0,1 1 0,-1-1-1,1 1 1,-1-1 0,1 0-1,0 0 1,0 0 0,0 0 0,0 0-1,0 0 1,1-1 0,-1 1-1,0 0 1,1-1 0,0 0 0,-1 0-1,1 0 1,-1 0 0,1 0-1,0 0 1,0-1 0,0 1 0,-1-1-1,1 0 1,0 0 0,0 0-1,0 0 1,0 0 0,-1-1 0,1 1-1,0-1 1,4-2 0,-2 2 8,-1-1 0,1 0 1,-1 0-1,0-1 0,0 1 1,0-1-1,0 0 0,0 0 1,-1 0-1,1 0 0,-1-1 1,0 0-1,0 1 1,0-1-1,-1 0 0,1-1 1,-1 1-1,0 0 0,0-1 1,0 1-1,-1-1 0,0 1 1,0-1-1,0 0 0,0 0 1,-1 1-1,1-7 0,-1 6-12,1 0 1,-1 0-1,0 0 0,-1 0 0,1 0 0,-1 0 0,0 0 0,0 0 1,-1 0-1,1 0 0,-1 0 0,0 1 0,-1-1 0,1 1 0,-1-1 0,0 1 1,0 0-1,0 0 0,0 0 0,-1 0 0,1 1 0,-1 0 0,0-1 0,0 1 1,-7-3-1,10 5-87,0 0 0,-1 1 0,1-1 1,0 1-1,0-1 0,0 1 0,-1 0 0,1-1 1,0 1-1,0 0 0,-1 0 0,1 0 1,0 0-1,-1 0 0,1 0 0,0 0 1,0 0-1,-1 1 0,1-1 0,0 0 0,0 1 1,-1-1-1,1 1 0,0 0 0,0-1 1,0 1-1,0 0 0,0-1 0,0 1 0,-1 1 1,-2 11-636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09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53 1232,'0'-2'413,"0"0"1,0 0-1,0 1 0,0-1 0,0 0 0,0 0 0,-1 0 0,1 1 0,-1-1 1,1 0-1,-1 1 0,0-1 0,0 0 0,0 1 0,1-1 0,-2 1 1,1-1-1,0 1 0,0-1 0,0 1 0,-1 0 0,-1-2 0,0 1-241,0 1 0,0-1-1,0 1 1,0-1 0,0 1 0,0 0-1,0 0 1,-1 1 0,1-1-1,0 1 1,-7-1 0,6 1-203,0 0 0,0 0 1,0 0-1,0 1 0,0-1 0,0 1 1,1 0-1,-1 0 0,0 1 0,0-1 1,1 1-1,-1-1 0,1 1 0,-1 0 1,1 1-1,0-1 0,0 0 1,0 1-1,0 0 0,0 0 0,1 0 1,-3 4-1,3-5 14,1 0 0,0 0 0,0 0 0,0 0 0,1 1 1,-1-1-1,0 0 0,1 0 0,0 1 0,-1-1 0,1 0 0,0 1 0,0-1 1,1 1-1,-1-1 0,0 0 0,1 1 0,-1-1 0,1 0 0,0 0 0,0 1 0,0-1 1,0 0-1,0 0 0,0 0 0,2 2 0,2 1 43,1 0 0,0 0 0,0 0 0,0-1-1,1 0 1,11 5 0,-12-7 86,-1 1 0,0-1 0,0 1 0,0 1 0,0-1 0,0 1 0,0-1 0,-1 1 0,0 1 0,7 8 0,-11-12-82,1 0 0,-1 0 0,0 0 0,1 0 0,-1 0 0,0 0 0,0 0 0,0 0 0,0 1 0,0-1 0,0 0 0,0 0 0,0 0 0,-1 0 0,1 0 0,0 0-1,-1 1 1,1-1 0,-1 0 0,1 0 0,-1 0 0,1 0 0,-1 0 0,0-1 0,1 1 0,-1 0 0,0 0 0,0 0 0,0-1 0,0 1 0,0 0 0,1-1 0,-1 1-1,0-1 1,-1 1 0,1-1 0,0 1 0,0-1 0,-2 1 0,-2 1-19,0 0-1,-1 0 1,1-1 0,0 0-1,-1 0 1,-9 1 0,-23-8-2352,27 2 1438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09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27 1024,'1'-9'-329,"-2"-9"4416,-1 18-917,-3 10-225,-4 22-2522,2 1 1,1 0-1,1 0 0,2 0 0,1 0 1,5 60-1,-2 11 465,-1-86-756,-1 26 411,6 70 0,-4-102-632,1 0 0,1 0 0,0 0 0,1 0 0,0-1 0,0 1 0,1-1 0,1 0 0,0 0 0,11 14 0,-3-10-255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0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 1136,'-2'-2'944,"6"3"-143,-2 4-217,-4 2 1384,4 7 1249,-5 3-1673,0 7-632,4-1-392,-2 5-151,3-1-81,-2-2-144,-2-1-48,4-9 160,-4-3-528,2-8-1273,1-2 897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2 200 1168,'-1'-18'8899,"15"-21"-3910,-10 28-4375,31-57 1284,-4 12-739,-24 49-823,-2 17-142,0 17-23,-6 19-17,8 170-37,-7-209-358,0-7 102,0 1-1,0 0 1,0 0 0,0 0-1,0 0 1,0 0-1,0 0 1,0 0 0,0-1-1,0 1 1,0 0 0,1 0-1,-1 0 1,0 0-1,1-1 1,-1 1 0,1 0-1,-1 0 1,1-1-1,-1 1 1,1 0 0,-1-1-1,1 1 1,0 0 0,-1-1-1,1 1 1,0-1-1,0 1 1,0 0 0,3-1-1383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0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58 488,'6'-7'768,"0"3"184,-1 5-439,3 7 319,-8 5 2785,4 7-1409,-1 3-1424,-4-2-328,6 2-280,-5-6-48,3-3-24,3 2-640,-6-11 5561,5 1-4120</inkml:trace>
  <inkml:trace contextRef="#ctx0" brushRef="#br0" timeOffset="1">1 30 1536,'-1'-2'1265,"11"2"567,3 0 3369,10-2-2896,9 1-689,6-4-632,4 1-360,1 0-280,-2-1-128,-7 2-128,-6 1-160,-10 1-640,-6 2 4705,-8 6-3353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1064,'3'2'1016,"9"-5"5554,12-7-4258,8 2-847,9-1 7,4 2-648,-8 1-680,3 4-72,-15-2-32,-7 0 64,-4 4-568,-10-2-768,-2 4 784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1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8 688,'23'-4'8232,"11"0"-4920,-33 5-3282,0-1 0,0 1 0,1-1 0,-1 1 0,0-1 0,0 1 0,0 0 0,0-1 0,0 1 0,0 0 0,0 0 0,0 0 0,0 0 0,-1 0 0,1 0 0,0 0 0,0 0 0,-1 0 0,1 0 0,-1 0 0,1 1 0,-1-1 0,0 0 0,1 0 0,-1 1 0,0-1 0,0 2 0,1-1 4,-1 1 1,0-1-1,0 1 0,0-1 0,-1 1 0,1-1 1,0 1-1,-1-1 0,0 1 0,0-1 1,1 0-1,-1 1 0,-1-1 0,1 0 0,0 0 1,0 0-1,-3 2 0,-34 37 240,4-4-41,34-37-231,-1 0 0,1 1-1,0-1 1,0 0 0,0 0 0,-1 1 0,1-1-1,0 0 1,0 1 0,0-1 0,0 0 0,-1 1-1,1-1 1,0 0 0,0 1 0,0-1 0,0 0-1,0 1 1,0-1 0,0 0 0,0 1 0,0-1-1,0 0 1,0 1 0,0-1 0,0 0 0,0 1-1,1-1 1,-1 0 0,0 1 0,0-1 0,0 0-1,0 1 1,1-1 0,-1 0 0,0 0 0,0 1-1,0-1 1,1 0 0,-1 0 0,0 1 0,1-1-1,18 1 49,20-12 18,7-5-356,-23 8 149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1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1280,'13'2'1000,"2"8"-423,4 3 1095,7 8 4569,3 3-4088,-6 11-857,3 6-360,-10 4-360,-8-1-96,-4 3-239,-4 2-97,-10 7-72,0 9 64,-16-3-464,-7-4 223,-2-7 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64 328,'1'-1'155,"0"-1"0,0 1 0,1-1 0,-1 1 1,0 0-1,-1-1 0,1 0 0,0 1 0,0-1 0,-1 1 0,1-1 0,-1 0 0,1 0 1,-1 1-1,0-1 0,0 0 0,0 0 0,1 1 0,-2-1 0,1 0 0,0 0 0,0 1 1,-1-1-1,1 0 0,-1 0 0,1 1 0,-1-1 0,0 1 0,1-1 0,-1 0 0,0 1 1,0 0-1,0-1 0,0 1 0,-2-2 0,2 2 40,0 0-1,-1 1 1,1-1 0,0 1-1,0-1 1,0 1-1,0 0 1,0 0 0,0-1-1,-1 1 1,1 0 0,0 0-1,0 0 1,0 0 0,-1 0-1,1 0 1,0 1 0,0-1-1,0 0 1,0 1 0,-2 0-1,-23 18 630,19-11-936,1 1 0,-1 0 0,-8 18 0,12-22 90,1 1-1,0 0 1,0 0-1,0 0 1,1 0-1,0 0 1,0 0-1,1 0 1,0 1-1,0-1 1,0 0-1,1 0 1,0 0-1,0 0 1,0 0-1,1 0 1,0 0-1,3 7 1,-4-10 6,1 0 0,0 1 1,0-1-1,0 0 0,0 0 1,1 0-1,-1 0 0,1-1 0,0 1 1,0-1-1,0 1 0,0-1 0,0 0 1,0 0-1,1 0 0,-1-1 1,1 1-1,-1-1 0,1 0 0,-1 0 1,1 0-1,0 0 0,0-1 0,-1 1 1,1-1-1,0 0 0,0 0 1,-1-1-1,1 1 0,6-2 0,16-6 116,4-1-45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2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20 1040,'-2'-2'289,"0"1"0,0-1 0,0 1 0,-1 0-1,1 0 1,0 0 0,-1 0 0,1 0 0,0 0 0,-1 1-1,1-1 1,-1 1 0,1 0 0,-1 0 0,1 0 0,-1 0-1,1 0 1,-1 0 0,1 1 0,-1-1 0,1 1 0,0-1 0,-5 3-1,4-1-160,0 0-1,0 1 1,0-1-1,0 1 0,0-1 1,1 1-1,-1 0 1,1 0-1,0 0 0,0 1 1,0-1-1,0 0 1,0 1-1,-1 4 0,1-3-64,0 0 0,1 0 0,-1 0 0,1 0 0,0 1-1,0-1 1,1 0 0,-1 1 0,1-1 0,0 0 0,1 1 0,-1-1-1,1 0 1,0 1 0,1-1 0,-1 0 0,1 0 0,0 0 0,0 0 0,1 0-1,-1-1 1,6 9 0,-6-12-29,0 1-1,0-1 1,0 1 0,-1-1-1,1 0 1,0 0 0,0 0-1,1 0 1,-1 0 0,0 0-1,0-1 1,0 1-1,1-1 1,-1 1 0,0-1-1,1 0 1,-1 0 0,0 0-1,1 0 1,-1 0 0,0 0-1,0-1 1,1 1 0,-1-1-1,0 0 1,0 0 0,0 0-1,0 0 1,0 0-1,0 0 1,0 0 0,0 0-1,0-1 1,0 1 0,2-4-1,1 0 41,0-1 0,0 1 0,-1-1 1,0 0-1,0 0 0,0 0 0,-1 0 0,0-1 0,-1 1 0,4-11 0,-4 7-11,0 0 1,-1-1-1,0 1 1,0-13-1,-1 22-71,0-1 0,0 1 0,0-1-1,0 0 1,0 1 0,0-1 0,0 1 0,0-1 0,-1 1 0,1-1 0,0 1-1,-1-1 1,0 1 0,1-1 0,-1 1 0,0 0 0,0-1 0,1 1 0,-1 0-1,0-1 1,0 1 0,-1 0 0,1 0 0,0 0 0,0 0 0,0 0-1,-1 0 1,1 1 0,0-1 0,-1 0 0,1 1 0,-1-1 0,1 1 0,-1-1-1,1 1 1,-1 0 0,1-1 0,-4 1 0,-2 3-814,2 3 348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13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29 984,'0'0'78,"1"-1"0,-1 1-1,0-1 1,1 1 0,-1-1-1,0 1 1,1-1 0,-1 0 0,0 1-1,0-1 1,0 1 0,1-1-1,-1 0 1,0 1 0,0-1-1,0 1 1,0-1 0,0 0 0,0 1-1,0-1 1,0 1 0,0-1-1,-1 0 1,1 1 0,0-1 0,0 1-1,0-1 1,-1 0 0,1 1-1,0-1 1,-1 1 0,0-1-1,-20-8 4238,-28 10-385,47-1-3896,0 1-1,0-1 0,0 1 1,0 0-1,0 0 0,0 0 0,0 0 1,0 0-1,0 0 0,0 1 1,1-1-1,-1 1 0,0-1 1,1 1-1,-1-1 0,1 1 1,0 0-1,-1 0 0,1 0 1,0 0-1,0 0 0,0 0 1,1 0-1,-1 0 0,0 0 1,1 0-1,-1 0 0,1 1 1,0-1-1,0 0 0,0 0 1,0 0-1,0 1 0,0-1 1,1 0-1,-1 0 0,1 0 1,1 4-1,1 3 145,0 0 0,1 0 0,0-1 0,1 1 0,-1-1 0,2-1-1,9 13 1,-12-17-135,0 1-1,-1-1 0,1 1 0,-1-1 1,0 1-1,0 0 0,-1-1 0,1 1 1,-1 0-1,0 0 0,0 0 0,1 7 0,-2-10-27,0 1 0,0-1-1,0 0 1,0 0-1,0 0 1,-1 0-1,1 0 1,0 0 0,-1 0-1,1 0 1,0 0-1,-1 0 1,1 0-1,-1 0 1,0 0 0,1 0-1,-1 0 1,0 0-1,0-1 1,0 2-1,-1-1 7,0 0 0,0 0-1,0 0 1,0-1 0,0 1 0,0 0-1,0-1 1,0 0 0,0 1-1,0-1 1,0 0 0,0 0 0,0 0-1,-4-1 1,-36-10 4433,21 4-2689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56 101 0,'16'-29'223,"-12"24"-3,-1-1 1,1 1 0,-1-1-1,-1 1 1,1-1 0,-1 0-1,0 0 1,0 0 0,-1 0-1,2-9 1,-10 19 4841,-12 17-2320,14-15-2326,-3 4-123,1 0-1,0 1 0,1 0 0,0 0 1,1 0-1,0 1 0,1-1 0,-5 25 1,4-16-135,2 0 1,0 0 0,2 0-1,0 38 1,3-43-67,1 0 1,0 1 0,1-2 0,7 22 0,-9-31-245,-1-1 0,1 1 1,0-1-1,0 0 1,1 1-1,-1-1 1,1 0-1,0 0 0,0-1 1,0 1-1,1-1 1,-1 1-1,1-1 1,0 0-1,0 0 0,0-1 1,8 5-1,3-5-3271,-3-4-494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7 568,'2'-6'568,"0"6"-256,1 3-112,-3 4-24,6 7-24,-6 1-64,-2-1 0,3 8-48,-3-4-16,3 2-8,0-1 8,1-4 0,0-3-144,0-4 96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1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1 736,'-4'10'648,"2"7"-360,0 1-104,1 4-64,0-1-32,0-1-48,0-2-8,2-1-8,-1-2-8,2-6-120,-1-2-152,0-9 176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0 840,'-36'15'832,"27"-13"-23,8-2 263,-1 0 5161,2 0-3288,0 0-1201,0 0-560,21 0-279,31-2-241,-35 2-360,2 0-136,5-3-96,0 2-288,-1-3 4513,1 0-3361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1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28 1016,'-4'4'792,"0"1"-456,4 3 9,4 0-41,1-5 168,10 2 240,4-3 2264,14-6-975,13 4-737,1-6-560,-2-5-344,-6 3-128,-10-3 41,-6 3-1066,-3 1 5818,-10-1-4144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1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12 1064,'0'-1'180,"1"0"0,0 0 0,-1 1 0,1-1 1,0 0-1,-1 1 0,1-1 0,0 0 0,-1 1 0,1-1 0,0 1 0,0-1 0,0 1 0,0 0 0,0-1 0,-1 1 0,1 0 0,0-1 0,0 1 1,0 0-1,0 0 0,0 0 0,0 0 0,0 0 0,0 0 0,0 0 0,1 1 0,1 0 329,0 0 0,0 0-1,0 0 1,0 1 0,0-1 0,0 1 0,-1 0-1,5 3 1,0 1 69,-1 1 0,1-1 0,-2 1 0,1 0 0,8 14-1,-7-8-483,-2 1 0,1-1 0,-2 1 0,1 0 0,-2 0 0,0 0 0,1 20 0,-4-25-57,1 0 0,-2 0 0,0 0 1,0 0-1,0 0 0,-1 0 0,-1 0 0,1-1 1,-1 1-1,-1-1 0,0 0 0,-9 16 0,-1-3-740,-1 0-1,-1-1 0,-1-1 0,-1 0 0,0-1 1,-24 17-1,10-11-1235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7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69 56,'0'-4'571,"0"0"0,0 0 0,-1 0 0,0 0 0,1 0-1,-1 0 1,-1 0 0,1 1 0,-1-1 0,0 0 0,1 1 0,-1-1 0,-4-4 0,5 7-389,0 0-1,1 0 1,-1 1 0,0-1 0,0 0-1,0 0 1,0 1 0,0-1 0,0 1 0,0-1-1,0 1 1,0-1 0,0 1 0,-1 0-1,1-1 1,0 1 0,0 0 0,0 0-1,0 0 1,0 0 0,-1 0 0,1 0 0,0 0-1,-2 1 1,1 0-234,0-1-1,-1 1 1,1 1-1,0-1 1,0 0-1,0 0 1,0 1-1,1-1 1,-1 1-1,-2 3 1,-4 3 48,0 2 1,0-1 0,2 1-1,-1 0 1,1 0-1,1 1 1,-1 0-1,2 0 1,-4 12-1,6-18 1,1 0 1,0 0-1,1 0 0,-1 1 0,1-1 1,0 0-1,0 0 0,0 0 0,1 0 0,0 0 1,0 0-1,0 0 0,1 0 0,-1 0 1,1 0-1,1 0 0,-1-1 0,0 1 0,1-1 1,0 0-1,0 1 0,0-1 0,6 4 1,-7-6-341,0 0 0,1 0 0,0-1 0,-1 1 0,1-1 0,0 1 0,0-1 1,0 0-1,0 0 0,0-1 0,0 1 0,0-1 0,0 1 0,0-1 0,0 0 0,0 0 1,0 0-1,3-1 0,19-1-1536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7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28 936,'-1'-1'130,"-1"1"-1,0-1 1,1 0-1,-1 1 1,1-1-1,-1 1 1,0 0-1,0 0 1,1-1-1,-1 1 1,0 0-1,1 0 1,-1 1-1,0-1 1,0 0-1,1 1 1,-1-1-1,0 1 1,1-1-1,-1 1 1,1 0-1,-1-1 0,-2 3 1,1 0 133,1-1 0,-1 1 0,1 0-1,0-1 1,-1 1 0,1 0 0,1 1 0,-1-1 0,0 0 0,1 1-1,-2 2 1,1 2-82,-1 1 0,1-1 0,1 0 0,0 0 0,0 1 0,0-1 0,1 1-1,0-1 1,3 14 0,-3-20-142,1 1 1,0-1-1,0 0 0,0 0 0,0 1 0,0-1 0,1 0 1,-1 0-1,1 0 0,-1 0 0,1 0 0,0-1 0,0 1 1,0-1-1,-1 1 0,2-1 0,-1 1 0,0-1 0,0 0 1,0 0-1,0 0 0,1 0 0,-1 0 0,1-1 0,-1 1 1,0-1-1,1 0 0,-1 1 0,1-1 0,-1 0 0,1 0 1,-1-1-1,1 1 0,-1 0 0,0-1 0,1 0 0,-1 1 1,4-3-1,-1 2 30,0-1 1,0 0-1,0 0 1,0 0-1,0-1 1,0 0 0,0 0-1,-1 0 1,0 0-1,1-1 1,-1 1-1,0-1 1,-1 0-1,1-1 1,-1 1 0,5-8-1,-6 4-15,1 0-1,-1 0 0,0 0 1,0 0-1,-1 0 1,0-1-1,-1 1 0,0 0 1,-2-15-1,2 21-68,0-1 1,0 1-1,-1 0 0,1 0 1,-1 0-1,0 0 0,1 0 1,-1 0-1,0 0 0,0 0 1,0 0-1,0 0 0,-1 1 1,1-1-1,-1 0 0,1 1 1,-1-1-1,1 1 0,-1-1 0,0 1 1,1 0-1,-1 0 0,0 0 1,0 0-1,0 0 0,0 0 1,0 0-1,0 1 0,0-1 1,0 1-1,-1 0 0,1-1 1,0 1-1,0 0 0,0 0 1,0 0-1,-1 1 0,1-1 1,0 0-1,0 1 0,0-1 0,-2 2 1,-11 4-1452,0 2 490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4:58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31 976,'0'-2'162,"0"1"0,0-1 0,-1 1 0,1 0 0,0-1 0,-1 1-1,1 0 1,-1-1 0,0 1 0,0 0 0,1 0 0,-1-1 0,0 1 0,0 0-1,0 0 1,0 0 0,0 0 0,0 0 0,0 0 0,-1 1 0,1-1 0,0 0-1,0 0 1,-1 1 0,-1-1 0,0 0 21,0 1 1,0-1-1,1 1 0,-1 0 0,0 0 1,0 0-1,1 0 0,-1 1 0,0-1 1,0 1-1,1 0 0,-1 0 0,-3 1 1,4-1-156,-1 0 0,1 0 0,-1 0 0,1 0 1,0 1-1,0-1 0,-1 1 0,1-1 0,0 1 0,0 0 1,0 0-1,1 0 0,-1 0 0,0 0 0,1 0 1,-1 0-1,1 1 0,0-1 0,0 0 0,0 1 1,0-1-1,0 1 0,0-1 0,1 1 0,-1 0 0,1-1 1,0 1-1,0 0 0,0-1 0,0 1 0,1 5 1,1-4 32,1 0 0,-1 0 0,1 0 0,0 0 1,0 0-1,0 0 0,1-1 0,-1 0 0,1 1 1,0-1-1,0-1 0,0 1 0,0 0 1,0-1-1,1 0 0,-1 0 0,10 2 0,-9-2 173,0-1-1,-1 1 0,1 1 0,0-1 0,-1 1 0,1-1 0,-1 1 0,0 0 0,0 1 0,0-1 0,0 1 1,-1 0-1,1 0 0,4 6 0,-8-8-169,0-1 0,1 0 0,-1 1 0,0-1 0,0 1 0,0-1 0,0 1 0,0-1 0,-1 0 1,1 1-1,0-1 0,-1 0 0,1 1 0,-1-1 0,1 0 0,-1 1 0,0-1 0,1 0 0,-1 0 0,0 1 0,0-1 0,0 0 1,0 0-1,0 0 0,0 0 0,0 0 0,0-1 0,0 1 0,0 0 0,-1 0 0,1-1 0,0 1 0,-3 0 0,-46 18 425,43-17-437,-1-1 1,1 1-1,-1-2 0,1 1 1,-1-1-1,1 0 0,-13-3 1,-9-6 3818,12 1-2194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19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56 168,'0'-24'521,"0"24"-500,0-1 1,0 1 0,0-1-1,0 1 1,0-1 0,0 1-1,0 0 1,0-1 0,0 1-1,0-1 1,0 1 0,0-1-1,0 1 1,0-1 0,0 1-1,0 0 1,0-1 0,-1 1-1,1-1 1,0 1 0,0 0-1,0-1 1,-1 1 0,1 0-1,0-1 1,-1 1 0,1 0-1,0-1 1,-1 1 0,1 0-1,0-1 1,-1 1 0,1 0 0,0 0-1,-1 0 1,1-1 0,-1 1-1,1 0 1,-1 0 0,1 0-1,0 0 1,-1 0 0,1 0-1,-1 0 1,1 0 0,-1 0-1,1 0 1,-1 0 0,1 0-1,0 0 1,-1 0 0,1 0-1,-1 1 1,-4 5 40,1-1-1,0 1 1,1 0 0,-1 1-1,1-1 1,1 1 0,-5 11-1,0 1-22,4-9-4,-1 0 0,2 1-1,-1-1 1,1 1 0,1-1 0,0 1-1,0-1 1,1 1 0,3 19 0,-3-25-6,1 0 0,0 0 0,0 0 0,0 0 0,0 0 1,1-1-1,0 1 0,0 0 0,0-1 0,1 0 0,-1 1 0,1-1 0,0 0 1,0 0-1,1-1 0,-1 1 0,1-1 0,0 1 0,0-1 0,0 0 0,0 0 1,8 3-1,-8-4-17,-1-1 1,0 0 0,1 0-1,-1 0 1,1 0 0,-1-1-1,1 0 1,-1 1 0,1-1-1,0 0 1,-1-1 0,1 1-1,-1-1 1,1 1 0,-1-1-1,1 0 1,-1 0-1,7-4 1,-6 3 17,0-1 0,0-1 0,-1 1 0,1 0-1,-1-1 1,1 0 0,-1 1 0,0-1 0,-1-1 0,1 1-1,-1 0 1,3-6 0,0-5 132,1 0-1,-2 0 1,0-1 0,-1 1-1,-1-1 1,0 0 0,-1-19-1,-1 28-71,0-1-1,-1 1 0,0 0 0,0 0 0,-1-1 0,1 1 0,-2 0 0,1 1 0,-1-1 0,0 0 0,-4-6 0,5 10-62,0 1-1,0 0 1,0-1-1,0 1 1,0 0-1,0 0 1,-1 0 0,1 1-1,-1-1 1,0 0-1,1 1 1,-1 0-1,0-1 1,0 1 0,0 0-1,0 1 1,1-1-1,-1 0 1,-1 1-1,1 0 1,0 0 0,0 0-1,0 0 1,0 0-1,0 0 1,0 1-1,0 0 1,-4 1 0,2 0-61,1 0 1,0 1 0,0 0 0,0 0 0,0 0 0,0 0 0,0 0 0,1 1 0,0 0-1,0 0 1,0 0 0,0 0 0,0 0 0,1 0 0,0 1 0,0-1 0,0 1-1,0 0 1,1 0 0,0-1 0,-1 7 0,1-7 1,1-1-1,-1 0 1,1 0-1,0 0 1,0 1-1,0-1 1,0 0-1,1 0 1,-1 0 0,1 0-1,0 1 1,0-1-1,0 0 1,3 4-1,-3-5 26,0-1-1,1 1 0,-1-1 1,0 1-1,1-1 0,0 0 1,-1 1-1,1-1 0,0 0 1,0 0-1,0 0 0,-1-1 1,1 1-1,0 0 0,0-1 1,0 1-1,0-1 0,0 1 1,0-1-1,1 0 0,-1 0 1,0 0-1,0 0 0,3-1 1,1-1-127,1 1 0,0-2 0,-1 1 0,1-1 0,-1 0 0,0 0 1,0 0-1,0-1 0,0 0 0,8-8 0,-8 7-723,4-2 537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1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29 496,'5'-3'712,"1"1"80,5-2-295,5 2 79,1 0 456,3-1 2465,-4-2-2577,1 3-568,0 0-176,-4 1-24,-3 2 152,-5-4-608,-3 4-4873,1-1 3064,0 6 1785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20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3 736,'0'0'35,"0"0"0,0 0 0,-1 0 0,1 0 0,0-1 0,0 1 0,0 0 0,0 0 0,0 0 0,0 0 0,0 0-1,-1 0 1,1-1 0,0 1 0,0 0 0,0 0 0,0 0 0,-1 0 0,1 0 0,0 0 0,0 0 0,0 0 0,0 0 0,-1 0 0,1 0 0,0 0 0,0 0 0,0 0-1,0 0 1,-1 0 0,1 0 0,0 0 0,0 0 0,0 0 0,-1 0 0,1 0 0,0 0 0,0 0 0,0 0 0,0 0 0,-1 0 0,1 0 0,0 1 0,0-1 0,0 0 0,0 0-1,0 0 1,0 0 0,-1 0 0,1 1 0,0-1 0,0 0 0,0 0 0,-2 16 673,5 24-164,-3-37-231,1 10 532,1-3 2022,17-16-1868,43-12-456,-59 17-457,0 1-1,0-1 1,-1 1 0,1-1 0,0 1 0,0 0 0,0 0 0,0 0 0,0 0-1,0 1 1,0-1 0,0 1 0,0 0 0,0 0 0,-1 0 0,1 0 0,0 0-1,-1 0 1,1 1 0,3 2 0,-5-2-60,0 0 0,-1 0 1,1 0-1,-1 0 0,0 1 0,1-1 1,-1 0-1,0 0 0,0 0 0,0 0 0,-1 0 1,1 0-1,-1 0 0,1 0 0,-1 0 0,1 0 1,-1 0-1,0 0 0,0 0 0,0 0 0,-2 2 1,-25 38 322,24-38-391,0 0 1,0-1-1,-1 0 1,1 1-1,-1-2 1,0 1-1,0 0 1,0-1-1,0 0 1,0 0-1,0 0 1,-1-1-1,1 0 1,0 0-1,-1 0 1,1-1-1,-1 0 1,1 0-1,-1 0 1,1 0-1,-1-1 1,1 0-1,-1 0 1,-8-4-1,6 2-697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36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33 296,'1'-1'66,"-1"-1"0,0 1 0,0 0 0,0 0-1,0-1 1,0 1 0,0 0 0,0-1 0,-1 1 0,1 0 0,0 0-1,-1-1 1,1 1 0,-1 0 0,1 0 0,-1 0 0,0-1 0,0 1-1,1 0 1,-1 0 0,0 0 0,0 0 0,0 1 0,0-1 0,0 0-1,-1-1 1,0 2-36,0 0-1,1 0 1,-1-1-1,0 1 0,0 0 1,0 0-1,1 1 1,-1-1-1,0 0 0,0 1 1,1-1-1,-1 1 1,0-1-1,1 1 0,-1 0 1,-2 1-1,-3 2-33,-1 1-1,1 0 1,0 0 0,1 1-1,-1 0 1,-9 12-1,11-10 2,1 0 0,-1 1-1,2-1 1,-1 1 0,1 0-1,1 0 1,0 1 0,-2 9-1,3-12 1,0 0 0,0-1 0,1 1 0,0 0 0,0-1 0,1 1 0,-1-1 0,1 1 0,1 0 0,-1-1 0,1 0 0,3 7 0,-2-9-25,-1-1 1,1 0 0,0 1-1,0-1 1,0-1-1,0 1 1,1 0-1,-1-1 1,1 0-1,0 0 1,-1 0 0,1 0-1,0 0 1,0-1-1,0 0 1,0 1-1,1-2 1,-1 1-1,0 0 1,0-1 0,1 0-1,-1 0 1,0 0-1,0 0 1,9-3-1,4-2-172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3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38 584,'-1'-1'54,"-1"0"-1,0 0 1,0 0-1,0 0 1,0 0-1,-1 1 1,1-1 0,0 1-1,0-1 1,0 1-1,0 0 1,-1 0-1,1 0 1,0 0-1,0 0 1,0 1 0,0-1-1,0 1 1,-1-1-1,1 1 1,0 0-1,0 0 1,0 0-1,-2 1 1,1 1-37,0-1 1,0 1-1,0 0 0,0 0 1,0 1-1,1-1 0,-1 1 1,1-1-1,0 1 0,0 0 1,0-1-1,-1 6 0,1-4-22,0 0-1,0 0 1,1 1-1,0-1 1,0 0-1,0 1 1,0-1-1,1 1 1,0-1-1,0 1 1,1-1-1,-1 1 1,1-1-1,0 0 1,1 1-1,-1-1 1,1 0-1,0 0 0,1 0 1,3 7-1,-4-10 19,0 0 0,0 0 0,0 0 0,0 0-1,0-1 1,0 1 0,1-1 0,-1 1 0,1-1 0,-1 0-1,1 0 1,-1 0 0,1 0 0,-1-1 0,1 1-1,0-1 1,-1 1 0,1-1 0,0 0 0,0 0-1,-1 0 1,1 0 0,0-1 0,-1 1 0,1-1 0,0 0-1,-1 1 1,1-1 0,-1 0 0,1-1 0,-1 1-1,1 0 1,-1-1 0,0 1 0,0-1 0,0 0-1,0 0 1,2-2 0,1-1 12,-1 1 1,0-1-1,0 0 0,0 0 0,-1 0 0,0-1 1,0 1-1,0-1 0,-1 0 0,0 0 0,0 0 1,0 0-1,-1 0 0,0 0 0,0 0 0,0-7 1,-1 8-8,-1-1 0,0 0 1,0 0-1,0 0 0,0 1 0,-1-1 1,0 1-1,0-1 0,-1 1 1,0 0-1,-5-8 0,6 10-20,0 1-1,0-1 1,0 1 0,0 0-1,-1 0 1,1 0-1,-1 0 1,1 1-1,-1-1 1,0 1 0,0 0-1,0-1 1,0 1-1,0 0 1,0 1-1,0-1 1,0 0 0,0 1-1,0 0 1,0 0-1,0 0 1,0 0-1,-5 1 1,7-1-20,1 0 0,-1 0 0,1 0 0,-1 0-1,1 0 1,-1 0 0,1 0 0,0 0 0,-1 0 0,1 1 0,-1-1 0,1 0-1,0 0 1,-1 1 0,1-1 0,-1 0 0,1 0 0,0 1 0,-1-1 0,1 0 0,0 1-1,0-1 1,-1 0 0,1 1 0,0-1 0,0 1 0,0-1 0,-1 0 0,1 1-1,0-1 1,0 1 0,0-1 0,0 1 0,0-1 0,0 0 0,0 1 0,0-1-1,0 1 1,0-1 0,0 2 0,1 8-209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48 1192,'-3'-1'243,"1"0"-1,0 1 1,-1-1 0,1 1-1,0-1 1,-1 1-1,1 0 1,-1 0 0,1 0-1,-1 0 1,1 0-1,0 1 1,-1-1-1,1 1 1,-1-1 0,1 1-1,0 0 1,0 0-1,-1 0 1,1 0 0,0 0-1,-3 3 1,2 0 124,0-1-1,0 0 1,0 1 0,0 0 0,1 0 0,-1 0-1,1 0 1,0 0 0,0 0 0,1 0 0,-2 8 0,0-3-81,1 0 0,1 1 0,0-1 0,0 0 0,1 1 0,0-1 0,0 1 0,1-1 0,1 1 0,-1-1 0,6 14 0,-6-20-245,0 0 0,0-1 0,0 1 0,0-1 1,1 1-1,-1-1 0,1 0 0,0 1 0,0-1 0,-1 0 0,2 0 1,-1 0-1,0 0 0,0-1 0,0 1 0,1-1 0,-1 1 1,1-1-1,-1 0 0,1 0 0,0 0 0,0 0 0,-1 0 0,1-1 1,0 1-1,0-1 0,-1 0 0,1 0 0,0 0 0,0 0 1,0 0-1,0-1 0,-1 1 0,1-1 0,0 0 0,0 1 0,4-3 1,-1 0 5,0-1 0,0 1 0,-1-1 0,1 0 0,-1 0 0,0 0 0,0-1 1,0 0-1,-1 0 0,1 0 0,-1 0 0,0-1 0,-1 0 0,1 0 0,2-8 1,-2 5-19,-2 1 1,1 0 0,-1-1-1,0 1 1,-1-1-1,0 0 1,0 1 0,-1-1-1,0 0 1,-1 1 0,0-1-1,-3-13 1,3 18-21,-1 0 0,1 0 1,-1 0-1,0 1 0,0-1 1,0 1-1,0 0 0,-1-1 1,1 1-1,-1 0 0,0 0 0,0 1 1,0-1-1,0 0 0,0 1 1,-1 0-1,1 0 0,-1 0 0,0 0 1,1 1-1,-1-1 0,0 1 1,0 0-1,0 0 0,0 0 1,0 1-1,0-1 0,-7 1 0,1 0 71,-1 1-1,1 0 0,-1 0 0,1 1 0,-12 3 0,-11 5 144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3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20 800,'0'-1'54,"0"-1"0,-1 1-1,0 0 1,1 0 0,-1 0-1,1 0 1,-1 0 0,0 0-1,0 1 1,1-1-1,-1 0 1,0 0 0,0 0-1,0 1 1,0-1 0,0 0-1,0 1 1,0-1 0,0 1-1,0 0 1,0-1 0,-1 1-1,1 0 1,0-1 0,0 1-1,0 0 1,0 0 0,-1 0-1,1 0 1,0 0 0,0 0-1,-3 1 1,0-1-28,0 0 1,0 0-1,-1 1 0,1-1 0,0 1 0,0 0 0,-9 3 1,11-3-28,0 0-1,0 0 1,1 0 0,-1 0 0,0 1 0,0-1 0,1 0 0,-1 1 0,1-1 0,-1 1 0,1-1 0,-1 1-1,1 0 1,0 0 0,0-1 0,0 1 0,0 0 0,0 0 0,0 0 0,1 0 0,-1 0 0,1 0 0,-1 1-1,1-1 1,0 0 0,0 0 0,0 0 0,0 0 0,0 0 0,0 0 0,1 1 0,-1-1 0,1 0 0,-1 0-1,1 0 1,0 0 0,0 0 0,0 0 0,0 0 0,0-1 0,0 1 0,3 2 0,3 4 81,0 0 0,1 0 0,0-1 0,0 0 0,1-1 0,17 10 0,-24-15 74,-1 0-1,1-1 1,-1 1 0,1 0 0,-1 0-1,1 0 1,-1 0 0,0 0-1,0 0 1,1 1 0,-1-1-1,0 0 1,0 0 0,0 1 0,0-1-1,0 1 1,-1-1 0,1 1-1,0-1 1,-1 1 0,1 0-1,-1-1 1,0 1 0,1 3 0,-1-3-28,-1 0 1,0 0 0,1 0 0,-1 0 0,0 0 0,0 0 0,0 0 0,-1 0 0,1-1 0,0 1 0,-1 0-1,1-1 1,-1 1 0,1-1 0,-1 1 0,-3 1 0,-1 1-191,0 0 0,-1 0 0,0-1-1,1 1 1,-2-1 0,1-1 0,0 0 0,0 0 0,-1 0 0,-10 0 0,-5-4-3241,0-5 1806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77 136,'7'-71'2066,"-7"71"-2056,0-1 0,0 1-1,0 0 1,0 0 0,0 0 0,0 0 0,0 0 0,0-1 0,0 1-1,0 0 1,0 0 0,0 0 0,0 0 0,0 0 0,0 0 0,0-1-1,0 1 1,0 0 0,0 0 0,0 0 0,0 0 0,0 0 0,0-1-1,0 1 1,0 0 0,0 0 0,-1 0 0,1 0 0,0 0 0,0 0-1,0 0 1,0 0 0,0-1 0,0 1 0,0 0 0,0 0 0,-1 0-1,1 0 1,0 0 0,0 0 0,0 0 0,0 0 0,0 0 0,0 0-1,-1 0 1,1 0 0,0 0 0,0 0 0,0 0 0,0 0 0,0 0-1,-1 0 1,1 0 0,0 0 0,0 0 0,0 0 0,-9 8 284,-5 13-110,-1 12-114,1 0 0,2 0 0,2 1 0,1 1 0,-7 44 0,14-60 111,0 0 0,2 0 0,0-1-1,1 1 1,1 0 0,0 0 0,2 0 0,0-1-1,1 1 1,1-1 0,13 28 0,-16-40-135,0 0 0,1 0 0,0 0 0,0 0 0,9 8 0,17 5-2755,-11-15 2303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5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1 640,'0'0'600,"0"6"-232,-1 0-152,0 5-72,-1 1-24,1 5-32,1 3-32,1-1-32,-1 1 8,0 0-8,2 0 0,0-4 9,2-1-82,-2-11-439,0-2 376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0 384,'0'0'552,"-1"6"-144,-2-1-136,3 7-96,2 2-40,-1 2-80,2 2-24,-1-1-16,0-3 0,3-2 0,-1-4-8,1-6-280,-2-2 208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6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34 704,'-6'-2'656,"0"-1"-208,14 4-272,-1-3 40,14 3 113,6 2 39,0-5 272,3-2 2032,3 0-487,1-1-1449,-1 1-432,-4-1 48,-11 1-1264,-5 0-3617,-5 5 3809</inkml:trace>
  <inkml:trace contextRef="#ctx0" brushRef="#br0" timeOffset="1">57 207 680,'6'1'704,"8"-1"-208,7-4-104,3-2 129,8 1 223,-2 0 1744,4 3-1231,-6 0-617,-11 1-1713,-3 0-2039,-12 1 2920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6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5 648,'3'-1'100,"-1"0"0,0 1-1,0-1 1,0 0 0,0 1-1,1 0 1,-1-1 0,0 1-1,1 0 1,-1 0 0,0 0 0,0 0-1,1 1 1,-1-1 0,0 1-1,0-1 1,0 1 0,1 0 0,2 1-1,-4-1-88,0-1 0,0 1 0,-1-1 0,1 1 0,0 0-1,0-1 1,0 1 0,0 0 0,-1-1 0,1 1 0,0 0 0,-1 0 0,1 0-1,-1-1 1,1 1 0,-1 0 0,1 0 0,-1 0 0,0 0 0,1 0 0,-1 0-1,0 0 1,0 0 0,0 0 0,1 0 0,-1 0 0,0 0 0,-1 0 0,1 0-1,0 0 1,0 0 0,0 0 0,-1 0 0,1 0 0,0 0 0,-1 0 0,1 0-1,-1 0 1,1 0 0,-1 0 0,1 0 0,-1 0 0,-1 1 0,-2 3 170,-4 5-129,-1 1 0,2 1 0,-1 0 0,1 0 0,-5 14 0,3 16 3881,10-41-3899,-1-1-1,1 0 1,0 1 0,-1-1-1,1 0 1,0 1 0,-1-1-1,1 0 1,0 0 0,-1 0-1,1 0 1,0 1-1,-1-1 1,1 0 0,0 0-1,-1 0 1,1 0 0,0-1-1,0 1 1,-1 0 0,1 0-1,0 0 1,-1-1 0,1 1-1,0 0 1,0-1 0,31-8-41,-26 7 61,38-9-2660,-22 7 1294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15 640,'0'-10'600,"0"8"-216,0 0-184,1 4-64,-1-2-8,0 2-24,1 9-24,5 23-32,-5-17 9,0 3-17,1 2-8,-5-6 0,1 2 0,1-3-144,-2-7-153,3 2 185</inkml:trace>
  <inkml:trace contextRef="#ctx0" brushRef="#br0" timeOffset="1">6 87 528,'-5'-2'664,"4"0"56,5 0-512,4 0 17,11 2-41,-3-2-64,4-2-64,-2-2-16,1 1-24,5-1-136,-5 2 88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7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32 776,'0'0'59,"-1"0"1,0 0-1,0 0 0,0 0 1,0 0-1,1 0 0,-1 0 0,0 0 1,0 0-1,0 0 0,1 1 0,-1-1 1,0 0-1,0 1 0,1-1 1,-1 0-1,0 1 0,1-1 0,-1 1 1,0-1-1,1 1 0,-1 0 1,1-1-1,-1 1 0,1 0 0,-1-1 1,1 1-1,0 0 0,-1-1 0,1 1 1,0 0-1,-1 0 0,1-1 1,0 1-1,0 0 0,0 0 0,-1 1 1,-7 31 391,8-33-440,-2 14 85,1 0-1,0 0 1,1 0-1,0 0 1,4 20-1,-4-31 9,0 0-1,1 0 0,-1 0 1,1 0-1,0 0 1,-1-1-1,1 1 0,0 0 1,1 0-1,-1-1 1,0 1-1,1-1 0,0 1 1,-1-1-1,1 0 1,0 0-1,0 0 0,0 0 1,1 0-1,-1 0 1,0 0-1,1-1 0,-1 1 1,1-1-1,-1 0 0,1 1 1,0-1-1,0 0 1,-1-1-1,1 1 0,0 0 1,5-1-1,-5 0-44,0-1 0,0 0-1,0 0 1,0 0-1,-1 0 1,1-1 0,0 1-1,-1-1 1,1 0 0,-1 1-1,1-1 1,-1 0-1,0 0 1,0-1 0,0 1-1,0 0 1,0-1 0,0 0-1,-1 1 1,1-1-1,-1 0 1,0 1 0,0-1-1,0 0 1,0 0 0,0 0-1,0-5 1,2-5 79,0 0-1,-1 0 1,-1-1-1,0-26 1,-1 35-98,-1-1-1,-1 1 1,1-1-1,-1 1 1,0-1 0,0 1-1,0 0 1,-1 0-1,0 0 1,0 0-1,0 0 1,0 1 0,-1-1-1,0 1 1,-4-4-1,6 6-42,1 1-1,-1 0 0,1 0 0,-1 0 0,0 0 1,1 0-1,-1 0 0,0 0 0,0 0 1,0 1-1,0-1 0,0 1 0,1-1 1,-1 1-1,0 0 0,0-1 0,0 1 1,0 0-1,0 1 0,0-1 0,0 0 1,0 0-1,0 1 0,0-1 0,0 1 1,0 0-1,0 0 0,1-1 0,-1 1 1,0 0-1,1 0 0,-1 1 0,0-1 1,1 0-1,0 1 0,-1-1 0,1 0 1,0 1-1,-1 0 0,1-1 0,0 1 0,0 0 1,0-1-1,-1 5 0,0-3-23,0 0 1,1 0-1,-1 0 0,1 1 0,-1-1 1,1 0-1,0 1 0,1-1 0,-1 1 1,0 0-1,1-1 0,0 1 0,0-1 1,0 1-1,1 6 0,-1-8 20,1-1 0,-1 0 0,1 0-1,0 0 1,-1 0 0,1 1 0,0-1 0,0 0-1,-1 0 1,1 0 0,0-1 0,0 1 0,0 0-1,0 0 1,0 0 0,0-1 0,0 1 0,2 0 0,0 0 10,0 0 0,0 0 0,0-1 1,0 1-1,0-1 0,0 0 1,0 0-1,0 0 0,0 0 1,6-2-1,44-18-269,-15 4-653,-26 13 708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1 992,'24'17'840,"-13"-17"-287,0-2-81,13 2 696,-6-1 3481,4 2-3489,0 0-224,-7-1-552,2 0-192,-7-1-120,-2-1-384,-8 0-2320,0 2-1417,-8 1 3153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8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0 168,'-14'19'1427,"12"-18"-1313,1 1 0,-1-1 1,1 1-1,0-1 0,-1 1 1,1 0-1,0 0 0,0-1 1,0 1-1,1 0 0,-1 0 1,0 0-1,1 0 0,-1 0 1,1 0-1,0 0 0,-1 4 1,1-4 49,0-1 0,-1 1 0,1 0 0,0 0-1,0 0 1,0 0 0,0 0 0,0-1 0,1 1 0,-1 0 0,0 0 0,1 0 0,0-1 0,-1 1 0,1 0 0,0-1 0,0 1 0,0 0 0,0-1 0,0 1 0,0-1 0,0 0-1,2 2 1,1-1-114,-1-1-1,1 0 1,0 0-1,0 0 1,0-1-1,0 1 0,0-1 1,0 0-1,7 0 1,-7-1-33,1 1-1,-1 1 1,1-1 0,-1 1 0,1-1-1,-1 1 1,0 0 0,9 4 0,-12-4 41,0-1 0,0 1 1,0 0-1,0 0 0,-1 0 1,1 0-1,0 0 0,0 0 0,-1 0 1,1 0-1,0 0 0,-1 0 1,1 0-1,-1 0 0,1 1 0,-1-1 1,0 0-1,0 0 0,1 0 0,-1 1 1,0-1-1,0 0 0,0 0 1,0 1-1,0-1 0,-1 0 0,1 0 1,0 0-1,0 1 0,-1-1 1,1 0-1,-1 0 0,1 0 0,-1 0 1,0 0-1,1 0 0,-2 2 1,-1 2 68,0 0 0,0 0 0,-1 0 0,1 0 1,-1-1-1,0 1 0,-1-1 0,1 0 0,0-1 0,-1 1 1,-8 4-1,10-6-331,-1 0 0,1-1 0,-1 1 0,0-1 0,0 0 1,0 0-1,0 0 0,0-1 0,0 1 0,0-1 0,-6 0 0,-5-2-849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3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80 280,'5'-4'201,"-1"-1"0,-1 1 1,1-1-1,-1 0 0,0 1 0,0-1 0,0-1 0,-1 1 1,0 0-1,0-1 0,0 1 0,1-7 0,1 3 7189,-1 14-3250,1 20-2024,-3-15-2299,5 70 930,-6 114 1,3 56-394,-3-250-368,0-1 0,1 1 0,-1 0 1,0 0-1,0-1 0,1 1 1,-1 0-1,0 0 0,0-1 0,1 1 1,-1 0-1,0 0 0,1 0 1,-1 0-1,0-1 0,1 1 0,-1 0 1,0 0-1,1 0 0,-1 0 1,0 0-1,1 0 0,-1 0 0,0 0 1,1 0-1,-1 0 0,1 0 1,-1 0-1,0 0 0,1 0 0,-1 1 1,0-1-1,1 0 0,-1 0 1,0 0-1,0 0 0,1 1 0,-1-1 1,0 0-1,1 0 0,-1 0 1,0 1-1,0-1 0,0 0 0,1 1 1,-1-1-1,0 0 0,0 0 1,0 1-1,1-1 0,-1 0 0,0 1 1,0-1-1,0 0 0,0 1 1,0-1-1,0 1 0,0-1 0,0 0 1,0 1-1,0-1 0,0 0 1,0 1-1,0-1 0,0 0 0,-1 1 1,12-13-7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48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7 360,'1'-1'74,"-1"1"1,1-1-1,0 1 0,-1-1 1,1 1-1,0-1 1,0 1-1,0-1 0,0 1 1,-1-1-1,1 1 0,0 0 1,0 0-1,0-1 0,0 1 1,0 0-1,0 0 0,0 0 1,0 0-1,0 0 0,-1 0 1,1 0-1,0 1 0,0-1 1,0 0-1,0 0 1,0 1-1,0-1 0,0 1 1,-1-1-1,1 0 0,0 1 1,0 0-1,1 0 0,28 22 3711,-22-14-3137,0 0 0,-1 0 0,0 0 0,-1 1 0,1 0 0,-2 1 0,0-1 1,6 17-1,-7-12-471,0-1 0,-1 1 0,-1 1 0,0-1 0,-1 0 0,-1 0 1,0 1-1,-2-1 0,-3 24 0,-2-8-45,-1-1 0,-2 0 0,-25 55 0,-21 19 3490,31-59-1895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38 856,'0'-2'161,"-1"0"-1,1 0 1,-1 0 0,0 0-1,0 0 1,0 0 0,0 0-1,0 1 1,0-1-1,0 0 1,-1 1 0,1-1-1,-1 1 1,1 0 0,-1-1-1,0 1 1,1 0-1,-1 0 1,0 0 0,0 0-1,0 0 1,0 0 0,1 1-1,-1-1 1,0 1-1,0-1 1,-1 1 0,1 0-1,0 0 1,0 0 0,0 0-1,0 0 1,0 0 0,0 0-1,0 1 1,0-1-1,0 1 1,0-1 0,-2 2-1,-1 0-33,0 0-1,0 0 1,0 0-1,1 0 1,-1 1-1,1 0 1,0 0 0,0 0-1,0 0 1,0 1-1,0-1 1,1 1-1,0 0 1,-6 8-1,7-7-130,0-1 1,0 1-1,0-1 0,0 1 0,1 0 0,0 0 1,0-1-1,0 1 0,1 0 0,0 0 0,0 0 0,0 0 1,0 0-1,1 0 0,0 0 0,0 0 0,0 0 1,0-1-1,4 9 0,-3-9-171,1-1 0,-1 0 0,0 0 0,1-1 0,0 1 0,-1 0 0,1-1 0,0 0 0,1 1 0,-1-1-1,0-1 1,0 1 0,1 0 0,-1-1 0,1 1 0,0-1 0,-1 0 0,1-1 0,0 1 0,0 0 0,-1-1 0,1 0 0,0 0 0,0 0 0,-1 0 0,6-2 0,19-2-681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0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41 488,'-1'-1'75,"0"0"1,-1 0-1,1 0 0,-1 0 1,1 0-1,-1 1 0,0-1 1,1 0-1,-1 1 0,0-1 0,1 1 1,-1 0-1,0 0 0,0 0 1,0 0-1,1 0 0,-1 0 1,0 0-1,0 0 0,1 0 0,-1 1 1,0-1-1,1 1 0,-1 0 1,0-1-1,1 1 0,-1 0 1,1 0-1,-1 0 0,1 0 1,0 0-1,-1 0 0,1 0 0,0 1 1,0-1-1,-1 0 0,0 3 1,-1-1-55,1 0 0,0 1-1,0-1 1,0 1 0,0-1 0,1 1 0,-1-1 0,1 1 0,0 0 0,0 0 0,0 0 0,1 0 0,-1 0 0,1 0 0,1 7 0,-1-8 112,1 1-1,-1-1 1,1 0 0,1 1 0,-1-1-1,0 0 1,1 0 0,-1 0 0,1 0 0,0 0-1,0 0 1,0 0 0,0-1 0,1 1 0,-1-1-1,1 0 1,0 1 0,-1-1 0,6 2-1,-6-3 25,0 0 0,1 0 0,-1-1 0,1 1 0,-1-1 0,1 0 0,-1 0-1,1 0 1,-1 0 0,1 0 0,-1 0 0,1-1 0,-1 1 0,1-1 0,-1 0-1,0 1 1,1-1 0,-1 0 0,0-1 0,0 1 0,1 0 0,-1-1 0,0 1-1,0-1 1,-1 1 0,1-1 0,3-4 0,0 0-18,0-1-1,0 0 1,-1-1-1,0 1 1,0-1-1,-1 1 1,0-1 0,-1 0-1,4-16 1,-5 21-119,-1 0 1,0 0 0,1 0-1,-1 0 1,0 0 0,-1 0-1,1-1 1,0 1 0,-1 0 0,0 0-1,0 0 1,0 0 0,-1-3-1,1 4-13,-1 1-1,1-1 0,0 1 1,-1 0-1,1-1 0,0 1 1,-1 0-1,0 0 0,1 0 1,-1 0-1,0 0 0,1 0 0,-1 0 1,0 0-1,0 1 0,0-1 1,1 1-1,-1-1 0,0 1 1,0 0-1,0 0 0,0 0 1,-2 0-1,1 0-168,1 0 1,-1 1-1,1-1 1,0 1-1,-1-1 0,1 1 1,0 0-1,-1 0 1,1 0-1,0 0 1,0 0-1,0 0 0,0 1 1,0-1-1,0 1 1,0 0-1,-1 1 0,-8 9-1071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48 992,'1'-2'243,"-1"1"1,0-1-1,1 1 0,-1-1 1,0 0-1,0 1 0,0-1 1,0 1-1,-1-1 0,1 0 0,0 1 1,-1-1-1,1 1 0,-1-1 1,1 1-1,-1-1 0,0 1 0,1 0 1,-1-1-1,0 1 0,0 0 1,0-1-1,0 1 0,0 0 0,-1 0 1,1 0-1,0 0 0,0 0 1,-1 0-1,1 0 0,-2 0 0,-28-2 3553,9 7-4944,19-3 1136,0 0-1,0 0 1,1 0 0,-1 0-1,1 1 1,-1-1 0,1 1-1,0-1 1,-1 1 0,1 0-1,0 0 1,0 0 0,0 0-1,0 0 1,1 1 0,-1-1-1,1 0 1,-1 1-1,1 0 1,0-1 0,0 1-1,0 0 1,0-1 0,0 1-1,1 0 1,-1 0 0,1 0-1,0-1 1,0 1 0,0 0-1,0 0 1,0 0 0,1 0-1,-1-1 1,1 1 0,0 0-1,0 0 1,0-1-1,0 1 1,0-1 0,1 1-1,-1-1 1,1 1 0,-1-1-1,1 0 1,0 0 0,0 1-1,0-1 1,4 3 0,7 3 38,-5-3 249,-1 0-1,0 1 1,0 0-1,0 0 1,10 11-1,-17-16-228,1 0 0,0 0 0,-1 0 0,1 0 0,-1-1-1,0 1 1,1 0 0,-1 0 0,0 0 0,1 0 0,-1 0 0,0 0-1,0 0 1,0 0 0,0 0 0,0 0 0,0 1 0,0-1-1,0 0 1,0 0 0,-1 0 0,1 1 0,-2 0-3,1 0 0,0-1 0,-1 1 0,1-1 0,-1 1 0,0-1 0,1 0 0,-1 1 0,0-1 0,0 0 0,0 0 0,0 0 0,0-1 0,0 1 0,-3 1 0,-5 1 37,1-1 1,-1 1-1,1-2 0,-1 1 0,0-1 0,0-1 0,1 0 0,-1 0 1,0-1-1,0 0 0,-18-5 0,9-2 753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54 131 0,'16'-79'1303,"-1"28"2490,-19 56 3447,-20 45-7184,12-17-59,1 1 1,2 0-1,1 0 0,2 0 1,1 1-1,2 0 0,1 0 1,2 0-1,7 62 0,-4-85 64,0 0 1,1 0-1,0 0 0,9 18 0,-11-26-283,0 0 0,1 1 1,0-1-1,-1 0 0,1-1 0,0 1 1,1 0-1,-1-1 0,1 0 0,-1 0 1,1 0-1,0 0 0,0-1 0,8 5 1,2-3-1314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8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0 616,'0'3'616,"1"4"-184,0 6-288,5 8 0,-7-3-40,1 3-24,-2-1-40,1 0-16,2 0-8,2-1 0,-2-7-112,1-1-176,3-8 192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9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14 704,'0'-2'680,"1"11"-224,-2-1-216,1 8 8,0 1-71,-1 0-113,1 2-24,0-5-24,2 0 8,-1-5-88,1-1-241,-2-4 209</inkml:trace>
  <inkml:trace contextRef="#ctx0" brushRef="#br0" timeOffset="1">13 29 600,'-13'-5'680,"13"6"-136,0-2-80,6 2-47,11 3 311,3-3 3761,4 0-1465,10-2-1399,0-3-185,10 0-584,0 1-376,-8-4-296,1 5-40,-14-1-264,-7-4-304,-6 7-152,-6 1 144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5:59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1008,'13'0'880,"1"1"-119,8-2 95,3-4 5145,6-3-2952,3-2-1161,1 3-1088,3 4-312,-9 2-296,-4 1-32,-2 2-8,-3 0-184,-8-2-680,-6 2-528,-12 0 488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0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13 419 1168,'2'-2'274,"0"1"0,0-1 0,0 1 0,0-1 0,1 1 0,-1 0 0,0 0 0,0 0 0,1 0-1,-1 1 1,1-1 0,-1 1 0,1-1 0,-1 1 0,1 0 0,-1 0 0,1 0 0,-1 0 0,1 0 0,-1 1 0,0-1 0,1 1-1,-1 0 1,5 1 0,-6-1-218,0 0-1,0-1 1,0 1 0,0 0-1,0 0 1,0 0-1,0 1 1,0-1 0,0 0-1,0 0 1,0 0-1,-1 1 1,1-1-1,-1 0 1,1 1 0,-1-1-1,1 1 1,-1-1-1,0 0 1,1 1-1,-1-1 1,0 1 0,0-1-1,0 1 1,0-1-1,-1 0 1,1 1 0,0-1-1,-1 1 1,1-1-1,0 1 1,-1-1-1,0 0 1,1 0 0,-1 1-1,0-1 1,0 0-1,1 0 1,-1 0-1,0 0 1,0 1 0,-2 0-1,-22 25 240,-12 11-77,36-36-212,-1 0-1,0 1 0,1-1 1,-1 0-1,1 1 0,-1-1 1,1 1-1,0-1 1,0 1-1,0-1 0,1 1 1,-1 0-1,0 3 0,2-5-6,-1 0 0,0-1 0,1 1 0,-1 0 0,1-1 0,-1 1-1,1-1 1,-1 1 0,1-1 0,-1 1 0,1-1 0,0 1 0,-1-1 0,1 1-1,0-1 1,-1 0 0,1 1 0,0-1 0,-1 0 0,1 0 0,0 0 0,0 1-1,-1-1 1,1 0 0,0 0 0,0 0 0,0 0 0,-1 0 0,1 0 0,0-1-1,0 1 1,-1 0 0,1 0 0,0 0 0,0-1 0,36-8 19,-31 7-12,89-23-1630,-71 21 992</inkml:trace>
  <inkml:trace contextRef="#ctx0" brushRef="#br0" timeOffset="1">340 0 1024,'6'6'848,"5"4"-231,1 1-41,4 6 1392,3 4 2585,1 5-3145,1 3-647,-8 3-169,-1 3-80,-8 6-176,-9 2-64,-5 5-80,-11 0-16,-8-1-464,0 3-256,-7 0 6713,1 2-5129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80 0,'1'-2'72,"0"0"0,0 0 0,0 0 0,-1 0 0,1 0 0,-1 0 0,1-1-1,-1 1 1,0 0 0,1 0 0,-1 0 0,0-1 0,-1 1 0,1 0 0,0 0 0,-1 0 0,1-1 0,-1 1 0,0 0 0,0 0 0,1 0 0,-1 0-1,-1 0 1,1 0 0,0 1 0,0-1 0,-1 0 0,1 0 0,-1 1 0,1-1 0,-1 1 0,0 0 0,0-1 0,1 1 0,-1 0 0,-4-2 0,2 2-43,0-1 1,0 1 0,-1 0 0,1 0 0,-1 0-1,1 1 1,-1 0 0,1 0 0,-1 0 0,1 0-1,0 1 1,-1-1 0,1 1 0,-1 0 0,1 0-1,0 1 1,-5 2 0,3-2-38,1 1 1,0 1-1,-1-1 1,2 1-1,-1-1 0,0 1 1,1 1-1,-1-1 1,1 1-1,0 0 0,1-1 1,-1 2-1,1-1 1,0 0-1,0 1 0,1-1 1,0 1-1,0 0 0,0 0 1,0 0-1,0 7 1,2-8 1,0 1 1,0-1-1,0 0 1,1 1 0,0-1-1,0 0 1,0 0-1,0 0 1,1 1-1,0-2 1,0 1 0,1 0-1,-1 0 1,1-1-1,0 1 1,0-1 0,1 0-1,-1 0 1,1 0-1,0 0 1,0-1 0,0 1-1,0-1 1,8 4-1,-8-5-19,0 0-1,0 0 0,0 0 0,0-1 0,0 0 1,0 0-1,0 0 0,1 0 0,-1-1 0,0 0 1,6 0-1,21-4-79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4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31 1720,'0'0'151,"0"0"-1,0 0 0,0 0 0,0 0 0,-1 0 1,1 0-1,0 0 0,0-1 0,0 1 0,0 0 1,0 0-1,-1 0 0,1 0 0,0 0 1,0-1-1,0 1 0,0 0 0,0 0 0,0 0 1,0-1-1,0 1 0,0 0 0,0 0 0,0 0 1,0-1-1,0 1 0,0 0 0,0 0 0,0 0 1,0-1-1,0 1 0,0 0 0,0 0 1,0 0-1,0-1 0,0 1 0,0 0 0,0 0 1,0 0-1,0 0 0,1-1 0,-1 1 0,0 0 1,0 0-1,0 0 0,0 0 0,1-1 0,12-5 2773,17-2-1289,-6 4-895,1 2 1,-1 0-1,31 2 1,-44 0-656,-1 1 0,1 0 1,0 1-1,-1 0 0,1 1 0,-1 0 1,0 0-1,0 1 0,16 10 1,-24-13-72,0 0 0,-1 0 0,1 0 0,-1 1 1,1-1-1,-1 0 0,1 1 0,-1-1 0,0 1 0,0 0 1,0-1-1,0 1 0,0 0 0,0 0 0,-1 0 0,1 0 1,0-1-1,-1 1 0,0 0 0,1 0 0,-1 3 0,0-1 6,-1 0-1,1 0 0,-1 0 0,0 0 0,0 0 0,-1 0 1,1 0-1,-1-1 0,1 1 0,-4 4 0,-5 7 37,-2 0 0,0 0 1,-21 20-1,25-27-34,-5 3 3,0 0 0,-1 0 0,-1-1 0,0-1 0,0-1 0,-1 0 1,-19 7-1,0 1-4,3 4-26,32-20 5,-1 1 0,1-1-1,-1 0 1,1 1 0,0-1 0,-1 1-1,1-1 1,0 1 0,0-1-1,0 1 1,-1-1 0,1 1 0,0-1-1,0 1 1,0 0 0,0-1 0,0 1-1,0-1 1,0 1 0,0-1 0,0 1-1,0 0 1,0-1 0,0 1 0,0-1-1,1 1 1,-1-1 0,0 1 0,0-1-1,0 1 1,1-1 0,-1 1 0,0-1-1,1 1 1,-1-1 0,1 0 0,-1 1-1,0-1 1,1 1 0,-1-1 0,1 0-1,-1 1 1,1-1 0,-1 0 0,1 0-1,-1 0 1,1 1 0,-1-1 0,1 0-1,-1 0 1,1 0 0,0 0 0,-1 0-1,1 0 1,-1 0 0,2 0 0,82 29-6,-45-18 182,0 3 0,0 1 0,-2 2 0,43 26 0,-57-29-378,25 17 932,-45-29-1051,0 0-1,-1 0 0,1 0 1,-1 0-1,0 0 1,0 1-1,0-1 0,0 1 1,0 0-1,0-1 0,-1 1 1,1 0-1,0 3 1,-3-3-1724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1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0 792,'-5'1'149,"0"0"0,0 0 0,1 0 0,-1 0 0,0 1 0,1 0 0,-1 0-1,1 0 1,-1 0 0,1 1 0,0-1 0,0 1 0,0 0 0,0 1 0,1-1 0,-1 1 0,-5 7 0,7-8-20,0 0 0,1 1 1,-1-1-1,1 1 1,0 0-1,0-1 1,0 1-1,0 0 1,1 0-1,-1-1 1,1 1-1,0 0 1,0 0-1,1 0 1,-1-1-1,1 1 1,0 0-1,0 0 1,0-1-1,0 1 1,0-1-1,1 1 0,0-1 1,3 5-1,-4-5-41,0-1 0,1 1-1,-1-1 1,1 1-1,-1-1 1,1 0 0,0 0-1,0 0 1,0 0 0,0 0-1,1 0 1,-1-1-1,0 1 1,1-1 0,-1 0-1,1 1 1,-1-1-1,1 0 1,0 0 0,0-1-1,-1 1 1,1-1-1,0 1 1,5-1 0,-4 0 0,0-1 1,-1 0-1,1 0 1,0-1 0,-1 1-1,1-1 1,0 0 0,-1 1-1,0-2 1,1 1-1,-1 0 1,0-1 0,0 1-1,0-1 1,4-5 0,-3 3-9,-1 0 0,1 0 0,-1 0 0,0 0 0,0 0 0,-1-1 0,0 1 0,0-1 0,0 0 1,2-10-1,-4 13-54,1 0 0,-1 0 1,0 0-1,0 0 0,0 0 1,-1 0-1,1 0 1,0 0-1,-1 0 0,0 0 1,0 0-1,0 0 0,0 0 1,0 1-1,-1-1 0,1 0 1,-1 1-1,0-1 0,0 1 1,0 0-1,-3-3 1,3 3-123,0 0 1,0 1 0,0 0 0,0-1 0,-1 1 0,1 0 0,0 0 0,-1 1 0,1-1 0,-1 0 0,1 1 0,-1-1 0,1 1 0,-1 0 0,0 0 0,1 0 0,-1 0 0,1 0 0,-1 1 0,1-1 0,-1 1 0,1 0-1,-1-1 1,1 1 0,-3 2 0,-8 5-914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37 376,'-1'-2'96,"1"1"-1,-1-1 0,1 0 1,-1 0-1,0 0 1,1 1-1,-1-1 1,0 0-1,0 1 0,-1-1 1,1 1-1,0-1 1,0 1-1,-1-1 1,1 1-1,-1 0 0,1 0 1,-1 0-1,1 0 1,-1 0-1,0 0 1,1 0-1,-1 0 1,0 1-1,0-1 0,0 1 1,0-1-1,1 1 1,-1 0-1,0 0 1,0 0-1,0 0 0,0 0 1,0 0-1,0 0 1,0 1-1,0-1 1,1 0-1,-1 1 0,-3 1 1,4-2-99,-1 1 0,1-1 1,-1 0-1,1 1 0,-1-1 0,1 1 1,0 0-1,-1-1 0,1 1 0,0 0 0,0 0 1,-1 0-1,1 0 0,0 0 0,0 0 1,0 0-1,0 0 0,0 0 0,0 1 0,1-1 1,-1 0-1,0 1 0,1-1 0,-1 0 1,1 1-1,-1-1 0,1 1 0,-1-1 1,1 1-1,0-1 0,0 1 0,0-1 0,0 1 1,0-1-1,0 1 0,0-1 0,1 1 1,-1-1-1,1 1 0,-1-1 0,1 1 0,-1-1 1,1 0-1,0 1 0,-1-1 0,1 0 1,0 0-1,0 1 0,0-1 0,1 1 1,14 15-501,-8-10 1277,0 1 1,0 1 0,-1 0 0,-1 0-1,11 18 1,-16-26-642,-1 1-1,1-1 0,-1 0 0,1 1 1,-1-1-1,0 1 0,1-1 1,-1 1-1,0-1 0,0 1 1,0-1-1,0 1 0,0-1 1,-1 1-1,1-1 0,0 1 1,-1-1-1,1 1 0,-1-1 0,0 2 1,-1-1-86,0 0 0,0 0 0,0 0 0,0-1 1,0 1-1,0 0 0,0-1 0,-1 0 0,1 1 1,0-1-1,-1 0 0,1 0 0,-1 0 0,0-1 0,-3 2 1,0-1-152,1 0 0,-1 0 0,0 0 0,1-1 0,-1 1 0,0-1 0,1-1 0,-1 1 0,0-1 0,1 0 0,-1 0 0,-7-3 1,1-5-611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2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23 760,'1'-1'133,"-1"0"0,0-1 0,0 1 1,0 0-1,0 0 0,0 0 0,0 0 0,0 0 0,0-1 0,-1 1 0,1 0 1,0 0-1,-1 0 0,1 0 0,0 0 0,-1 0 0,1 0 0,-2-2 0,-9 15 4063,-3 19-771,9-14-4286,-5 33 967,1 1 1,3 0-1,3 1 1,1 0-1,3-1 1,8 61-1,-7-98-18,1 1-1,1-1 0,0 0 0,0 0 1,11 21-1,-11-27-97,0-1 0,0-1 1,1 1-1,0-1 0,0 0 0,0 0 1,1 0-1,-1 0 0,1-1 1,1 0-1,11 7 0,0-4-117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09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18 304,'-3'-18'1298,"6"19"-127,2 35 1937,-7 4-998,-1 25-1493,10-29-4208,-3-30 1705,0-5 1404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1 280,'0'4'552,"-3"5"-40,3 3-176,-1 1-128,1 4-24,-2-4-48,0 3-48,0-2-56,3 2-7,2-5 15,0-3-129,2-3 81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0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22 808,'-4'-1'752,"-2"0"-240,11 0-135,2 0-1,15 2 424,7 0 3873,5-1-2681,4-3-720,2 0-647,7 1-161,-7-1-272,-5 1-48,-3-2-192,-11 3-384,-8 0-1785,-1 2 1161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0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14 960,'2'3'840,"10"-6"-103,10 3 167,11-2 5089,1-2-2920,5 1-1793,-4-2-480,0 5-600,-5 0-24,-7 1-600,-3 0-824,-9 2-1193,-3 2 617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12 366 552,'6'-3'276,"0"0"0,0 0 0,0 0 0,1 1 0,-1 0 0,12-3 0,-17 5-258,0-1 0,0 1 0,0 0 0,0-1 0,1 1 0,-1 0-1,0 0 1,0 0 0,0 0 0,1 0 0,-1 0 0,0 0 0,0 0 0,0 1-1,1-1 1,-1 0 0,0 1 0,0-1 0,0 1 0,0-1 0,0 1 0,0-1-1,0 1 1,0 0 0,0-1 0,0 1 0,0 0 0,0 0 0,0 0 0,-1 0-1,1 0 1,0 0 0,-1 0 0,1 0 0,-1 0 0,1 0 0,-1 0 0,1 0-1,-1 1 1,0-1 0,0 0 0,1 0 0,-1 0 0,0 2 0,-1 2-9,0 0 0,-1 0-1,1 0 1,-1 0 0,0 0 0,0-1 0,-1 1 0,1-1 0,-1 1 0,0-1 0,0 0 0,-1 0-1,1 0 1,-1 0 0,0-1 0,0 0 0,0 0 0,-6 4 0,5-3 321,-1 1 0,1-1 0,-1 1 0,1 1 0,1-1 0,-1 1 1,-5 9-1,10-14-277,-1-1 1,1 1 0,0-1 0,0 1-1,0 0 1,0-1 0,0 1 0,0-1-1,0 1 1,0 0 0,0-1-1,0 1 1,0-1 0,0 1 0,0 0-1,0-1 1,1 1 0,-1-1 0,0 1-1,0-1 1,1 1 0,-1 0 0,0-1-1,1 1 1,-1-1 0,1 0-1,-1 1 1,1-1 0,-1 1 0,1-1-1,-1 0 1,1 1 0,-1-1 0,1 0-1,-1 1 1,1-1 0,-1 0-1,1 0 1,0 0 0,-1 1 0,1-1-1,-1 0 1,1 0 0,0 0 0,-1 0-1,1 0 1,-1 0 0,1 0 0,0 0-1,-1-1 1,1 1 0,-1 0-1,2 0 1,41-4-323,-38 3 436,45-11-2288,-25 4 873</inkml:trace>
  <inkml:trace contextRef="#ctx0" brushRef="#br0" timeOffset="1">299 1 1208,'3'1'872,"2"10"-359,3-2-137,7 12 760,2 0 3785,3 5-3201,9 7-776,-9 0-415,-2 3-129,-9 4-144,-8 4-48,-10 2-32,-6 0-16,-10-2-48,-3-3-272,0-2-880,-4-3 7441,4 2-5313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2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62 776,'-2'-6'188,"-1"0"-1,1 0 0,-1 0 1,0 0-1,0 0 0,-6-7 1,8 12-161,1 0 0,-1 1 1,1-1-1,-1 0 0,0 0 1,1 0-1,-1 1 0,0-1 1,0 1-1,1-1 0,-1 0 1,0 1-1,0-1 0,0 1 1,0 0-1,0-1 0,0 1 1,0 0-1,1-1 0,-1 1 1,0 0-1,0 0 0,0 0 1,0 0-1,0 0 0,0 0 1,0 0-1,0 0 0,0 0 0,0 1 1,0-1-1,0 0 0,0 1 1,0-1-1,0 0 0,0 1 1,0-1-1,1 1 0,-1 0 1,0-1-1,0 1 0,1 0 1,-1-1-1,0 1 0,1 0 1,-1 0-1,1-1 0,-1 1 1,1 0-1,-1 0 0,1 0 1,-1 0-1,1 1 0,-22 32 39,16-27-54,1 0 0,1 1-1,-1-1 1,1 1 0,1 0 0,-4 9 0,7-13-10,-1-1-1,1 1 0,-1 0 1,1-1-1,0 1 0,0-1 0,1 1 1,-1 0-1,1-1 0,0 1 1,0-1-1,0 1 0,0-1 0,1 1 1,-1-1-1,1 0 0,0 0 1,4 6-1,-3-5-28,1 0 0,-1-1 1,1 1-1,0-1 0,-1 0 0,1 0 1,1 0-1,-1 0 0,0-1 1,1 1-1,0-1 0,-1-1 0,1 1 1,0 0-1,0-1 0,0 0 1,0 0-1,0-1 0,0 1 0,0-1 1,0 0-1,0-1 0,0 1 0,0-1 1,0 0-1,7-2 0,8-5-179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2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17 584,'-2'-1'76,"1"1"-1,0-1 1,-1 1-1,1 0 1,-1-1-1,0 1 1,1 0-1,-1 0 1,1 0-1,-1 0 1,1 0-1,-1 0 1,0 0-1,1 0 1,-1 1-1,1-1 1,-1 1-1,1-1 1,-1 1-1,1-1 1,0 1-1,-1 0 1,1 0-1,0 0 1,-1 0-1,1 0 1,0 0-1,0 0 1,0 0-1,-1 2 1,0 0 107,0 0 0,1 0 0,-1 1-1,1-1 1,0 0 0,0 1 0,0-1 0,1 1 0,-1-1 0,1 1 0,0-1-1,0 1 1,0 4 0,1-4-6,-1 0 0,1-1-1,-1 1 1,1 0 0,0-1-1,1 1 1,-1-1 0,0 1-1,1-1 1,0 1 0,0-1-1,0 0 1,3 3 0,-4-5-101,1 1 0,-1-1 0,1 0 1,-1 0-1,1 1 0,0-2 0,-1 1 0,1 0 0,0 0 1,0 0-1,0-1 0,0 1 0,-1-1 0,1 1 0,0-1 1,0 0-1,0 0 0,0 0 0,0 0 0,0 0 0,0 0 1,0-1-1,0 1 0,0 0 0,0-1 0,2-1 0,-1 1-37,0 0 0,0 0 0,0 0 0,0-1 0,0 0 0,-1 1 0,1-1 0,-1 0 0,1 0 0,-1 0 0,0-1 0,1 1 0,-1 0 0,-1-1 0,1 0 0,0 1 0,0-1 0,-1 0 0,0 0 0,1 0 0,-1 0 0,0 0 0,-1 0 0,1 0 0,0 0 0,-1 0 0,0 0 0,0-1 0,0 1 0,0 0 0,0 0 0,-1 0 0,1 0 0,-1 0 0,0-1 0,0 1 0,0 0 0,0 1 0,0-1 0,-1 0 0,0 0-1,1 0 1,-1 1 0,0-1 0,0 1 0,0 0 0,-1-1 0,1 1 0,0 0 0,-1 0 0,1 0 0,-1 1 0,0-1 0,0 1 0,0-1 0,0 1 0,0 0 0,0 0 0,0 0 0,0 1 0,-6-1 0,-12 4-1118,12 7-3052,6-2 934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4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 1688,'0'-5'980,"1"0"0,-1 0 0,1 1 0,0-1-1,1 0 1,-1 1 0,1-1 0,0 1 0,0-1-1,0 1 1,6-8 0,39-42 1802,-37 44-2324,0-1 1,-1 0-1,10-14 0,-19 25-435,0 0 1,0 0-1,0-1 0,0 1 0,0 0 1,0 0-1,0-1 0,0 1 0,0 0 0,0 0 1,0-1-1,0 1 0,0 0 0,1 0 0,-1-1 1,0 1-1,0 0 0,0 0 0,0 0 1,1-1-1,-1 1 0,0 0 0,0 0 0,1 0 1,-1 0-1,0 0 0,0-1 0,1 1 1,-1 0-1,0 0 0,0 0 0,1 0 0,-1 0 1,0 0-1,0 0 0,1 0 0,-1 0 1,0 0-1,0 0 0,1 0 0,-1 0 0,0 0 1,1 0-1,-1 0 0,0 0 0,0 1 1,1-1-1,-1 0 0,0 0 0,5 19 299,-2 36-517,-3-46 313,-2 105 32,3 17-1644,3-109 287,-1-3 454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1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32 1088,'0'-1'189,"0"-1"0,0 1 0,0 0 0,0 0 0,-1-1 0,1 1 0,0 0 0,-1-1-1,1 1 1,-1 0 0,1 0 0,-1 0 0,0 0 0,1 0 0,-1-1 0,0 1 0,0 0 0,0 1 0,0-1 0,0 0-1,0 0 1,0 0 0,0 0 0,0 1 0,0-1 0,0 1 0,-1-1 0,1 1 0,0-1 0,0 1 0,-1 0-1,1-1 1,0 1 0,-1 0 0,1 0 0,0 0 0,-1 0 0,1 0 0,0 0 0,0 0 0,-1 1 0,1-1 0,-3 1-1,0 0-66,-1 0-1,1 0 1,-1 1-1,1 0 0,-1-1 1,1 1-1,0 1 0,0-1 1,0 1-1,0-1 1,-6 7-1,9-8-132,0 1-1,0-1 1,1 0-1,-1 0 1,0 1-1,1-1 1,-1 0-1,1 1 1,0-1-1,-1 1 1,1-1-1,0 0 1,0 1-1,0-1 1,0 1 0,0-1-1,0 1 1,1-1-1,-1 1 1,0-1-1,1 0 1,-1 1-1,1-1 1,-1 0-1,1 1 1,-1-1-1,1 0 1,0 0 0,0 1-1,0-1 1,0 0-1,0 0 1,2 1-1,1 3 36,0-1-1,1 0 1,0 0-1,-1-1 1,2 1-1,7 3 1,-9-5 67,-1 0-1,1 0 1,0 0 0,-1 1 0,0-1 0,0 1 0,1 0 0,-1-1 0,-1 2 0,1-1 0,3 5-1,-6-7-53,1-1 1,-1 1-1,1 0 0,-1 0 0,0 0 0,0 0 0,1 0 0,-1 0 0,0 0 0,0 0 0,0 0 0,0 0 0,0 0 0,0 0 0,0 0 0,0 0 0,-1-1 0,1 1 0,0 0 0,-1 2 0,0-2-5,0 1 0,-1-1 0,1 1 1,0-1-1,-1 1 0,1-1 0,-1 0 0,1 0 0,-1 0 0,0 0 0,0 0 0,1 0 0,-1 0 0,-2 0 0,-3 2-139,1-1-1,-1-1 0,1 1 0,-1-1 0,0 0 0,-9 0 1,-4-2-253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70 312,'7'-28'803,"-6"25"-668,0 0 1,0-1-1,0 1 0,0-1 0,0 1 0,-1-1 0,0 0 0,1 1 0,-2-7 0,1 10-113,-1-1 0,0 1 0,1 0 0,-1 0 0,0 0 0,1 0 0,-1 0-1,1 1 1,-1-1 0,0 0 0,1 0 0,-1 0 0,1 0 0,-1 1 0,0-1 0,1 0 0,-1 1 0,1-1 0,-1 0 0,1 1 0,-1-1 0,1 1 0,-1-1 0,1 1 0,0-1 0,-1 1 0,1-1-1,0 1 1,-1 0 0,-14 17 159,10-8-42,-1 1 0,1 0 0,1 0 0,0 0 0,0 1 1,-3 21-1,-4 78 3398,8-72-2420,1-14-766,1 0 0,1 1 1,6 47-1,-5-66-420,0 0 0,1-1 1,-1 1-1,1 0 0,0-1 0,1 0 0,0 0 1,0 0-1,0 0 0,1 0 0,0 0 0,0-1 1,0 0-1,1 1 0,-1-2 0,1 1 0,1-1 1,-1 1-1,10 5 0,-2-5-571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2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6 496,'4'-4'616,"-7"2"-136,-3 3-160,3 6-88,-4 1 49,7 6-113,-1 4-32,-2 2-64,3-1-16,2 4 0,-4-4-8,4-2 0,-2-2 96,-2-6-464,4-2-120,0-5 303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 80,'-2'-4'568,"1"7"88,0 3-200,-1 5-200,-1 3 56,0 4-119,1 1-65,2 3-64,0 1-16,1-5-16,-3-4 0,2-3-24,0-3-104,1-6 1384,3 0-80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45 752,'-7'0'752,"-1"-2"-216,6 1-39,6 1-121,2-6 360,12 6 2897,6 2-1001,9-2-856,4 1-479,8-3-241,-1-6-264,-2 1-456,-4-2-112,-7 4-32,-7 0-272,-6 3-664,-4 2 3393,-14 0-2305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6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49 272,'-1'-1'51,"0"-1"-1,1 0 1,-1 1-1,1-1 1,0 0 0,0 0-1,-1 1 1,1-1-1,0 0 1,1 0-1,-1 1 1,0-1 0,0 0-1,1 1 1,-1-1-1,1 0 1,-1 1-1,1-1 1,0 1 0,0-1-1,0 1 1,0-1-1,0 1 1,0-1-1,2-1 1,-2-1 620,-6 13-274,-4 82 478,5-52-654,2-35-326,1-1 1,1 1-1,-1 0 0,0 0 0,1 0 1,0 0-1,0 0 0,0-1 1,0 1-1,1 0 0,-1 0 1,1 0-1,0 0 0,0-1 0,1 1 1,1 4-1,-1-4-402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1072,'0'0'800,"4"0"-424,8 1-47,6-4 55,1-1 296,12 2 512,-6-4 1089,3 3-1689,-1 0 152,-9-1-2985,5 5-1696,-6 3 3657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6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77 568,'0'0'29,"0"-1"1,0 1-1,0 0 0,0 0 1,0-1-1,0 1 0,0 0 0,0 0 1,0-1-1,0 1 0,0 0 1,0-1-1,0 1 0,0 0 1,0 0-1,0-1 0,0 1 0,0 0 1,0 0-1,0-1 0,0 1 1,-1 0-1,1 0 0,0-1 1,0 1-1,0 0 0,0 0 0,-1-1 1,1 1-1,0 0 0,0 0 1,-1 0-1,1 0 0,0-1 0,0 1 1,-1 0-1,1 0 0,0 0 1,0 0-1,-1 0 0,1 0 1,0 0-1,0 0 0,-1 0 0,1 0 1,0 0-1,-1 0 0,1 0 1,-11 14 651,-4 25-261,13-30-395,1 1 0,0-1 0,0 1 0,1 0 1,0 0-1,0-1 0,3 11 0,-3-17-11,0 0 0,1 0 0,0 0 0,-1 0 0,1 0 0,0-1-1,1 1 1,-1 0 0,0 0 0,1-1 0,0 1 0,-1-1 0,1 1-1,0-1 1,0 0 0,0 0 0,1 0 0,-1 0 0,0 0 0,1 0 0,-1-1-1,1 1 1,0-1 0,0 0 0,-1 1 0,5 0 0,-4-2 142,1 0 0,-1 0 0,1-1 1,-1 1-1,0-1 0,1 1 0,-1-1 0,0 0 1,1 0-1,-1-1 0,0 1 0,0-1 1,0 1-1,0-1 0,0 0 0,0 0 0,-1 0 1,1-1-1,-1 1 0,1-1 0,-1 1 0,0-1 1,0 0-1,0 0 0,2-5 0,2-2 16,0 0 0,-1 0 0,-1 0-1,0-1 1,0 1 0,3-19 0,-6 22-129,0 1 1,-1-1-1,1 1 1,-2-1-1,1 1 1,-1-1-1,0 1 1,0 0-1,0-1 1,-1 1-1,0 0 1,-1 0-1,1 0 1,-5-7-1,6 11-36,-1-1 0,0 1 0,0 0 0,0 0 0,0 0 0,0 0 0,-1 0 0,1 0 0,0 0 0,-1 1-1,0-1 1,1 1 0,-1 0 0,0-1 0,0 1 0,1 1 0,-1-1 0,0 0 0,0 1 0,0-1 0,0 1 0,0 0 0,0 0 0,0 0 0,0 1 0,0-1-1,0 1 1,0-1 0,0 1 0,0 0 0,1 0 0,-6 3 0,4-3-34,0 1 1,-1 1-1,1-1 1,1 1-1,-1-1 0,0 1 1,1 0-1,-1 1 1,1-1-1,0 0 0,0 1 1,0 0-1,1 0 0,-5 7 1,6-9 16,1-1-1,-1 0 1,1 1 0,0-1 0,-1 0 0,1 1 0,0-1-1,0 1 1,0-1 0,0 1 0,0-1 0,0 0 0,0 1-1,1-1 1,-1 1 0,0-1 0,1 0 0,-1 1-1,1-1 1,1 2 0,-1-1 10,1 0-1,0 0 1,0-1 0,0 1-1,0-1 1,0 1 0,0-1-1,0 1 1,0-1-1,1 0 1,-1 0 0,0 0-1,1-1 1,-1 1 0,5 0-1,2 1 2,0-1 0,-1-1 0,1 0 0,0 0 0,0 0 0,0-1 0,0-1 0,0 0-1,16-5 1,18-8 3081,-34 12-1706,9-3 193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7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1256,'5'-1'944,"8"0"-455,0-3 7,6 3 712,1 0 2665,0-1-3337,2 2-256,-7-1-80,-4-1-736,0 2-4689,-11 0 4929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0 648,'-2'2'363,"0"0"-1,1 0 1,-1 0-1,1 0 1,0 0-1,0 0 1,0 1 0,0-1-1,0 0 1,0 0-1,1 1 1,-1-1-1,1 1 1,-1-1-1,1 0 1,0 1 0,0-1-1,0 1 1,0-1-1,1 1 1,-1-1-1,1 0 1,-1 1-1,1-1 1,0 0 0,0 1-1,1 1 1,1-4-333,0 0 0,1 0 0,-1 0 0,0 0 0,0-1-1,0 0 1,1 1 0,-1-1 0,0-1 0,0 1 0,3-2 0,13-3-19,-14 5-8,1 0-1,-1 1 1,1 0 0,-1 0-1,1 0 1,0 1-1,-1 0 1,0 0-1,1 0 1,6 3-1,-10-4 1,-1 1 0,0 0 1,0-1-1,0 1 0,0 0 0,-1-1 0,1 1 0,0 0 0,0 0 0,0 0 0,0 0 1,-1-1-1,1 1 0,-1 0 0,1 1 0,0-1 0,-1 0 0,0 0 0,1 0 0,0 2 0,-1 0 5,0-1 0,-1 0 0,1 1 0,0-1 0,-1 1 0,1-1 0,-1 0 0,0 0 0,0 1 0,0-1 0,0 0 0,0 0 0,0 0 0,-3 3-1,1-1-43,0-1-1,0 1 1,-1-1-1,1 0 0,-1 0 1,0 0-1,0 0 1,0-1-1,0 1 0,-1-1 1,1 0-1,-1 0 1,1-1-1,-1 0 0,1 1 1,-1-1-1,-8 0 1,-5 1-342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38 840,'0'-2'880,"0"1"89,0 0 3135,2-1 569,20-5-2352,31-9-1265,-30 12-488,2 0-280,0 7-16,1-2 2065,-3 2-1689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2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0 792,'11'2'776,"6"4"-168,2 2 9,3 9 127,-1 2 3529,1 12-2577,-2 2-480,-2 5-504,-7 1-135,-5 0-113,-6 4-80,-8-2-144,-3 2-32,-7-3 0,-2-5-160,-5-3-640,-2-6-528,1-5 615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37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156 113 56,'2'-11'207,"-1"1"0,0 0 0,0-1-1,-1 1 1,-2-14 0,2 22-61,-1-1 0,1 1 0,-1 0 1,0 1-1,1-1 0,-1 0 0,0 0 0,0 0 0,0 0 0,0 0 1,0 1-1,-1-1 0,1 1 0,0-1 0,-2-1 0,1 2 128,0 0-1,1 1 0,-1-1 1,0 0-1,1 1 0,-1-1 1,0 1-1,0 0 0,0-1 1,1 1-1,-1 0 0,0 0 1,0 0-1,0 0 0,0 1 1,1-1-1,-1 0 0,0 1 1,0-1-1,-2 2 0,-3 2-149,0 0-1,1 0 1,-1 1-1,1-1 0,0 2 1,0-1-1,0 1 1,1 0-1,0 0 1,0 0-1,1 1 0,-1-1 1,2 1-1,-1 0 1,1 0-1,0 1 1,-4 13-1,5-14-148,0-1 1,1 0-1,0 0 1,0 1-1,1-1 0,-1 1 1,1-1-1,1 1 0,-1-1 1,3 9-1,-2-12 30,0 1 0,0-1 0,0 0 0,1 0 0,-1 0-1,1 0 1,0 0 0,0 0 0,0 0 0,0 0 0,1-1 0,-1 1 0,1-1-1,0 0 1,-1 0 0,1 0 0,0 0 0,0 0 0,5 2 0,-4-3-202,-1 0-1,1 0 1,0 0 0,-1 0 0,1 0 0,0-1 0,-1 0-1,8 0 1,29-9-6225,-10-2 4947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37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21 648,'-4'1'81,"1"0"0,-1 0-1,0 1 1,1-1 0,-1 1 0,1 0-1,0 0 1,0 0 0,0 0-1,0 0 1,0 1 0,0-1 0,0 1-1,1 0 1,-1 0 0,1 0 0,0 0-1,0 0 1,0 1 0,0-1 0,1 1-1,-1-1 1,1 1 0,0-1-1,0 1 1,0 0 0,0 6 0,0-7-32,1 0 0,0 0 0,0 0 1,0 0-1,0 0 0,0 1 0,1-1 0,-1 0 1,1 0-1,0 0 0,0 0 0,0 0 1,0 0-1,1-1 0,-1 1 0,1 0 0,0-1 1,-1 1-1,1-1 0,1 1 0,-1-1 1,0 0-1,0 0 0,1 0 0,-1 0 1,1 0-1,0-1 0,-1 1 0,1-1 0,0 1 1,0-1-1,0 0 0,5 1 0,-5-2 117,0 0-1,0 0 1,0 0-1,0 0 1,0 0-1,1-1 1,-1 0 0,-1 1-1,1-1 1,0 0-1,0-1 1,0 1-1,0 0 1,-1-1-1,1 1 1,-1-1-1,1 0 1,-1 0-1,1 0 1,-1 0-1,0 0 1,0-1-1,0 1 1,0-1-1,-1 1 1,1-1-1,-1 0 1,2-4 0,0 2-105,-1 0 1,1 0 0,-2-1 0,1 1 0,0 0 0,-1-1 0,0 1 0,0-1 0,-1 1 0,0-1-1,0 1 1,0-1 0,0 1 0,-1-1 0,-1-6 0,0 9-22,1 0 0,0 1 0,-1-1 0,1 0 0,-1 0 1,0 1-1,0-1 0,0 1 0,-1-1 0,1 1 0,0 0 0,-1 0 0,1 0 0,-1 0 1,-4-2-1,5 4-110,1-1 0,-1 0 1,0 1-1,1-1 0,-1 1 1,1 0-1,-1-1 0,0 1 1,1 0-1,-1 0 0,0 0 1,1 0-1,-1 0 0,0 1 1,1-1-1,-1 0 0,0 1 1,1-1-1,-1 1 0,1 0 1,-1-1-1,1 1 0,-1 0 1,1 0-1,-1 0 0,1 0 1,0 0-1,0 0 0,-2 2 1,-5 4-638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37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14 752,'-2'-2'42,"0"1"0,-1-1 0,1 1 0,-1 0 0,1-1 0,-1 1 0,0 0 0,0 1 0,1-1 0,-1 1 0,0-1 0,0 1 0,1 0 0,-1 0 0,0 0 1,0 0-1,0 0 0,0 1 0,1-1 0,-1 1 0,0 0 0,1 0 0,-1 0 0,0 0 0,1 0 0,-1 1 0,1-1 0,0 1 0,-1-1 0,1 1 0,0 0 0,0 0 0,0 0 0,0 0 0,1 0 0,-1 1 0,0-1 0,1 0 0,0 1 0,-1-1 0,1 1 0,0 0 0,0-1 0,1 1 0,-1 0 0,0 0 0,1-1 0,0 1 0,-1 0 0,2 3 0,-1-3-25,1 1-1,0-1 0,0 0 1,1 0-1,-1 0 0,1 0 0,0 0 1,-1 0-1,1 0 0,0 0 1,1-1-1,-1 1 0,0-1 1,1 0-1,-1 0 0,1 0 1,0 0-1,0 0 0,0 0 1,0-1-1,0 1 0,0-1 1,0 0-1,6 1 0,-4 0 643,-1 0 0,1 0-1,-1 0 1,1 0 0,-1 1-1,0-1 1,0 1 0,0 0 0,0 1-1,4 4 1,-8-7-582,1 0 1,-1 0-1,0 0 1,1 0-1,-1 0 1,0 0-1,0 0 1,0 0-1,0 0 0,0 0 1,0 0-1,0 0 1,0 0-1,-1 0 1,1 0-1,0 0 1,-1 0-1,1 0 1,0 0-1,-1 0 0,1 0 1,-1 0-1,0 0 1,1 0-1,-1-1 1,0 1-1,1 0 1,-1 0-1,0-1 1,0 1-1,0 0 0,0-1 1,1 1-1,-1-1 1,0 1-1,-2 0 1,-38 21 289,38-21-274,-1 1-137,-1-1 0,1 1-1,-1-1 1,1 0 0,-1 0 0,0 0 0,-8-1 0,-17-4-3691,15-1 1390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3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47 114 0,'25'-55'880,"-20"45"-505,1 0 0,-2-1 0,7-17 1,-35 60 888,11-5-782,2 0 0,0 0 0,2 1 1,1 0-1,1 1 0,2-1 0,0 1 1,2 1-1,2-1 0,0 0 0,2 0 1,1 1-1,1-1 0,10 36 0,-11-58-508,0 0-1,0 0 0,1 0 0,0 0 0,1-1 1,0 1-1,0-1 0,0 0 0,0 0 0,1 0 1,0-1-1,7 7 0,27 10 3808,-16-14-2273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4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4 976,'-5'-3'768,"1"6"-464,4 8-7,-2 3-49,-2 2-64,4 4-104,-2-2 24,4 1-56,2 1-8,0-2 48,0 0-200,-2-7-424,3 0 416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4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3 544,'-2'6'640,"1"5"-136,0 3-304,0-2-32,-1 5-32,2-3-40,2 2-64,1 1-7,0-7 15,-1 2-137,0-8 81</inkml:trace>
  <inkml:trace contextRef="#ctx0" brushRef="#br0" timeOffset="1">26 22 488,'-10'3'680,"2"-4"-48,0-1-96,14 2-135,0 0 255,11 2 984,7 0 2377,2-1-2025,3-3-783,4-3-313,-1-1-192,-1 0-384,-4 2 0,-1 4-688,-9-3-624,-4 4 3304,0 5-2192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20 1008,'-8'1'824,"8"2"-384,2 1-23,8-1 255,7 2 2816,3-3-175,8-1-1480,3-5-617,-1-5-176,3 2-528,-4-1-248,-3 3-120,1 3-88,-11 0-600,3 1-832,-16 0 784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15 968,'1'-1'98,"0"0"-1,0 0 0,0 0 1,-1 0-1,1 0 1,0 0-1,0 0 1,1 1-1,-1-1 0,0 0 1,0 1-1,0-1 1,0 1-1,1-1 0,-1 1 1,0-1-1,0 1 1,1 0-1,-1-1 0,0 1 1,1 0-1,-1 0 1,2 0-1,-2 0-28,0 0-1,0 0 1,0 0 0,-1 0-1,1 0 1,0 0 0,0 0-1,0 0 1,0 0-1,0 0 1,-1 1 0,1-1-1,0 0 1,0 0 0,0 1-1,-1-1 1,1 1-1,0-1 1,0 1 0,-1-1-1,1 1 1,0-1 0,-1 1-1,1-1 1,-1 1 0,1 0-1,-1 0 1,1-1-1,-1 1 1,1 0 0,-1 0-1,1-1 1,-1 1 0,0 0-1,0 0 1,1 0-1,-1 0 1,0-1 0,0 1-1,0 2 1,-1 2 104,-1 1 0,0-1 0,0 0 1,0 0-1,0 0 0,-1 0 0,0-1 0,0 1 0,0-1 0,-1 1 1,1-1-1,-6 5 0,-13 18 1387,21-26-1536,1-1 0,0 0 0,0 0-1,0 0 1,0 0 0,-1 1-1,1-1 1,0 0 0,0 0 0,0 1-1,0-1 1,0 0 0,0 0-1,0 1 1,0-1 0,-1 0-1,1 0 1,0 1 0,0-1 0,0 0-1,0 0 1,0 1 0,1-1-1,-1 0 1,0 0 0,0 1 0,0-1-1,0 0 1,0 0 0,0 1-1,0-1 1,0 0 0,0 0 0,1 1-1,-1-1 1,0 0 0,0 0-1,0 0 1,1 1 0,-1-1-1,0 0 1,0 0 0,0 0 0,1 0-1,-1 0 1,17 2 220,18-7-306,-8-5-4561,-20 7 2131,9-3 972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5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0 648,'-4'0'712,"4"4"-80,-3 4-368,2 4 25,-1 4-65,0 2 32,-2 2-72,5 2-48,2 0-32,-4-2 64,2-4-344,-1-3 360,4-3-168</inkml:trace>
  <inkml:trace contextRef="#ctx0" brushRef="#br0" timeOffset="1">0 84 976,'12'-1'736,"-3"-5"-456,7 2-168,3 0 64,-6-3-144,4 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3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75 600,'-1'0'362,"1"-1"-1,-1 1 1,1-1 0,0 1-1,-1-1 1,1 1-1,0-1 1,-1 0 0,1 1-1,0-1 1,0 0 0,0 1-1,0-1 1,-1 1-1,1-1 1,0 0 0,0 1-1,0-1 1,0 0-1,0 1 1,1-1 0,-1 0-1,0 1 1,0-1 0,0 0-1,1 0 1,13-19 2933,16-4-2883,-30 24-287,4-2-82,0 0-1,0 0 0,0 1 0,1-1 0,-1 1 0,1 0 1,-1 0-1,1 1 0,-1-1 0,1 1 0,-1 0 1,1 0-1,-1 0 0,1 1 0,-1-1 0,1 1 0,-1 0 1,0 1-1,1-1 0,-1 1 0,0 0 0,0 0 1,0 0-1,0 0 0,0 1 0,5 4 0,-6 5-332,-3-4 184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4:2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1528,'3'-5'815,"0"0"0,0 0 0,1 1 0,0-1 0,0 1 0,0 0 0,0 1 0,1-1 0,6-4 0,-4 4-179,0 0-1,0 0 1,0 1-1,1 0 0,-1 1 1,16-4-1,-19 5-543,0 0 0,0 0 0,0 1 0,0 0 0,0-1 0,0 1 0,0 1 0,0-1-1,0 0 1,0 1 0,0 0 0,0 0 0,0 0 0,0 1 0,-1-1 0,1 1 0,0 0 0,-1 0 0,1 0 0,-1 0-1,0 1 1,0-1 0,0 1 0,0 0 0,0 0 0,0 0 0,-1 0 0,0 1 0,1-1 0,2 6 0,-4-6-72,0 0-1,-1 0 1,1 0 0,-1 1 0,1-1 0,-1 0 0,0 0 0,0 0 0,0 0 0,-1 0 0,1 1 0,-1-1 0,1 0-1,-1 0 1,0 0 0,0 0 0,-1 0 0,1-1 0,-1 1 0,-2 4 0,-4 5 24,-1-1 0,-1 1 1,-13 11-1,1 1 54,2-3 26,14-16-57,0 1 0,0-1 1,1 1-1,0 1 0,0-1 1,0 1-1,1 0 0,0 0 1,0 0-1,1 1 0,0-1 1,-3 11-1,7-17-53,-1 0 1,0-1-1,0 1 0,1 0 1,-1-1-1,1 1 0,-1 0 1,1-1-1,-1 1 0,1-1 0,-1 1 1,1-1-1,-1 1 0,1-1 1,0 0-1,-1 1 0,1-1 1,0 0-1,-1 1 0,1-1 1,0 0-1,-1 0 0,1 0 1,0 1-1,0-1 0,-1 0 1,1 0-1,0 0 0,0 0 1,-1 0-1,1 0 0,0-1 0,0 1 1,-1 0-1,1 0 0,0 0 1,-1-1-1,1 1 0,1-1 1,38-10 306,-35 9-269,186-68 1042,-160 56-846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6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13 856,'-2'2'306,"0"0"-1,1-1 1,-1 1-1,0 0 1,1 0-1,0 0 1,-1 0-1,1 0 1,0 0 0,0 1-1,0-1 1,0 0-1,0 0 1,1 1-1,-1-1 1,1 1-1,-1-1 1,1 4-1,-4 51 3841,4-48-4592,0-2 474,0 0-1,1 0 1,0 0 0,0 0 0,1 0 0,-1 0-1,6 13 1,-6-19-12,-1 0 0,1 0 0,-1 1 0,1-1 0,0 0 0,-1 0 0,1 0 0,0 0 0,0 0 0,0 0 0,0 0 0,0 0 0,0 0 0,0-1 0,0 1 0,0 0 0,0-1 0,0 1 0,1 0 0,-1-1 0,0 1 0,0-1 0,1 0 0,-1 1 0,0-1 0,0 0 0,1 0 0,-1 0 0,0 0 0,1 0 0,-1 0 0,0 0 0,1-1 0,-1 1 0,0 0 0,0-1 0,1 1 0,-1-1 0,0 1 0,0-1 0,0 0 0,0 1 0,1-1 0,-1 0-1,0 0 1,0 0 0,-1 0 0,1 0 0,1-1 0,4-4 50,-1 1 0,-1-1 0,1-1 0,-1 1-1,0-1 1,0 0 0,-1 0 0,0 0-1,0 0 1,0 0 0,-1-1 0,0 1 0,-1-1-1,0 0 1,1-10 0,-2 15-56,0 0 0,0 0 0,1 0 0,-2 0 0,1 0 0,0 1 0,-1-1 0,1 0 0,-1 0 0,0 0 0,0 0 0,0 0 0,0 1 0,-1-1 0,1 0 0,-1 1 0,1 0 0,-1-1 0,0 1 0,0 0 0,0 0 1,0-1-1,-1 2 0,1-1 0,0 0 0,-1 0 0,1 1 0,-1-1 0,0 1 0,1 0 0,-1 0 0,0 0 0,0 0 0,0 1 0,0-1 0,0 1 0,0-1 0,0 1 0,0 0 0,1 0 0,-7 1 0,6 0-14,0 0-1,0-1 1,0 1 0,0 0-1,0 1 1,1-1 0,-1 0-1,0 1 1,1 0 0,-1-1-1,1 1 1,-1 0 0,1 0-1,0 1 1,0-1 0,0 0-1,0 1 1,0-1 0,0 1-1,-1 3 1,3-5 3,-1 0 1,0 0-1,1 1 0,-1-1 1,1 0-1,-1 1 0,1-1 1,0 0-1,-1 1 0,1-1 0,0 1 1,0-1-1,0 0 0,0 1 1,0-1-1,1 1 0,-1-1 0,0 0 1,1 1-1,-1-1 0,0 0 1,1 1-1,0-1 0,-1 0 1,1 0-1,0 1 0,0-1 0,0 0 1,-1 0-1,1 0 0,0 0 1,0 0-1,1 0 0,-1 0 0,0-1 1,0 1-1,0 0 0,1-1 1,-1 1-1,0-1 0,0 1 1,1-1-1,-1 1 0,2-1 0,5 2-27,0-1 0,0 0 0,0 0 0,1-1 0,12-1 0,-1 0-1868,-3 1 709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6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1104,'23'17'992,"-11"-19"249,4 1 1847,-5-2 249,7 2-2041,-2-2-808,-2 0-327,-4 0-17,-4 2-192,-4 1-521,-4-1 6019,0 2-4450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6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1 688,'-9'6'443,"8"-6"-227,1 0 0,-1 1 0,0-1 0,0 1 1,0-1-1,0 1 0,1 0 0,-1-1 0,0 1 0,1 0 0,-1 0 0,0-1 0,1 1 0,-1 0 0,1 0 0,-1 0 0,1 0 1,-1 0-1,1 0 0,0 0 0,0 0 0,-1 0 0,1 0 0,0 0 0,0 0 0,0 0 0,0 0 0,0 0 0,0 0 0,0-1 0,0 1 1,1 0-1,-1 0 0,0 0 0,1 0 0,-1 0 0,1 1 0,-1 0-134,0-1-1,0 0 1,1 0-1,-1 1 1,0-1-1,1 0 1,-1 0-1,1 0 1,-1 0-1,1 0 1,-1 1-1,1-1 1,0 0-1,0 0 1,-1 0-1,1-1 1,0 1-1,0 0 1,0 0-1,0 0 1,0-1-1,2 2 1,0-1-70,0-1 1,0 0 0,0 0 0,-1 0-1,1 0 1,0 0 0,0 0-1,0-1 1,4 0 0,-5 0-9,0 0 0,0 1 0,-1-1 1,1 1-1,0-1 0,0 1 0,0 0 0,0 0 1,0 0-1,0 0 0,0 0 0,-1 1 0,1-1 1,0 0-1,0 1 0,0-1 0,0 1 0,-1 0 1,1 0-1,0 0 0,-1-1 0,3 3 0,-3-1 4,-1 0-1,0 0 1,1 0-1,-1 0 0,0 0 1,0 0-1,0 0 1,0 0-1,0 0 0,0 0 1,-1 0-1,1-1 1,-1 1-1,1 0 0,-1 0 1,0 0-1,0 0 1,0 0-1,0-1 0,0 1 1,0 0-1,-2 1 0,1 1 31,-1-1 0,0 1 0,0-1-1,0 1 1,0-1 0,-1 0-1,1 0 1,-1 0 0,0 0-1,-6 2 1,-12 7-3489,17-10 2009,-1 3-1609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4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1240,'14'2'1096,"8"7"-15,3 2 4856,3 8-3104,1 5-1105,-3 9-800,-5 2-328,-10 5-152,-3 0-56,-7 8-135,-5 6-57,-4 5-88,-9-1-32,-7-4 72,2-2-272,-7-5-569,-2-2 5370,3-6-3904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53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25 344,'0'-25'1791,"5"41"-155,7 35 272,-11-32-962,-1 0 1,0 0 0,-6 36-1,4-44-940,0 0-1,1 0 1,0 1-1,0-1 0,2 1 1,-1-1-1,1 0 0,1 1 1,0-1-1,1 0 1,4 12-1,-4-18-357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5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59 552,'-1'-1'58,"1"-1"0,0 1 0,0 0 0,0 0 0,0 0 0,0 0 0,0 0 0,0 0 0,1 0 0,-1 0-1,0 0 1,0 0 0,1 0 0,-1 0 0,1 0 0,-1 0 0,1 0 0,-1 0 0,1 0 0,-1 1 0,1-1 0,0 0 0,0 0 0,0 0 0,30-16 524,36 2 1295,-61 15-1434,0-1 0,0 1-1,1 0 1,-1 0 0,0 1 0,0 0 0,0 0 0,0 0 0,12 5 0,-17-6-413,1 1 1,-1 0-1,1 0 0,-1-1 1,0 1-1,1 0 0,-1 0 1,0 0-1,0 1 0,1-1 1,-1 0-1,0 0 1,0 1-1,0-1 0,-1 1 1,1-1-1,0 1 0,0-1 1,-1 1-1,1-1 0,-1 1 1,1-1-1,-1 1 0,0 0 1,0-1-1,0 1 0,0 0 1,0-1-1,0 1 0,0 0 1,0-1-1,-1 1 0,1-1 1,0 1-1,-1 0 0,0-1 1,1 1-1,-1-1 0,0 1 1,0-1-1,-1 2 1,-3 7 31,-1 0 1,0-1-1,-1 1 1,0-1 0,-1 0-1,0-1 1,0 0-1,-1 0 1,0-1 0,0 0-1,0-1 1,-1 0-1,0 0 1,-1-1 0,1 0-1,-1-1 1,-11 3-1,21-7-68,0 0-1,0 1 0,-1-1 0,1 0 0,0 1 1,0-1-1,0 1 0,0-1 0,0 1 0,0 0 1,0-1-1,0 1 0,0 0 0,0 0 0,0-1 1,1 1-1,-1 0 0,0 0 0,0 0 0,1 0 1,-1 0-1,1 0 0,-1 0 0,1 0 0,-1 1 1,0 0-1,2 0 6,-1-1 0,1 1 0,0-1 0,-1 1 0,1-1 0,0 0 0,0 0 1,-1 1-1,1-1 0,0 0 0,0 0 0,1 0 0,-1 0 0,0 0 0,0 0 0,0 0 0,3 1 0,11 7 187,1 0-1,29 10 0,-32-14 116,17 7-38,-18-8-281,0 1 0,-1 0 0,1 1 1,-1 0-1,0 0 0,-1 1 0,1 1 0,-2 0 1,18 17-1,-20-17-500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5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29 680,'2'-1'744,"-1"-1"-144,-2 0 41,1 1 239,0 1 4273,9-1-3153,8-1-911,23-2-465,-20 0-160,-1 2-208,-2-3-64,-7 2-48,-2 1 0,-7 2-832,2 1-304,-1 1 543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54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0 184,'-2'1'-45,"-22"7"3457,22 9 3837,4 1-5457,-2-17-1769,0 1 0,0-1 0,0 1 0,0-1 1,0 0-1,1 1 0,-1-1 0,0 0 0,1 0 0,-1 1 0,1-1 0,-1 0 1,1 0-1,0 1 0,0-1 0,-1 0 0,1 0 0,0 0 0,0 0 0,0 0 0,0 0 1,0-1-1,0 1 0,0 0 0,1 0 0,-1-1 0,0 1 0,0 0 0,1-1 0,-1 0 1,2 1-1,4 0 13,0 0 0,1-1 1,-1 0-1,0 0 0,10-2 1,33 0 257,-48 2-253,-1 0 0,1 1 1,0-1-1,0 1 0,0-1 1,0 1-1,-1-1 0,1 1 0,0 0 1,-1 0-1,1 0 0,0 0 1,-1 0-1,1 0 0,-1 0 1,0 1-1,1-1 0,-1 0 1,0 1-1,2 2 0,-2-3-25,-1 0 1,1 1-1,0-1 0,-1 1 1,1-1-1,-1 1 0,1-1 1,-1 1-1,0 0 0,0-1 1,0 1-1,1-1 0,-2 1 1,1-1-1,0 1 0,0 0 1,0-1-1,-1 1 0,1-1 1,-1 1-1,1-1 0,-1 1 1,-1 1-1,0 0 18,0 0-1,-1 0 1,1 0-1,-1 0 1,0-1-1,0 1 0,0-1 1,0 0-1,-6 3 1,0 0-29,-1 0 1,0-1 0,0-1-1,0 1 1,0-2-1,-15 3 1,-12-7 3844,19-3-2237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6:55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14 153 1080,'4'0'948,"-1"-1"0,1 1 0,-1-1 0,1 0 0,-1 0 0,0-1 0,0 1 0,1-1 0,3-2 0,35-29 2408,-37 29-3267,-1 0 0,0 0 0,0 0 0,0-1 0,-1 0 1,0 0-1,1 0 0,-2 0 0,1 0 0,-1-1 0,1 1 0,-1-1 0,-1 1 0,3-11 1,-4 15-81,0 0 1,0 0 0,0 1 0,0-1 0,0 0-1,0 0 1,0 0 0,0 0 0,-1 1 0,1-1-1,0 0 1,0 0 0,-1 0 0,1 1 0,0-1 0,-1 0-1,1 1 1,-1-1 0,1 0 0,-1 1 0,1-1-1,-1 0 1,0 1 0,1-1 0,-1 1 0,0-1-1,1 1 1,-1-1 0,0 1 0,0 0 0,-1-1-1,0 1-1,0 0-1,0 0 0,0 0 0,0 0 0,0 1 0,0-1 1,0 1-1,0-1 0,0 1 0,0 0 0,0 0 0,-2 1 1,-5 3-15,0 1 1,0 0-1,1 0 1,-9 10-1,11-10-4,1-1 0,1 1 0,-1 0-1,1 0 1,0 1 0,1-1 0,-1 1 0,1 0-1,1 0 1,-4 13 0,5-18 8,1 0-1,0 1 1,0-1 0,0 0-1,0 1 1,0-1 0,0 0-1,1 0 1,-1 1 0,1-1-1,0 0 1,0 0 0,-1 0-1,1 0 1,1 0 0,-1 0-1,0 0 1,0 0 0,1 0-1,-1-1 1,1 1 0,-1 0-1,1-1 1,0 1 0,0-1-1,0 0 1,0 0 0,0 1-1,0-1 1,0 0 0,0-1-1,0 1 1,0 0 0,0-1-1,1 1 1,-1-1 0,0 0-1,4 1 1,3 0 120,0-1 0,0 1-1,-1-1 1,1-1 0,0 0 0,0 0 0,0-1 0,9-2 0,9-2 3343,0 4-1677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47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0 528,'-1'0'168,"1"0"0,0 0 0,0 0 0,-1 0 0,1 0 0,0 0 0,0 0 0,-1 0-1,1 0 1,0 0 0,0 0 0,-1 0 0,1 1 0,0-1 0,0 0 0,-1 0 0,1 0 0,0 0 0,0 0 0,0 0 0,-1 1 0,1-1 0,0 0-1,0 0 1,0 0 0,0 0 0,-1 1 0,1-1 0,0 0 0,0 0 0,0 1 0,0-1 0,0 0 0,0 0 0,0 1 0,-1-1 0,1 0-1,0 0 1,0 1 0,0-1 0,0 0 0,0 0 0,0 1 0,0-1 0,0 0 0,0 0 0,1 1 0,-1-1 0,0 0 0,-5 31 1881,1 38-1611,5 160-392,-3-222 1417,-2-5-933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0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70 736,'7'-22'146,"-6"-10"4587,-1 31-4541,-1 1 0,1-1 0,0 0 0,-1 0 0,1 0 0,0 0 0,-1 1 0,1-1 0,-1 0 0,1 1 0,-1-1 0,1 0 0,-1 1 0,0-1 0,1 0 0,-1 1 0,0-1 0,0 1 0,1 0 0,-1-1 0,0 1 0,-1-1 0,1 1-111,-1 0 0,0 0 0,0 0 0,1 0-1,-1 0 1,0 0 0,0 0 0,0 1-1,1-1 1,-1 1 0,0-1 0,1 1-1,-1 0 1,1-1 0,-3 3 0,-4 2-40,1 0 0,0 1-1,0 0 1,1 0 0,-1 0 0,1 1 0,1 0 0,-1 0 0,1 1 0,1 0-1,-1-1 1,-5 16 0,6-14-27,0 1 0,1-1 1,0 1-1,1 0 0,0 0 0,1 0 0,-1 0 0,2 0 0,0 0 0,2 20 1,-1-24 12,1 0 1,0 0 0,0-1 0,0 1 0,1-1 0,0 1 0,0-1 0,0 0 0,1 0 0,-1-1-1,1 1 1,1-1 0,7 7 0,-10-9-135,0 0 1,0-1-1,1 1 0,-1-1 0,1 1 0,-1-1 0,1 0 1,0 0-1,-1 0 0,1 0 0,0-1 0,-1 1 1,1-1-1,0 0 0,0 1 0,0-1 0,0-1 1,-1 1-1,1 0 0,0-1 0,0 1 0,0-1 0,-1 0 1,1 0-1,0 0 0,-1 0 0,1 0 0,-1-1 1,0 1-1,5-4 0,6-6-1493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4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34 824,'-1'-23'877,"1"13"282,3 11 3324,2 23-267,-8 20-3261,2-23-514,-17 144 326,8-90-563,10-73-72,-2 21 124,4-14 2220,1-3-1302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4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19 896,'0'-1'56,"0"0"-1,0 1 0,-1-1 0,1 0 1,0 0-1,-1 0 0,1 0 1,-1 0-1,1 0 0,-1 1 1,1-1-1,-1 0 0,0 0 1,1 1-1,-1-1 0,0 0 0,0 1 1,1-1-1,-1 1 0,0-1 1,0 1-1,0-1 0,0 1 1,0 0-1,1 0 0,-1-1 1,0 1-1,-2 0 0,1 0-27,0 1-1,1-1 1,-1 1-1,0 0 1,0-1-1,1 1 1,-1 0-1,0 0 1,1 0-1,-1 0 1,1 1-1,0-1 1,-3 3-1,-34 49 106,37-53-124,-3 8 129,-1 0 0,1 0 0,0 1 1,1-1-1,0 1 0,1 0 0,-1 0 0,2 0 0,-1 0 0,1 0 0,1 0 0,0 0 0,0 1 0,0-1 0,1 0 0,1 0 0,0 0 0,0 0 0,0 0 0,1-1 0,1 1 1,-1-1-1,1 1 0,8 10 0,-11-17-66,1 0 1,0 0-1,0 0 1,0 0-1,0 0 1,0 0-1,1-1 0,-1 1 1,0-1-1,1 1 1,-1-1-1,1 0 1,0 0-1,-1 0 1,1 0-1,0-1 1,-1 1-1,1-1 1,0 1-1,0-1 1,0 0-1,-1 0 0,1 0 1,0-1-1,0 1 1,0-1-1,-1 1 1,1-1-1,0 0 1,-1 0-1,1 0 1,-1-1-1,1 1 1,-1 0-1,1-1 1,-1 0-1,0 1 0,4-5 1,3-2 113,1-1 1,-1 0-1,0-1 1,-1 0-1,0 0 1,-1-1-1,7-12 1,-10 14-131,0 0 0,-1 1 0,0-1 0,-1 0-1,1-1 1,-2 1 0,1 0 0,-1-1 0,-1 1 0,0 0 0,0-1 0,-2-11-1,1 17-70,1 1-1,-1-1 0,0 0 0,0 1 1,0-1-1,-1 1 0,1-1 0,-1 1 1,0 0-1,1-1 0,-2 1 0,1 0 1,0 0-1,-1 1 0,1-1 0,-1 0 1,0 1-1,0 0 0,0-1 0,0 1 1,0 0-1,0 1 0,0-1 0,-1 0 1,1 1-1,-1 0 0,1 0 0,-1 0 1,0 0-1,1 1 0,-1-1 0,-7 1 1,-8 3-1311,2 6 474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56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22 416,'-15'-21'1525,"24"44"-383,-5-1-284,-1 1 0,0 0 0,-2 0 0,-1 1 0,-4 32 0,2-24-375,1 0 0,4 35-1,5-48-678,0-15 67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5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51 120,'1'-1'88,"16"-25"321,-16 25-384,-1 1 0,1-1 1,-1 1-1,0-1 0,1 1 1,-1-1-1,0 1 0,1-1 0,-1 1 1,0-1-1,1 1 0,-1-1 1,0 1-1,0-1 0,0 0 1,0 1-1,0-1 0,1 1 0,-1-1 1,0 0-1,0 1 0,-1-1 1,1 1-1,0-1 0,0 0 0,0 1 1,0-1-1,0 1 0,-1-1 1,1 1-1,0-1 0,0 0 0,-1 1 1,1-1-1,0 1 0,-1-1 1,1 1-1,-1 0 0,1-1 1,-1 1-1,1-1 0,-1 1 0,0-1 1,0 1-7,-1 1 0,0-1 0,0 0 0,1 1 0,-1-1 0,0 1 0,0 0 0,1-1 0,-1 1 0,1 0 0,-1 0 0,1 0 0,-1 0 0,1 0 0,-1 0 0,1 0 0,0 1 0,0-1 0,-2 3 0,-21 29 195,18-23-173,0 0 0,1 1 0,1 0 0,0-1 0,0 2 0,1-1 0,0 0 0,1 1 0,0-1 0,0 23 0,2-30-27,1 0 1,-1-1-1,0 1 0,1 0 1,0-1-1,0 1 0,0 0 1,0-1-1,0 1 0,1-1 1,0 0-1,0 1 0,0-1 1,0 0-1,0 0 0,0 0 1,1 0-1,0-1 0,-1 1 1,1-1-1,0 1 0,0-1 1,0 0-1,1 0 0,-1-1 0,0 1 1,1 0-1,-1-1 0,1 0 1,-1 0-1,1 0 0,0 0 1,0-1-1,-1 0 0,1 1 1,0-1-1,4-1 0,2 1 16,-1-1-1,1-1 0,-1 1 0,0-1 1,0-1-1,0 0 0,0 0 1,0-1-1,0 0 0,-1 0 0,0-1 1,0 0-1,0-1 0,-1 0 1,14-12-1,-17 13 7,1 1 1,-1-1 0,0 0-1,0 0 1,-1 0 0,0-1-1,0 0 1,0 1 0,0-1-1,-1 0 1,0 0-1,0 0 1,-1 0 0,1-1-1,-1 1 1,-1 0 0,1-1-1,-1 1 1,0 0-1,-1-1 1,1 1 0,-1 0-1,-1-1 1,-2-8 0,3 12-27,0 0 0,-1 0 0,1 0-1,-1 1 1,1-1 0,-1 0 0,0 1 0,0 0 0,0-1 0,0 1 0,-1 0 0,1 0 0,-1 0 0,1 0 0,-1 1 0,0-1 0,0 1 0,1-1 0,-1 1 0,0 0 0,-4-1 0,1 1-130,0 0 0,0 0-1,0 1 1,0 0 0,0 0 0,0 1 0,0-1 0,0 1 0,1 0 0,-9 3 0,-18 9-153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5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6 1048,'-1'-1'34,"0"1"1,0-1-1,0 1 0,0-1 0,0 1 1,-1-1-1,1 1 0,0-1 0,0 1 0,0 0 1,0 0-1,0-1 0,-1 1 0,1 0 1,0 0-1,0 0 0,0 0 0,-1 1 0,1-1 1,0 0-1,0 0 0,0 1 0,0-1 1,0 1-1,0-1 0,-2 1 0,1 1-4,-1 0 1,1 0-1,0 0 0,0 1 0,0-1 0,0 1 0,0-1 1,0 1-1,-2 5 0,-1 2 44,1 0 1,0 0-1,1 1 0,-4 20 1,7-27-25,-3 11 125,2 1 1,0-1-1,0 1 0,3 23 1,-2-36-115,1 0 0,-1 0 0,1 0 0,0 0 0,-1-1 0,1 1 0,1 0 0,-1 0 0,0 0 0,1-1 0,-1 1 0,1-1 0,0 1 0,0-1 0,0 1 0,0-1 1,0 0-1,0 0 0,1 0 0,-1 0 0,1-1 0,-1 1 0,1-1 0,0 1 0,0-1 0,0 0 0,-1 0 0,1 0 0,0-1 0,3 1 0,2 0 98,-1-2 0,0 1-1,1-1 1,-1 0 0,0 0-1,0-1 1,0 0 0,0-1-1,0 1 1,0-1 0,0-1 0,-1 1-1,0-1 1,1 0 0,-2 0-1,1-1 1,0 0 0,-1 0-1,0 0 1,8-11 0,-10 13-123,0-1 0,0 0 0,0 0 0,0 0 0,-1-1 0,0 1 0,0 0 0,0-1 0,0 1 0,-1-1 0,1 0-1,-1 0 1,-1 0 0,1 1 0,0-1 0,-1 0 0,0 0 0,-1 0 0,1 0 0,-1 0 0,1 0 0,-2 1 0,1-1 0,0 0 0,-1 1 0,0-1 0,0 1 0,0-1 0,-1 1 0,1 0 0,-6-7 0,2 7-100,0 0 0,0 0 0,0 0 0,0 1 0,0 0 1,-1 0-1,1 0 0,-1 1 0,0 0 0,0 0 0,0 1 0,0 0 0,0 0 0,0 1 1,0-1-1,0 2 0,0-1 0,-1 1 0,-12 3 0,-11 4-389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5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18 472,'-5'1'953,"-8"13"-740,-7 13-163,13-14 79,1 0 0,1 0 0,0 0 0,-5 26 0,8-33 1,1-1 1,0 1-1,0 0 0,1 0 1,-1 0-1,1 0 1,1 0-1,-1 0 0,1 0 1,0 0-1,1 0 0,-1-1 1,4 8-1,-4-11 134,0 0 0,1 0 0,0 1-1,-1-1 1,1 0 0,0 0 0,0-1-1,0 1 1,0 0 0,0-1 0,1 1 0,-1-1-1,0 0 1,1 0 0,-1 1 0,1-2-1,-1 1 1,5 1 0,-1-1-27,0-1 0,0 1-1,1-1 1,-1 0 0,0-1 0,0 0 0,12-2 0,-4-1-119,-1-1 1,1 0 0,-1 0 0,0-2-1,0 0 1,15-10 0,-24 14-99,0 1 0,-1-1 0,1 0 1,-1 0-1,0-1 0,0 1 0,0 0 0,0-1 0,0 0 0,-1 0 1,0 0-1,0 0 0,0 0 0,0 0 0,-1 0 0,1-1 1,-1 1-1,0-1 0,0 1 0,-1-1 0,1 1 0,-1-1 0,0 1 1,-1-1-1,1 1 0,-1-1 0,0 1 0,0-1 0,0 1 1,0-1-1,-3-3 0,1 2-36,0 0 0,0 1 0,-1-1 0,0 1 1,0 0-1,-1 0 0,1 0 0,-1 0 0,0 1 0,0 0 0,-1 0 1,1 1-1,-1-1 0,0 1 0,1 0 0,-2 1 0,1-1 0,0 1 1,0 0-1,-1 1 0,-6-1 0,-32 3-1652,4 12-3755,18 3 3811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7:5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1736,'-3'3'59,"0"0"1,0 0-1,0 0 0,1 1 0,-1-1 0,1 1 0,0-1 0,0 1 0,0 0 0,0 0 0,0 0 1,1 0-1,-1 4 0,-5 9 147,1-3 659,0-1-1,1 1 1,0 0 0,2 0 0,-1 0-1,-2 28 1,6-38-777,0 1-1,0-1 0,0 1 1,1-1-1,0 0 1,-1 1-1,1-1 0,1 0 1,-1 0-1,1 0 1,0 0-1,0 0 0,0 0 1,0 0-1,1 0 1,-1-1-1,1 0 0,0 1 1,0-1-1,0 0 1,1 0-1,-1 0 0,1-1 1,-1 1-1,1-1 1,0 0-1,8 3 0,-7-4-45,0 0-1,0 0 1,0 0 0,1-1-1,-1 0 1,0 0-1,0 0 1,0-1-1,1 0 1,-1 0-1,0 0 1,0 0-1,0-1 1,0 0-1,0 0 1,-1 0 0,1-1-1,-1 1 1,1-1-1,-1 0 1,0-1-1,0 1 1,0-1-1,0 1 1,3-6-1,-2 4-6,0 0 0,-1 0-1,0 0 1,0-1-1,0 0 1,-1 1 0,1-1-1,-1 0 1,-1-1 0,1 1-1,-1-1 1,0 1-1,-1-1 1,1 1 0,-1-1-1,-1 0 1,1 0 0,-1 1-1,-1-11 1,0 13-43,-1-1 0,0 1 1,0 0-1,0 0 0,0 0 1,0 1-1,-1-1 0,0 1 0,0-1 1,0 1-1,0 0 0,0 0 1,-1 0-1,1 0 0,-1 1 1,0-1-1,0 1 0,0 0 0,0 0 1,0 1-1,0-1 0,0 1 1,-1 0-1,1 0 0,0 0 0,-1 1 1,1-1-1,-1 1 0,1 0 1,-1 0-1,1 1 0,-1-1 1,1 1-1,0 0 0,-1 0 0,1 1 1,0-1-1,0 1 0,0 0 1,0 0-1,0 0 0,0 1 0,1-1 1,-4 4-1,-42 33 1659,22-17-915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2:18:0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50 952,'0'-2'47,"0"-1"-1,-1 1 0,1 0 1,-1 0-1,0 0 0,0 0 1,0 0-1,0 0 1,0 0-1,0 0 0,-1 0 1,1 0-1,-1 0 0,1 1 1,-1-1-1,0 1 1,1-1-1,-4-1 0,3 2-35,0 1-1,0-1 0,0 1 1,0 0-1,0 0 0,0 0 1,0 0-1,0 0 0,0 0 1,0 0-1,0 1 1,1-1-1,-1 1 0,0 0 1,0-1-1,0 1 0,0 0 1,1 0-1,-1 0 0,0 0 1,1 0-1,-1 0 0,-1 3 1,-5 2 105,0 1 0,1 0 1,-1 0-1,2 0 0,-1 1 0,1 0 1,1 1-1,-1-1 0,-6 16 0,10-18 17,-1 0 1,1 1-1,1-1 0,-1 1 0,1 0 0,0-1 0,1 1 0,-1 0 1,1-1-1,1 1 0,-1 0 0,1-1 0,1 1 0,-1-1 0,5 13 0,-4-15-28,0 1-1,0-1 0,1 0 0,-1 0 0,1 0 0,0 0 0,1-1 0,-1 1 0,0-1 0,1 0 0,0 0 0,0 0 0,0 0 0,0-1 0,0 1 0,0-1 0,1 0 0,-1 0 0,1-1 0,0 1 0,-1-1 0,1 0 0,0-1 0,0 1 0,0-1 0,-1 0 0,1 0 0,0 0 0,0-1 0,0 1 0,6-3 0,-1 1-18,0 0-1,-1 0 0,0-1 0,1-1 1,-1 0-1,0 0 0,-1 0 0,1-1 1,-1 0-1,0-1 0,0 0 0,-1 0 1,1-1-1,10-13 0,-12 11 5,0-1 0,-1 0 0,0 0-1,0 0 1,-1-1 0,0 0 0,-1 1 0,0-1 0,-1-1-1,1-17 1,-3 26-81,1 0 0,-2-1 0,1 1 0,0 0 0,0 0 0,-1 0 0,0-1 0,0 1 0,0 0 0,0 0 0,0 0 0,0 0 0,-1 0 0,0 0 0,1 1 0,-1-1 0,0 0 0,0 1 0,-1-1 0,1 1 0,0 0 0,-1 0 0,1 0 0,-1 0 0,0 0 0,0 1 0,0-1 0,0 1 0,0 0 0,0-1 0,0 2 0,0-1 0,0 0 0,0 0 0,-1 1 0,1 0 0,0 0-1,0 0 1,-1 0 0,-3 1 0,-1-1-213,-1 1 0,1 0-1,0 1 1,-1 0-1,1 0 1,0 1-1,1 0 1,-1 0-1,-13 8 1,-15 13 3427,9-3-1793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1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49 808,'-4'-5'767,"1"0"0,-1 0 0,0 0 0,-1 1 0,1-1 0,-1 1 0,1 0 0,-9-4 0,12 7-587,-1 0 1,0 1-1,1-1 0,-1 1 1,0 0-1,1 0 0,-1-1 1,0 1-1,1 0 0,-1 0 1,0 0-1,1 1 0,-1-1 1,0 0-1,1 1 0,-1-1 1,0 1-1,1-1 0,-1 1 1,1 0-1,-1 0 0,1-1 1,-1 1-1,1 0 0,0 0 1,-1 1-1,1-1 0,0 0 1,0 0-1,0 1 0,0-1 1,0 0-1,0 1 0,0-1 1,-1 3-1,-2 4-190,0 1 1,0-1-1,1 1 1,0-1-1,0 1 0,1 0 1,0 0-1,0 0 1,0 13-1,2-18 5,0 1-1,-1 0 1,1-1 0,1 1-1,-1-1 1,1 1 0,0 0-1,0-1 1,0 1 0,0-1-1,1 0 1,0 1 0,0-1-1,0 0 1,1 0 0,-1 0-1,1 0 1,0-1 0,0 1-1,4 3 1,-6-6 4,1 0 1,-1 1-1,1-1 0,-1-1 1,1 1-1,-1 0 0,1 0 1,0-1-1,-1 1 0,1-1 1,0 1-1,0-1 0,-1 0 1,1 1-1,0-1 0,0 0 1,-1 0-1,1 0 0,0-1 1,0 1-1,-1 0 0,1-1 1,0 1-1,2-2 0,-2 1 9,1-1 0,0 0 0,-1 0 0,1 0 0,-1-1 0,0 1 0,0 0 0,1-1 0,-2 0 0,1 1 0,0-1 0,1-4 0,2-2 23,-2 0 0,1 0 0,-1-1 0,-1 1 1,0-1-1,0 0 0,1-18 0,-3 25-24,0 0 1,0-1-1,0 1 1,0-1-1,-1 1 0,1 0 1,-1-1-1,0 1 1,0 0-1,0-1 0,0 1 1,-1 0-1,1 0 1,-1 0-1,0 0 0,0 0 1,0 1-1,0-1 1,0 1-1,-1-1 0,-2-2 1,-5 9-180,8 3 3853,5 4-1856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1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40 1264,'-2'-3'347,"0"0"-1,0 1 1,-1-1-1,1 0 1,0 1-1,-1-1 0,0 1 1,1 0-1,-1 0 1,0 0-1,0 0 1,0 1-1,-1-1 1,1 1-1,0-1 1,0 1-1,-1 0 1,1 1-1,-1-1 0,-5 0 1,7 1-320,0 0 1,0 0-1,0 0 1,0 0-1,0 1 1,1-1-1,-1 0 1,0 1-1,0-1 0,0 1 1,1 0-1,-1 0 1,0 0-1,1-1 1,-1 2-1,1-1 1,-1 0-1,1 0 1,-1 0-1,1 1 0,0-1 1,-1 0-1,1 1 1,0 0-1,0-1 1,0 1-1,1-1 1,-1 1-1,0 0 1,0 0-1,1 0 0,-1-1 1,1 1-1,0 0 1,0 0-1,-1 0 1,1 0-1,0 0 1,1 3-1,0-1-18,0 1 1,0-1-1,0 0 0,1 1 1,0-1-1,0 0 0,0 0 1,1 0-1,-1 0 0,1-1 1,0 1-1,0-1 0,0 1 1,0-1-1,0 0 0,1 0 1,0-1-1,6 5 0,27 27 744,-35-32-631,0 0 0,-1 0 0,0 0-1,1 1 1,-1-1 0,0 0-1,0 1 1,0-1 0,0 1-1,-1-1 1,1 1 0,-1-1 0,1 1-1,-1 0 1,0-1 0,0 4-1,-1-4-34,0 0 0,1 1 0,-1-1-1,0 0 1,0 0 0,-1 0 0,1 0 0,0 0-1,-1 0 1,1 0 0,-1 0 0,0 0-1,1-1 1,-1 1 0,0-1 0,0 1-1,0-1 1,0 0 0,-1 0 0,1 0-1,0 0 1,0 0 0,-1 0 0,1-1 0,0 1-1,-1-1 1,1 1 0,0-1 0,-1 0-1,1 0 1,-4-1 0,2 2-107,0-1 1,0 0-1,-1 0 0,1 0 1,0-1-1,0 1 1,0-1-1,-1 0 0,1-1 1,0 1-1,0-1 0,1 1 1,-1-1-1,0 0 0,0-1 1,1 1-1,-5-4 1,1-6-159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2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75 624,'11'-23'1042,"5"-11"33,-13 17 5375,-7 20-3186,-14 19-2540,7-2-668,0 1 1,2 1-1,1 0 0,0 0 1,1 1-1,2-1 0,0 1 1,2 0-1,0 1 0,2-1 1,0 1-1,2-1 1,0 0-1,8 38 0,-8-55-48,1-1 0,-1 0 0,1 0 0,0 0 0,0 0 0,0 0 0,1-1 0,4 8 0,-5-10-53,0 0 0,0 0-1,-1-1 1,1 1 0,0 0 0,1-1 0,-1 1 0,0-1 0,0 0 0,1 0 0,-1 0 0,1 0 0,-1 0 0,0 0 0,1-1 0,0 1 0,-1-1 0,1 1 0,4-1 0,11-1-211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2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1 864,'1'12'10625,"-1"25"-6677,0 105-6302,0-137 1634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2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1120,'-1'0'896,"-1"5"-295,2 5 79,1 2 2152,-1 4 297,0 2-2145,0 0-304,0 3-384,2-2-32,-1 0-120,1-3 81,-1-4-874,1-3-1223,1-3 1144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39 1000,'-13'-5'872,"9"5"-175,2 0 343,5 0 4001,-1 0-2297,-2 0-1615,8 1-105,25 2-176,-8-3-144,4-1-48,5-2-88,4-3-159,2 1-137,-4-2-96,-4 0-184,-8 3-496,-4 0 2304,-8 7-1576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3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1864,'2'1'4985,"7"0"-440,3 0-2664,9 3-225,4 1-688,0-2-447,1 1-225,-5-3-128,-1-1-40,-3-2-104,-3-1-104,-2 0 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3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39 288,'-5'-19'329,"-4"-1"7913,8 21-8000,0-1 0,0 1 0,-1-1 0,1 1 0,0 0 0,0-1 0,0 1 0,0 0 0,0 0 0,0 0 0,0 0 0,0 0 0,0 0 0,0 0 0,0 0 0,1 0 0,-1 0 1,0 1-1,1-1 0,-1 2 0,-7 10-83,1 0 0,0 0 0,2 1 0,-1-1 0,2 2 0,0-1 0,0 0 0,-1 19 0,4-24-134,0-1 0,0 1 0,1 0-1,0 0 1,1 0 0,0 0 0,1 0 0,-1 0-1,2-1 1,-1 1 0,1-1 0,0 0 0,1 1-1,0-1 1,5 7 0,-8-13-11,0 0 0,1 0 0,-1-1 0,0 1 1,0-1-1,1 1 0,-1-1 0,1 1 0,0-1 0,-1 0 0,1 0 0,0 0 0,0 0 0,-1 0 1,1 0-1,0 0 0,0 0 0,0-1 0,0 1 0,0-1 0,0 0 0,0 1 0,0-1 0,1 0 1,-1 0-1,0 0 0,0-1 0,0 1 0,0 0 0,0-1 0,0 1 0,0-1 0,0 0 1,0 0-1,-1 0 0,1 0 0,0 0 0,0 0 0,-1 0 0,1 0 0,0-1 0,-1 1 0,1-1 1,-1 1-1,0-1 0,2-2 0,3-3 48,-1 0-1,0 0 1,0-1 0,-1 1 0,0-1-1,0 0 1,-1 0 0,0-1 0,3-14-1,-4 9-12,0 1-1,-2-1 0,1 1 0,-2-1 1,0 1-1,-5-26 0,5 34-38,0 0-1,-1 1 1,0-1 0,0 0-1,0 0 1,0 1 0,0 0-1,-1-1 1,0 1-1,0 0 1,0 0 0,-1 0-1,1 1 1,-1-1-1,0 1 1,0 0 0,0 0-1,0 0 1,0 1 0,-1-1-1,-7-2 1,7 4-15,0 1 0,0 0 0,0 0 0,0 0 0,0 1 0,0-1 0,0 1 0,0 0 0,0 1 0,0-1 0,1 1 0,-1 0 0,0 0 1,1 0-1,-1 1 0,1 0 0,0 0 0,0 0 0,-6 5 0,7-5-5,0 0 0,0 0 1,0 1-1,0-1 0,1 0 1,-1 1-1,1 0 0,0 0 1,0 0-1,-2 6 0,3-8 5,1 0 0,-1 0-1,1 1 1,0-1 0,-1 0 0,1 0-1,0 0 1,1 0 0,-1 0 0,0 1-1,1-1 1,-1 0 0,1 0-1,-1 0 1,1 0 0,0 0 0,0 0-1,0 0 1,0-1 0,0 1 0,3 3-1,0-2 10,-1 0-1,1 0 0,0-1 0,1 1 0,-1-1 0,0 0 0,1 0 0,-1 0 1,1-1-1,-1 1 0,1-1 0,0 0 0,0-1 0,0 1 0,-1-1 1,1 0-1,0 0 0,0 0 0,5-2 0,10 0-13,0-1 1,-1-1-1,26-9 0,-30 7-267,-7 3 128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67 600,'0'-15'-807,"-1"-30"9659,1 45-8722,0-1 0,-1 1 1,1 0-1,0-1 0,0 1 0,0 0 0,0 0 0,0-1 1,0 1-1,-1 0 0,1-1 0,0 1 0,0 0 1,0 0-1,-1 0 0,1-1 0,0 1 0,0 0 0,-1 0 1,1 0-1,0-1 0,0 1 0,-1 0 0,1 0 1,0 0-1,-1 0 0,1 0 0,0 0 0,-1 0 0,1 0 1,0 0-1,-1 0 0,1 0 0,0 0 0,-1 0 0,1 0 1,-1 0-1,-19 17 1269,7 1-1263,0-1-1,1 1 0,1 1 1,0 0-1,2 1 1,-10 27-1,16-38-115,0 0 0,1 1 0,0-1-1,0 1 1,1 0 0,1-1 0,0 1 0,0-1 0,1 1 0,0 0 0,0-1-1,1 1 1,0-1 0,1 0 0,0 1 0,9 15 0,-11-21-11,0-1 1,1 0 0,0 0-1,-1 0 1,1 0 0,0-1-1,0 1 1,1 0-1,-1-1 1,0 0 0,1 1-1,0-1 1,-1 0-1,1 0 1,0-1 0,0 1-1,0 0 1,0-1 0,0 0-1,1 0 1,-1 0-1,0 0 1,1 0 0,-1-1-1,0 1 1,1-1 0,-1 0-1,1 0 1,-1 0-1,0 0 1,1-1 0,-1 0-1,0 1 1,1-1 0,-1 0-1,0-1 1,0 1-1,0-1 1,0 1 0,4-4-1,3-1 32,0-1 0,-1-1-1,0 0 1,-1 0-1,1-1 1,-2 0 0,1 0-1,-1-1 1,-1 1 0,9-18-1,-11 19-18,-1-1 0,0 1 0,0 0-1,-1-1 1,0 0 0,0 0 0,-1 0-1,0 1 1,-1-1 0,0 0-1,0 0 1,-1 0 0,0 0 0,-1 0-1,-3-11 1,3 13-6,-1 1-1,0-1 1,0 1-1,0 0 1,-1 0-1,0 0 1,0 0-1,-1 1 1,1 0-1,-1-1 0,0 2 1,-1-1-1,1 1 1,-1 0-1,0 0 1,0 0-1,0 1 1,-1 0-1,-11-4 1,15 6-23,1 0 1,-1 1 0,0-1-1,0 1 1,0 0 0,1 0 0,-1 0-1,0 0 1,0 0 0,1 1-1,-1-1 1,0 1 0,0-1-1,1 1 1,-1 0 0,1 0-1,-1 1 1,1-1 0,-1 1-1,1-1 1,0 1 0,-4 3-1,2-1-2,0 0 1,0 0-1,0 0 0,1 1 0,0 0 0,0 0 0,0 0 1,1 0-1,-1 0 0,1 0 0,-2 8 0,3-8 8,0-1 0,0 0 0,0 1 0,1-1-1,0 0 1,0 1 0,0-1 0,0 0 0,1 1 0,-1-1-1,1 0 1,0 0 0,1 1 0,2 6 0,-2-8 6,0 0 0,0-1 0,0 1 1,0-1-1,0 1 0,1-1 0,-1 0 0,1 0 1,-1 0-1,1 0 0,0-1 0,0 1 0,-1-1 1,1 1-1,0-1 0,0 0 0,1 0 0,-1-1 1,0 1-1,0-1 0,0 1 0,6-1 0,5-1 87,0 0 0,0-1 0,0-1 0,0 0 0,-1-1 0,1 0 0,-1-1 0,0-1-1,17-10 1,-11 9 2894,-2 5-1448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1240,'0'-1'385,"0"0"0,1 0 0,-1 0 0,0 0 0,1 0-1,-1 0 1,0 0 0,1 0 0,0 0 0,-1 0 0,1 0 0,-1 0 0,1 1-1,0-1 1,-1 0 0,1 1 0,0-1 0,0 0 0,0 1 0,0-1-1,1 0 1,25-4 3418,-26 5-3747,0 0 0,0 0 0,1 0 0,-1 0 0,0 0 0,1 0 0,-1 1 1,0-1-1,0 0 0,0 1 0,1-1 0,-1 1 0,0-1 0,0 1 0,0 0 0,0 0 0,0-1 0,0 1 0,0 0 0,0 0 0,0 0 0,-1 0 1,1 0-1,0 0 0,0 0 0,-1 0 0,1 0 0,-1 0 0,1 1 0,-1-1 0,1 0 0,-1 0 0,0 0 0,0 1 0,1-1 0,-1 0 0,0 0 1,0 1-1,0-1 0,-1 3 0,-1 3-11,-1 0 1,0 0-1,0-1 0,0 1 1,-1-1-1,0 1 1,-7 6-1,8-8-23,-1 0 1,0 0-1,1 0 0,0 0 0,0 1 1,0-1-1,1 1 0,0 0 0,0 0 1,-2 10-1,4-16-19,0 1 1,0-1 0,0 0-1,0 1 1,0-1 0,0 1-1,0-1 1,0 0 0,0 1-1,0-1 1,0 1 0,0-1-1,1 0 1,-1 1-1,0-1 1,0 1 0,0-1-1,0 0 1,1 1 0,-1-1-1,0 0 1,1 1 0,-1-1-1,0 0 1,0 0-1,1 1 1,-1-1 0,0 0-1,1 0 1,-1 1 0,1-1-1,-1 0 1,0 0 0,1 0-1,-1 0 1,1 0-1,-1 0 1,1 1 0,21-7 72,16-15-27,-4-4 532,-17 13-282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0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1488,'4'1'1206,"-1"1"-1,0-1 1,0 1-1,0 0 1,0 0-1,0 0 1,0 1-1,3 3 1,34 44 1520,-24-28-1727,-9-13-893,0 1 0,-1 0-1,0 0 1,0 0 0,-1 1-1,0 0 1,-1 0 0,0 0-1,-1 0 1,0 1 0,-1-1-1,-1 1 1,1 0 0,-2 0-1,0 0 1,-2 16 0,-1-4-167,-2-1 1,-1 0 0,-1 0-1,-1-1 1,-1 0 0,-1 0-1,-15 24 1,6-11-548,0-4 194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33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49 744,'-1'-3'560,"1"1"1,0 0-1,0-1 0,-1 1 1,0 0-1,1 0 0,-1 0 0,0 0 1,0 0-1,0-1 0,0 2 0,0-1 1,-1 0-1,1 0 0,0 0 1,-1 0-1,0 1 0,-3-3 0,3 2-344,0 1 0,0 1 0,0-1 0,0 0 0,0 0 0,-1 1 0,1-1 0,0 1 0,0 0 0,-1 0 0,1 0 0,0 0 0,-1 0 0,1 0 0,-4 1 1,1 1-209,0-1 0,0 1 0,1 0 0,-1 0 0,1 0 0,-1 0 0,1 1 0,0 0 0,0 0 0,0 0 1,0 0-1,0 1 0,1-1 0,-1 1 0,1 0 0,-3 5 0,2 0-24,1 0 0,-1 0 0,1 0-1,1 0 1,0 1 0,0-1 0,1 1 0,0 0 0,1-1-1,1 17 1,-1-22 13,0-1-1,0 0 1,0 0-1,1 1 1,0-1 0,0 0-1,-1 0 1,2 0-1,-1 0 1,0 0-1,1 0 1,-1 0-1,1 0 1,0-1-1,0 1 1,0-1 0,0 1-1,1-1 1,-1 0-1,0 0 1,1 0-1,0 0 1,-1 0-1,1 0 1,0-1 0,0 0-1,0 1 1,0-1-1,0 0 1,1 0-1,-1-1 1,0 1-1,0-1 1,7 1-1,-4-2-69,1 0-1,0-1 0,-1 1 1,1-1-1,-1-1 0,1 1 0,-1-1 1,8-5-1,-12 7 147,11-6-76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34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70 808,'-1'-6'474,"1"-1"1190,-1 1 1,0-1 0,0 1 0,-1 0 0,-4-11 0,6 16-1474,0 0 1,-1 0 0,1 0-1,-1 0 1,1 1 0,-1-1 0,0 0-1,1 0 1,-1 1 0,0-1-1,0 0 1,1 1 0,-1-1 0,0 1-1,0-1 1,0 1 0,0-1-1,0 1 1,1 0 0,-1-1 0,0 1-1,0 0 1,-2 0 0,-19 8-1107,19-6 912,0 1 1,1 0-1,-1 0 1,0 0-1,1 0 1,0 1-1,0-1 1,0 1-1,0-1 1,1 1-1,-1 0 1,1 0 0,0 0-1,0 0 1,0-1-1,0 1 1,1 0-1,0 0 1,0 1-1,0 3 1,0 3-20,1-1 0,0 1-1,1 0 1,0 0 0,0-1 0,6 13 0,-8-21 26,1 0 1,-1 0 0,1 0-1,0 0 1,-1 0 0,1-1-1,0 1 1,0 0 0,1-1-1,-1 1 1,0 0 0,0-1-1,1 0 1,-1 1-1,1-1 1,-1 0 0,1 1-1,0-1 1,0 0 0,-1 0-1,1-1 1,0 1 0,0 0-1,0 0 1,0-1 0,0 0-1,0 1 1,2-1 0,-1 0 24,-1-1 1,0 0-1,0 0 1,1 0-1,-1 0 1,0 0-1,0-1 1,0 1-1,0-1 1,-1 1-1,1-1 1,0 0-1,-1 1 1,1-1-1,-1 0 1,1 0-1,-1 0 1,0 0-1,0 0 1,0-1-1,0 1 1,0 0-1,0-4 1,3-4 41,-2 0 1,1-1-1,-2 1 1,1-1-1,-1-19 1,-1 24-55,0 1 0,-1-1 0,1 0 0,-1 0 1,-1 1-1,1-1 0,-1 0 0,0 1 0,0-1 0,0 1 0,-1 0 1,-3-6-1,6 11-38,0 0 0,0 0-1,0-1 1,-1 1 0,1 0 0,0 0 0,0-1 0,0 1-1,0 0 1,0 0 0,0 0 0,-1-1 0,1 1 0,0 0 0,0 0-1,0 0 1,-1 0 0,1-1 0,0 1 0,0 0 0,0 0-1,-1 0 1,1 0 0,0 0 0,0 0 0,-1 0 0,1 0 0,0-1-1,0 1 1,-1 0 0,1 0 0,0 0 0,0 0 0,-1 0 0,1 0-1,0 1 1,0-1 0,-1 0 0,1 0 0,0 0 0,0 0-1,-1 0 1,1 0 0,0 0 0,0 0 0,0 1 0,-1-1 0,1 0-1,0 0 1,0 6-371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3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22 616,'0'-1'391,"0"0"0,-1-1 0,1 1 0,-1 0 0,1 0 0,-1 0 1,1 0-1,-1 0 0,0 0 0,0 0 0,1 0 0,-1 0 0,0 0 0,0 1 0,0-1 0,0 0 0,0 0 0,0 1 0,0-1 0,0 1 0,-1-1 0,1 1 0,0-1 0,0 1 1,0 0-1,-2-1 0,1 1-247,0 0 0,0 1 0,0-1-1,0 0 1,-1 1 0,1-1 0,0 1 0,0 0 0,0-1 0,0 1 0,0 0 0,0 0 0,1 0 0,-3 2 0,2-2-170,0 0 0,0 1 0,1-1 0,-1 0 1,1 1-1,-1-1 0,1 1 0,-1-1 0,1 1 0,0 0 0,0 0 0,0-1 0,0 1 0,0 0 1,0 0-1,0 0 0,1 0 0,-1 0 0,1 0 0,-1 0 0,1 1 0,0-1 0,0 0 0,0 0 0,0 0 1,0 0-1,1 0 0,-1 0 0,0 0 0,1 0 0,0 0 0,-1 0 0,3 3 0,19 21-184,-16-20 498,-1-1 0,0 1 0,0 0 0,0 0-1,-1 1 1,5 10 0,-8-15-214,0 0 0,-1 0 0,1 0 0,-1 0 0,0 0 0,0 0 0,0 0 0,0 0 0,0 0 0,0 0 0,0 0 0,-1 0 0,1 0 0,-1 0-1,1 0 1,-1 0 0,0 0 0,0 0 0,0 0 0,0 0 0,0-1 0,0 1 0,0 0 0,-1-1 0,1 1 0,-1-1 0,1 1 0,-1-1 0,-3 2 0,2-1 34,1 0-1,-1 0 1,-1-1 0,1 1 0,0-1 0,0 0-1,0 0 1,-1 0 0,1 0 0,-1-1-1,1 1 1,0-1 0,-1 0 0,1 0-1,-1 0 1,1-1 0,0 1 0,-1-1 0,1 1-1,-1-1 1,1 0 0,0-1 0,0 1-1,0-1 1,0 1 0,-5-4 0,6 0 757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3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58 0,'11'-24'-755,"0"-4"4648,-11 23-1535,-2 7-118,-14 28 377,-1 5-1862,3 0-1,1 1 1,1 1 0,-10 61 0,18-80-593,2 0 1,1 1-1,0-1 1,1 1-1,1-1 1,1 1-1,0-1 1,1 0-1,1 0 1,1 0-1,13 30 1,-16-44-201,0 1 0,0 0 0,1-1 0,-1 1 1,1-1-1,0 0 0,1 0 0,-1 0 0,1 0 1,-1 0-1,1-1 0,0 0 0,1 0 0,-1 0 0,0 0 1,1-1-1,0 1 0,0-1 0,-1 0 0,1-1 0,10 3 1,-6-4-253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38 408,'0'-15'-566,"1"-4"4896,-1 15 509,1 23-2326,-2 107-1389,1-124-1968,-1-2 370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3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1152,'-7'2'888,"6"6"-335,-2 1 31,0 2 1872,4 1 1265,-2 2-2785,2 1-264,-1 1-400,1 1-24,1-2-104,-1-1-31,2-3-113,-1-2-409,-2-5-2271,-2-4 1256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49 1072,'-10'-6'992,"2"2"273,8 2 2952,2 0-913,8 2-1871,2-1-281,5-1 0,5-1-272,4-2-72,6 1-119,4-1-289,0 3-152,0-2-104,-3 0 0,-11 1-296,-3 2-320,-6 1 32,-3 2 128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 1168,'-3'0'1008,"2"1"-7,3 0 2567,4 0 633,6-1-1952,0 0-345,6-2-656,5 1-175,5 0-473,4 0-200,-3-1-248,-3 0-32,-7-1-144,-4 1-296,-7 2-352,-2 0 776,-6 4-248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6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86 0,'17'-7'-1422,"9"-12"7417,-25 18-5643,0 0 1,0 0-1,0 0 1,-1 0 0,1 0-1,0-1 1,-1 1-1,1 0 1,0 0-1,-1-1 1,1 1-1,-1 0 1,0-1-1,0 1 1,1 0-1,-1-1 1,0 1-1,0 0 1,0-1 0,0 1-1,0 0 1,-1-1-1,1 1 1,0 0-1,-1-1 1,1 1-1,-1 0 1,1-1-1,-1 1 1,1 0-1,-1 0 1,0 0 0,0 0-1,0 0 1,0 0-1,0 0 1,-1-1-1,0 0-281,-1 1 0,1-1 0,-1 1-1,0 0 1,1 0 0,-1 0 0,0 0-1,0 0 1,0 1 0,1-1 0,-1 1 0,0 0-1,0 0 1,0 0 0,0 0 0,0 0 0,0 1-1,0-1 1,0 1 0,1 0 0,-4 1-1,-58 24-148,58-24 68,1 1 1,0 0-1,0 1 0,0-1 0,0 1 1,1 0-1,-8 9 0,11-13 6,0 1 0,1 0-1,-1 0 1,1 0 0,-1 0 0,1 0 0,0 0-1,-1 0 1,1 0 0,0 0 0,-1 0 0,1 0 0,0 0-1,0 0 1,0 0 0,0 0 0,0 0 0,0 0-1,0 0 1,1 0 0,-1 1 0,1 0-2,0-1 1,0 1-1,1-1 1,-1 1 0,0-1-1,1 1 1,-1-1-1,0 0 1,1 0-1,0 0 1,-1 0 0,1 0-1,0 0 1,-1 0-1,5 1 1,9 3-5,1 0 0,28 4 0,-33-8 12,0 1-1,0 0 1,0 1-1,0 0 1,0 0-1,-1 1 1,0 1-1,14 8 1,-22-12 3,-1 0 0,1 1 1,-1-1-1,1 1 0,-1-1 0,0 1 1,0 0-1,0-1 0,0 1 1,0 0-1,0 0 0,0 0 0,-1 0 1,1 0-1,-1-1 0,1 1 1,-1 0-1,0 0 0,0 0 0,1 0 1,-1 0-1,-1 1 0,1-1 1,0-1-1,-1 1 0,1 0 0,-1 0 1,1 0-1,-1 0 0,0 0 1,0 0-1,0 0 0,0-1 0,0 1 1,0 0-1,0-1 0,0 1 1,-1-1-1,-2 3 0,-1 1 13,0 1-1,0-1 1,-1-1 0,0 1-1,1-1 1,-1 0 0,-1-1-1,1 1 1,0-1 0,-10 3-1,4-4 19,1 0-1,-1-1 0,0 0 0,1-1 1,-23-2-1,29 1-58,0 0 1,0 0-1,0 0 0,1-1 1,-1 0-1,0 0 0,-6-4 1,9 5-35,0 0 0,1 0 0,-1 0 0,1 0 0,0-1 0,-1 1 0,1-1 0,0 1 0,0-1 0,0 1 0,0-1 0,0 1 0,0-1 0,1 0 0,-1 0 0,0 1 0,1-1 0,-1 0 1,1 0-1,0-2 0,0-8-900,6 1 351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4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26 1560,'0'0'283,"-1"-1"0,1 1 0,0-1 0,-1 1 0,1-1 0,0 1 0,0-1 0,-1 0 0,1 1 0,0-1 0,0 1 0,0-1 0,0 0 0,0 1 0,0-1 0,0 1 0,0-1 0,0 0 0,0 1 0,0-1 0,0 1 0,1-1 0,-1 1 0,0-1 0,0 0 0,0 1 0,1-1 0,0 0 0,16-7 2920,-13 8-3067,-1-1 0,1 1 0,-1 0 0,1 0 0,-1 0 0,1 1 1,-1-1-1,1 1 0,6 2 0,-9-3-113,0 1-1,0 0 0,0-1 1,0 1-1,0 0 1,0 0-1,0-1 1,0 1-1,0 0 1,0 0-1,0 0 1,-1 0-1,1 0 0,0 1 1,-1-1-1,1 0 1,-1 0-1,1 0 1,-1 1-1,1-1 1,-1 0-1,0 0 1,0 1-1,0 1 0,0 1 9,0-1 0,-1 0 0,0 0 0,0 0 0,0 0 0,0 0 0,0 0 0,-1 0 0,-2 5 0,-5 5 41,-1 0 0,0-1 0,-13 12 1,21-22-59,-1 1-78,-2 1 298,0 0-1,1 1 1,-1 0 0,1 0 0,0 0 0,1 0 0,-1 0-1,1 1 1,0 0 0,0-1 0,-1 7 0,4-11-213,1 0 1,0 0-1,-1-1 1,1 1 0,0 0-1,-1-1 1,1 1-1,0 0 1,0-1-1,0 1 1,0-1 0,-1 0-1,1 1 1,0-1-1,0 0 1,0 1 0,0-1-1,0 0 1,0 0-1,0 0 1,0 0 0,0 0-1,0 0 1,0 0-1,0 0 1,0 0 0,0 0-1,0-1 1,0 1-1,1-1 1,45-6 102,-38 6-73,-3 0 116,41-5-303,-17 4 3369,-18 2-1871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6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0 600,'-16'7'153,"7"-4"1139,8-5 4282,10-1-242,16 4-3518,-13 0-898,30-4 279,-18 1-1371,0 1 0,41 4 1,-56-1-307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53 1176,'0'0'200,"0"-1"1,0 1-1,0-1 0,0 0 0,0 1 1,0-1-1,0 1 0,0-1 0,0 1 0,-1-1 1,1 1-1,0-1 0,0 1 0,-1-1 0,1 1 1,0-1-1,-1 1 0,1-1 0,0 1 1,-1-1-1,1 1 0,-1 0 0,1-1 0,-1 1 1,1 0-1,-1-1 0,1 1 0,-1 0 0,1 0 1,-1 0-1,1-1 0,-1 1 0,1 0 1,-1 0-1,0 0 0,1 0 0,-1 0 0,1 0 1,-1 0-1,0 0 0,-13 23 1935,-3 41-2407,17-63 374,-1 6-95,-3 8 457,2 1 0,0-1 1,0 26-1,2-38-400,-1-1-1,1 0 1,0 1 0,0-1 0,1 0 0,-1 1 0,0-1 0,1 0-1,0 0 1,-1 1 0,1-1 0,0 0 0,0 0 0,0 0 0,0 0-1,1 0 1,-1 0 0,1 0 0,-1-1 0,1 1 0,-1 0-1,1-1 1,0 1 0,0-1 0,0 1 0,0-1 0,0 0 0,0 0-1,0 0 1,0 0 0,0 0 0,0-1 0,3 1 0,-2-1-38,0 0 1,0-1 0,0 1 0,0-1 0,0 0 0,0 0-1,-1 0 1,1 0 0,0 0 0,-1-1 0,1 1-1,-1-1 1,1 1 0,-1-1 0,0 0 0,1 0 0,-1 0-1,0-1 1,-1 1 0,1 0 0,0-1 0,-1 1-1,1-1 1,-1 0 0,2-4 0,3-5 30,-2 1 1,1-1-1,-2 0 0,5-21 1,-7 24-28,0 0 1,-1 0-1,0 0 0,0 0 1,-1 0-1,0 0 0,-1 0 1,0 0-1,0 0 0,-1 0 1,-5-11-1,7 18-24,0-1 1,-1 1-1,1-1 1,-1 1-1,0 0 1,1 0-1,-1 0 1,0 0-1,-1 0 1,1 0-1,0 1 0,0-1 1,-1 1-1,1-1 1,-1 1-1,-3-2 1,2 3-10,1-1 0,-1 1-1,1 0 1,0 0 0,-1 0 0,1 0 0,-1 1 0,1-1 0,0 1-1,-1 0 1,1 0 0,0 0 0,0 0 0,0 1 0,0-1 0,0 1-1,-3 2 1,1-1-10,0 0 0,1 0 0,0 1-1,-1 0 1,1 0 0,1 0 0,-1 0-1,1 1 1,-1-1 0,1 1 0,-3 7-1,5-11 8,1 0-1,-1 1 0,1-1 1,-1 1-1,1-1 0,0 0 1,0 1-1,0-1 0,0 1 1,0-1-1,0 1 0,0-1 1,0 1-1,0-1 0,1 0 1,-1 1-1,0-1 0,1 1 1,0 0-1,1 0 2,-1 0-1,0-1 1,1 1-1,-1-1 1,1 1 0,0-1-1,0 0 1,-1 0-1,1 0 1,0 0 0,0 0-1,0 0 1,0 0-1,0-1 1,0 1 0,0-1-1,3 1 1,4 0 2,0 0 1,1-1-1,-1 0 0,1 0 1,-1-1-1,0-1 0,1 1 1,-1-2-1,17-5 0,-13 4-40,-2 1 112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7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35 904,'0'-1'392,"0"0"0,0-1-1,0 1 1,0 0-1,0 0 1,0 0 0,0 0-1,1 0 1,-1-1 0,0 1-1,1 0 1,-1 0 0,1 0-1,-1 0 1,1 0 0,0 0-1,-1 0 1,1 0 0,0 0-1,0 1 1,0-1 0,0 0-1,0 0 1,1 0 0,0 0-127,0 0 1,0 0-1,0 0 1,0 0 0,0 0-1,0 1 1,1-1-1,-1 1 1,0 0 0,0-1-1,5 1 1,-6 0-245,0 0 1,1 0 0,-1 0-1,0 0 1,0 0-1,0 0 1,0 0 0,0 0-1,0 0 1,1 1-1,-1-1 1,0 0 0,0 1-1,0-1 1,0 1-1,0-1 1,0 1 0,0 0-1,0-1 1,0 1-1,-1 0 1,1 0 0,0-1-1,0 1 1,-1 0-1,1 0 1,0 0 0,-1 0-1,1 0 1,-1 0-1,1 0 1,-1 0 0,1 0-1,-1 0 1,0 0-1,0 0 1,1 1 0,-1-1-1,0 0 1,0 0-1,0 0 1,0 0 0,0 0-1,-1 1 1,1-1 0,0 0-1,0 0 1,-1 0-1,1 0 1,-2 2 0,-3 5 38,0-1 1,0 1-1,-1-1 1,-12 11-1,13-13-9,0-1 1,1 1-1,-1 0 0,1 1 0,0-1 0,0 1 1,1 0-1,-1 0 0,-3 9 0,7-14-45,0-1 0,0 1 0,0-1 0,-1 1-1,1-1 1,0 1 0,0-1 0,0 1 0,0-1 0,0 1-1,0-1 1,0 1 0,0-1 0,0 1 0,0-1-1,0 1 1,0 0 0,1-1 0,-1 1 0,0-1-1,0 1 1,1-1 0,-1 0 0,0 1 0,0-1 0,1 1-1,-1-1 1,0 1 0,1-1 0,-1 0 0,1 1-1,-1-1 1,1 0 0,-1 1 0,1-1 0,22 0 112,23-16-224,-12-3 597,-18 8-223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1:48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4 896,'1'-1'218,"0"1"-1,1-1 1,-1 1 0,0-1-1,0 1 1,1 0-1,-1 0 1,0 0 0,1 0-1,-1 0 1,0 0-1,1 0 1,-1 0 0,0 0-1,1 1 1,-1-1-1,0 0 1,0 1 0,1-1-1,-1 1 1,0 0-1,0-1 1,0 1 0,0 0-1,0 0 1,0-1-1,0 1 1,0 0 0,2 2-1,30 29 4698,-26-21-4664,0 0 0,0 0 0,-1 1 0,-1-1 0,0 1 0,0 1 0,-2-1 1,1 0-1,-1 1 0,-1 0 0,-1 0 0,1 0 0,-2 0 0,-1 13 0,0-1-198,-1-1 0,-1 1-1,-2-1 1,0 0 0,-2 0-1,-13 34 1,8-32-169,-2 1 0,-1-2 0,-1 0 0,0-1 0,-25 27 0,19-26-27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3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20 960,'0'0'49,"0"-1"0,0 0 0,0 0 0,0 1 0,0-1 0,0 0 0,0 0 0,0 1 0,0-1 1,0 0-1,-1 0 0,1 1 0,0-1 0,-1 0 0,1 1 0,0-1 0,-1 0 0,1 1 0,-1-1 0,1 1 0,-1-1 0,1 0 0,-1 1 0,0-1 0,1 1 0,-1 0 0,1-1 0,-1 1 0,0 0 0,1-1 0,-1 1 0,-1-1 0,0 1 246,0 0 1,-1 0-1,1 1 0,0-1 0,0 0 1,0 1-1,0-1 0,0 1 0,0 0 1,0 0-1,-4 1 0,0 2 348,-1 0 0,1 0 0,0 0 0,1 1 0,-1-1 0,1 1 0,-6 7 0,8-7-628,0 0 0,1 1 1,-1-1-1,1 1 0,0 0 0,0 0 0,1 0 0,0-1 1,0 2-1,0-1 0,1 0 0,0 0 0,0 0 0,0 0 1,1 0-1,0 0 0,0 0 0,0 0 0,1 0 0,0 0 1,0-1-1,1 1 0,-1-1 0,1 1 0,1-1 0,-1 0 1,1 0-1,-1 0 0,1-1 0,1 1 0,-1-1 0,1 0 1,-1 0-1,1-1 0,0 1 0,1-1 0,-1 0 0,0-1 1,1 1-1,0-1 0,0 0 0,10 2 0,-6-5-422,-1-2 179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3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38 1296,'0'-1'437,"-1"-1"0,1 0 0,0 0 0,-1 0 0,0 1 0,1-1 0,-1 0 0,0 1 0,0-1 0,0 0 0,0 1 0,0-1 0,0 1-1,0-1 1,0 1 0,-1 0 0,1 0 0,-1-1 0,1 1 0,-1 0 0,1 0 0,-3 0 0,2 0-183,-1 0 1,1 1-1,-1-1 0,1 1 1,-1 0-1,0 0 1,1 0-1,-1 0 0,1 0 1,-1 1-1,1-1 1,-1 1-1,0 0 0,-2 0 1,0 1-190,0 1 0,0-1 0,-1 1 0,1 0 0,1 0 0,-1 0 0,0 1 0,1-1 0,0 1 0,0 0 0,0 1-1,0-1 1,-5 9 0,7-7-73,0 1 0,0-1 0,1 1 0,0-1 0,0 1 0,1-1 0,-1 1-1,2-1 1,-1 1 0,1 0 0,0-1 0,0 1 0,0-1 0,1 0 0,0 1-1,3 5 1,-4-9 8,0 0-1,0 0 1,0-1-1,1 1 1,-1 0-1,1-1 1,0 1 0,-1-1-1,1 1 1,0-1-1,0 0 1,1 0-1,-1 0 1,0 0-1,1 0 1,-1-1-1,1 1 1,-1-1 0,1 1-1,0-1 1,0 0-1,0 0 1,-1 0-1,1-1 1,0 1-1,0-1 1,0 1-1,0-1 1,0 0-1,0 0 1,0 0 0,0-1-1,0 1 1,0-1-1,6-1 1,-6 0 14,1-1 1,-1 1-1,1-1 1,-1 1 0,0-1-1,0 0 1,0 0-1,-1 0 1,1 0-1,-1-1 1,1 1-1,-1-1 1,0 0 0,-1 1-1,1-1 1,-1 0-1,1 0 1,-1 0-1,0 0 1,-1 0-1,1 0 1,0-7 0,0 1 20,-1 0 1,0 0 0,0 0-1,0-1 1,-2 1 0,1 0-1,-1 0 1,-4-11 0,4 18-17,1 0 0,-1 0 0,0 1 0,0-1 0,0 1 1,0 0-1,0-1 0,0 1 0,-5-3 0,7 5-56,-1-1 0,1 1 0,-1-1 0,1 1 0,-1-1 0,1 1 0,-1 0 0,1-1 0,-1 1 0,0 0 0,1 0 0,-1-1 0,0 1 0,1 0 0,-1 0 0,0 0 0,1 0 0,-1 0 0,0 0-1,1 0 1,-1 0 0,0 0 0,1 0 0,-1 0 0,0 0 0,1 0 0,-1 1 0,0-1 0,1 0 0,-1 0 0,0 1 0,1-1 0,-1 0 0,1 1 0,-1-1 0,1 1 0,-1-1 0,1 1 0,-1-1 0,1 1 0,-1-1 0,1 1 0,0-1 0,-1 1 0,1 0 0,0-1 0,0 1 0,-1 1 0,0 8-582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39 1080,'0'-2'793,"-1"0"-1,1-1 1,-1 1-1,1 0 1,-1 0-1,0 0 1,0-1-1,0 1 1,0 0-1,-1 1 1,-1-4-1,2 4-515,0 0 0,0 0 0,0 0-1,0 1 1,0-1 0,0 0-1,-1 0 1,1 1 0,0-1-1,-1 1 1,1-1 0,0 1-1,-1-1 1,-2 1 0,1 0-241,0 0 1,0 0-1,0 0 1,0 1-1,0 0 1,0-1 0,0 1-1,0 0 1,0 1-1,0-1 1,0 0-1,0 1 1,1 0-1,-1-1 1,1 1-1,-4 3 1,4-3-51,-1 0 1,1 0-1,0 0 1,0 1-1,0-1 0,0 1 1,0-1-1,0 1 1,1 0-1,-1 0 1,-1 4-1,3-6 3,0 0 0,-1 1 0,1-1-1,0 1 1,0-1 0,0 0 0,0 1 0,0-1 0,1 1 0,-1-1 0,0 0 0,1 1-1,-1-1 1,0 0 0,1 1 0,0-1 0,-1 0 0,2 2 0,3 2 0,0 1 0,1-1 0,-1-1-1,1 1 1,0-1 0,1 0 0,10 5 0,23 18 637,-39-27-575,0 1 0,0 0 0,0 0 0,0 0 0,-1 0 1,1 0-1,0 0 0,-1 0 0,1 0 0,0 0 0,-1 0 1,1 1-1,-1-1 0,0 0 0,1 0 0,-1 0 0,0 1 1,0-1-1,0 0 0,0 0 0,0 1 0,0-1 0,0 0 0,0 0 1,0 0-1,-1 1 0,1-1 0,0 0 0,-1 0 0,1 0 1,-1 0-1,1 1 0,-1-1 0,0 0 0,0 0 0,1 0 1,-1 0-1,0 0 0,0-1 0,0 1 0,0 0 0,0 0 0,0-1 1,0 1-1,0 0 0,0-1 0,0 1 0,0-1 0,-3 1 1,-1 2-13,0 0 1,-1-1-1,0 0 0,1 0 1,-1-1-1,0 1 1,0-1-1,0 0 1,-7 0-1,-27-7 3165,23 3-1824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5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32 552,'5'-19'1055,"-2"7"2503,-12 23 635,1 4-3795,0 0 0,1 0-1,0 1 1,2 0 0,0 1 0,0-1-1,2 1 1,0 0 0,-1 17 0,1 30 533,4 64 0,-1-116-736,1 8-11,-1 7 45,2 0-1,7 39 1,-8-59-238,1 0-1,0 0 1,0 0 0,1-1 0,0 1 0,0-1 0,0 0 0,1 0 0,0 0 0,0 0 0,1 0-1,-1-1 1,1 0 0,8 7 0,0-7 189,-10-6-58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1080,'2'-4'872,"-2"2"-359,1 2-1,0 4 936,0 2 3361,-2 4-2969,2 4-871,-1 2-489,0 1-112,2 3-160,-3-1-48,1 0-64,0-1 0,-1-3 32,2-4-32,-2-5-1072,0-3-697,2-5 609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7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1112,'1'-2'1008,"0"1"1585,2 4 2760,-3-3-3168,0 0-121,3 11-752,5 25-592,-7-17-159,-1 1-217,-1-3-104,1 3-152,-2-8 40,0 0-560,1-6-280,0-8 431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2 904,'0'-1'768,"0"4"-376,0 3 73,0 4 127,0 4 840,0 2 2665,0 2-2329,0 0-608,-1 0-295,1 0-321,0-2-160,1-2-208,-1 0-48,0-3-32,0-2-336,0-5-976,0-3 7585,0-6-5321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6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1192,'-4'0'1056,"2"2"-55,2-1 4048,5 0-2209,3-1-1119,10 1-105,4-1-488,9-1-71,4 0-57,1-2-288,3 2-176,-1 2-328,-6-1-128,-3 1 16,-5-1-168,-8 0-576,-2 1-384,-7 1 552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 1280,'-3'0'1137,"3"1"471,5 0 3897,3-2-2912,8 0-545,2 1-608,6-2-527,3 1-113,-1 0-352,2 0-160,-3-1-168,-2 2-40,-4 0 32,-2-1-200,-7 1-592,-2-1-192,-7 1 399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6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 1240,'0'0'161,"0"0"0,-1 0-1,1 0 1,0 0-1,0 0 1,0 0 0,0 0-1,-1-1 1,1 1 0,0 0-1,0 0 1,0 0 0,0 0-1,0-1 1,0 1 0,-1 0-1,1 0 1,0 0-1,0-1 1,0 1 0,0 0-1,0 0 1,0 0 0,0-1-1,0 1 1,0 0 0,0 0-1,0 0 1,0-1 0,0 1-1,0 0 1,0 0-1,0 0 1,0-1 0,0 1-1,0 0 1,0 0 0,0 0-1,1-1 1,-1 1 0,0 0-1,0 0 1,0 0 0,0-1-1,0 1 1,1 0-1,-1 0 1,0 0 0,0 0-1,0 0 1,1-1 0,16-8 3294,20-2-1513,-35 11-1915,0-1 1,-1 1-1,1 0 0,-1 0 0,1 0 1,-1 0-1,1 0 0,0 0 0,-1 0 1,1 1-1,-1-1 0,1 1 0,-1-1 1,1 1-1,-1-1 0,1 1 0,-1 0 1,0 0-1,3 1 0,-4-1-14,1 0 0,-1 0 0,1 1 0,-1-1 0,0 0 0,1 0 0,-1 0 0,0 0 0,0 0 0,0 0 1,0 0-1,0 0 0,0 0 0,0 1 0,0-1 0,-1 0 0,1 0 0,0 0 0,-1 0 0,1 0 0,-1 1 0,-6 10 59,1 0-1,-2-1 1,-16 20 0,8-10 153,15-19-182,0-1 0,0 1 0,0 0 0,0-1 0,0 1 0,1 0 0,-1 0 0,0-1 0,1 1 0,-1 0 0,1 0 0,0 0 0,0 0 0,-1 2 0,2-3-32,-1-1 0,0 1 0,0-1 0,1 1-1,-1-1 1,0 1 0,1-1 0,-1 0-1,1 1 1,-1-1 0,0 0 0,1 1 0,-1-1-1,1 0 1,-1 1 0,1-1 0,-1 0 0,1 0-1,-1 0 1,1 1 0,-1-1 0,1 0-1,-1 0 1,1 0 0,-1 0 0,1 0 0,0 0-1,-1 0 1,1 0 0,0-1 0,8 0 42,-1-1 0,0 0 1,1-1-1,12-5 0,23-10 401,-23 9-253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17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1376,'0'0'179,"0"0"0,0-1 0,0 1 1,1-1-1,-1 1 0,0 0 0,0-1 0,1 1 0,-1-1 0,0 1 0,0 0 0,1-1 0,-1 1 0,0 0 0,1 0 0,-1-1 0,1 1 0,-1 0 0,0 0 1,1-1-1,-1 1 0,1 0 0,-1 0 0,0 0 0,1 0 0,-1 0 0,1 0 0,-1 0 0,1 0 0,-1 0 0,1 0 0,-1 0 0,1 0 0,19 7 3573,12 18-997,-21-14-2606,-1 0 0,-1 1 0,0 0 0,0 0 0,-2 1 0,1 0 0,-2 1 1,1-1-1,-2 1 0,0 1 0,-1-1 0,0 1 0,-1 0 0,-1-1 0,0 1 0,-1 0 0,-1 1 0,0-1 0,-3 18 0,0-8-103,-1-1 0,-1 0 0,-2 0 0,0-1 0,-1 0-1,-1 0 1,-2-1 0,0 0 0,-1-1 0,-1 0 0,-19 22-1,13-21 3073,-1-7-1581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30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46 168,'0'0'183,"1"-1"-1,-1 1 1,1-1 0,-1 1-1,1-1 1,-1 1 0,1-1-1,-1 0 1,0 1 0,1-1-1,-1 1 1,0-1 0,1 0 0,-1 0-1,0 1 1,0-1 0,0 0-1,0 1 1,0-1 0,1 0-1,-2 0 1,1 1 0,0-1-1,0 0 1,0 0 0,0 1-1,0-1 1,0 0 0,-1 1-1,1-1 1,0 0 0,-1 1-1,1-1 1,0 0 0,-1 1-1,1-1 1,-1 1 0,1-1-1,-1 1 1,1-1 0,-1 1 0,1-1-1,-1 1 1,0-1 0,1 1-1,-1 0 1,0-1 0,0 1-1,-22-13 4621,11 10-5026,9 2 287,-1 1 0,0 0 0,1 0 1,-1 1-1,0-1 0,1 1 0,-1-1 0,1 1 1,-1 0-1,1 1 0,-1-1 0,1 1 0,0-1 1,0 1-1,-1 0 0,1 0 0,-5 5 0,3-2-43,0 0 0,0 1 0,1 0 0,-1-1 0,1 1 0,1 1 0,-1-1 0,1 1 0,-3 7 0,3-6-40,1 1 0,0-1 0,0 1 0,0-1 0,1 1 0,0 0-1,1 12 1,0-16 24,1-1 0,-1 1 0,1-1 0,0 1 0,0-1-1,0 0 1,1 1 0,0-1 0,0 0 0,0 0 0,0 0 0,0 0-1,6 7 1,-6-9-4,0 0 1,0-1-1,0 1 0,1 0 0,-1-1 1,0 1-1,1-1 0,-1 1 0,1-1 1,-1 0-1,1 0 0,0 0 0,-1-1 1,1 1-1,0-1 0,-1 1 0,1-1 1,0 0-1,0 0 0,0 0 0,3-1 1,0 0-207,-1-1 0,1 1 1,-1-1-1,0-1 0,0 1 1,0-1-1,0 0 0,0 0 1,6-5-1,2-4-456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31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37 1496,'-1'-3'452,"0"1"0,0 0 0,0 0 0,0 0 0,-1 0 0,1-1 0,0 2 0,-1-1 0,0 0 0,1 0 0,-1 0 0,0 1 0,0-1 0,0 1-1,0 0 1,0-1 0,0 1 0,-1 0 0,-3-1 0,4 2-324,0 0 0,0 0-1,0 0 1,0 0 0,0 1-1,0-1 1,0 1 0,0-1-1,1 1 1,-1 0 0,0-1-1,0 1 1,1 0 0,-1 0 0,0 1-1,1-1 1,-1 0 0,1 0-1,-2 3 1,-3 2-158,1 0 0,1 1 0,-1-1 0,1 1 0,0 0 1,0 0-1,1 1 0,0-1 0,1 1 0,-4 14 0,5-12 5,1 0 0,-1 0 0,2 0 0,-1-1 0,4 17 0,-4-24 33,0 1 0,1-1 1,-1 0-1,1 1 0,-1-1 0,1 0 0,0 0 1,0 1-1,0-1 0,0 0 0,0 0 0,1 0 1,-1 0-1,0 0 0,1 0 0,0-1 1,-1 1-1,1 0 0,0-1 0,0 1 0,0-1 1,0 0-1,0 0 0,0 0 0,0 0 0,0 0 1,1 0-1,3 1 0,-4-3 16,1 1-1,0-1 0,0 0 1,0 0-1,-1 0 1,1 0-1,-1-1 1,1 1-1,-1-1 1,1 1-1,-1-1 1,0 0-1,0 0 1,1 0-1,-2 0 0,1 0 1,0-1-1,0 1 1,-1 0-1,1-1 1,1-4-1,2-1 38,-1 0 0,-1 0-1,1-1 1,-2 1 0,5-18-1,-6 18-7,-1 0-1,0 0 0,0 0 1,-1 0-1,0 0 0,-2-9 1,2 14-59,1-1 0,-1 1 1,-1-1-1,1 1 1,0-1-1,-1 1 1,0 0-1,1 0 1,-1 0-1,-1 0 1,1 0-1,0 0 1,-1 1-1,1-1 0,-1 1 1,-3-3-1,2 4-732,1 3 335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3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46 912,'0'-3'250,"-1"1"0,0-1-1,0 1 1,0 0 0,0-1 0,-1 1-1,1 0 1,-1 0 0,1 0 0,-1 0 0,0 0-1,0 0 1,0 0 0,0 0 0,0 1-1,0-1 1,0 1 0,0-1 0,-1 1-1,1 0 1,0 0 0,-1 0 0,1 0-1,-1 1 1,0-1 0,1 1 0,-1-1-1,1 1 1,-1 0 0,0 0 0,1 0-1,-1 0 1,1 1 0,-1-1 0,0 1-1,-2 0 1,3 0-210,0-1 0,-1 1 0,1 0 0,0 0 0,0 0 0,0 0 0,0 0 0,0 0 0,0 1 0,0-1 0,0 1 0,1-1 0,-1 1 0,1 0 0,-1-1 0,1 1 0,-1 0 0,1 0 0,0 0 0,0 0 0,0 0-1,0 0 1,0 1 0,1-1 0,-1 0 0,0 0 0,1 1 0,0-1 0,0 0 0,-1 1 0,1-1 0,1 0 0,-1 1 0,0-1 0,1 0 0,-1 0 0,1 1 0,-1-1 0,1 0 0,1 3 0,2 1 12,0 0 1,0-1-1,1 1 1,-1-1-1,10 8 1,20 25 751,-33-37-710,0 1 0,0-1-1,0 1 1,0-1 0,0 1-1,-1 0 1,1-1 0,0 1 0,-1 0-1,0 0 1,1-1 0,-1 1-1,0 0 1,0 0 0,0 0 0,0-1-1,0 1 1,0 0 0,0 0-1,-1 2 1,-1-2-10,1 1-1,-1-1 1,0 0-1,0 0 1,0 1 0,0-1-1,0-1 1,0 1-1,0 0 1,-1 0-1,1-1 1,-1 0-1,1 1 1,-1-1 0,0 0-1,1 0 1,-1 0-1,0-1 1,0 1-1,-3 0 1,3-1-134,0 0 1,0 1-1,0-1 0,0 0 1,0-1-1,0 1 1,0 0-1,0-1 0,-3-1 1,5 2-178,-1-1 1,1 1-1,0-1 0,-1 0 1,1 1-1,0-1 1,0 0-1,0 0 1,0 0-1,0 0 1,0 0-1,0 0 0,0 0 1,0 0-1,0 0 1,0-1-1,1 1 1,-2-3-1,3-6-2428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2:32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72 0,'17'-26'889,"-14"22"-663,0 1 0,-1-1-1,1 0 1,-1 0 0,0 0 0,0-1-1,0 1 1,1-9 0,-11 22 4756,-4 6-3463,-2 6-989,1 2 1,2 0-1,0 0 0,1 1 1,2 0-1,0 0 1,2 1-1,-6 38 0,10-41-409,0-1 0,1 1 1,1 0-1,1-1 0,1 1 0,0-1 0,2 0 0,1 1 0,0-2 0,13 30 0,-14-41-91,0-1 0,0-1 0,1 1 0,0-1 0,0 0 0,9 9 0,-12-14-32,0 1-1,0-1 0,1 0 0,-1 0 0,1-1 0,0 1 1,0 0-1,-1-1 0,1 0 0,0 1 0,0-1 0,0 0 1,0 0-1,0-1 0,1 1 0,-1-1 0,0 0 1,0 0-1,0 0 0,5 0 0,1-2-64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3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17004,'0'5'24,"-1"-1"0,0 0 0,0-2-16,0 0 32,0 1-32,0-2-176,0 3-184,-1-2-649,1 0-423,1-1 944,0-2-1040,-1 1-1233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7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7 824,'0'-4'680,"0"1"-304,2 7-360,1-1 24,2 7-24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3:59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0 944,'0'29'8911,"0"4"-4121,-6 130-2693,6-168-1835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0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1016,'-1'24'10840,"3"33"-7972,0-10-2134,-2-33-472,0 8-235,2-9 3853,-3-15-2358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 1160,'0'0'155,"0"0"0,-1 0 0,1 0 0,0 0 0,0 0 1,0 0-1,-1 0 0,1 0 0,0 1 0,0-1 0,0 0 0,-1 0 0,1 0 0,0 0 0,0 0 0,0 0 0,0 0 0,-1 0 0,1 0 0,0 1 0,0-1 0,0 0 0,0 0 0,-1 0 0,1 0 0,0 0 1,0 1-1,0-1 0,0 0 0,0 0 0,0 0 0,0 1 0,0-1 0,0 0 0,0 0 0,0 0 0,-1 1 0,1-1 0,0 0 0,0 0 0,0 0 0,0 1 0,1-1 0,-1 0 0,0 0 0,0 0 0,0 1 1,0-1-1,0 0 0,0 0 0,0 0 0,0 0 0,0 1 0,0-1 0,0 0 0,1 0 0,-1 0 0,0 0 0,0 1 0,0-1 0,0 0 0,1 0 0,19 3 2848,27-4-2002,-46 1-835,103-11 1843,-60 6-1821,84-1-1,-122 7-321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0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5 920,'0'0'228,"-1"0"1,1 0-1,0 0 0,0 0 0,0 0 1,0 0-1,-1 0 0,1 1 0,0-1 1,0 0-1,0 0 0,0 0 0,-1 0 1,1 1-1,0-1 0,0 0 0,0 0 1,0 0-1,0 1 0,0-1 0,0 0 0,0 0 1,0 1-1,0-1 0,0 0 0,0 0 1,0 0-1,0 1 0,0-1 0,0 0 1,0 0-1,0 1 0,0-1 0,0 0 1,0 0-1,0 0 0,0 1 0,0-1 1,0 0-1,0 0 0,0 0 0,1 1 0,-1-1 1,0 0-1,0 0 0,0 0 0,0 0 1,1 1-1,-1-1 0,0 0 0,0 0 1,1 0-1,18 3 3794,35-6-4322,-46 2 1465,36-4-555,47-3-78,-85 8-881,1 1 0,-1-1 0,0 1-1,1 0 1,-1 1 0,9 2 0,-10 0-618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23 1272,'0'-1'275,"0"0"0,0 0 0,0 0 0,0 0-1,0 0 1,1 0 0,-1 0 0,0 1 0,1-1 0,-1 0-1,1 0 1,-1 0 0,1 0 0,-1 0 0,1 1 0,0-1-1,-1 0 1,1 0 0,0 1 0,0-1 0,-1 1 0,1-1-1,0 0 1,0 1 0,0 0 0,0-1 0,0 1 0,0-1-1,0 1 1,0 0 0,0 0 0,0 0 0,0 0 0,0-1-1,0 1 1,0 0 0,0 1 0,0-1 0,1 0 0,0 1-175,-1 0 0,0-1 0,0 1 1,0 0-1,0 0 0,0 0 1,0 0-1,0 0 0,0 0 0,0 0 1,0 0-1,0 0 0,-1 0 0,1 1 1,0-1-1,-1 0 0,1 1 1,-1-1-1,0 0 0,1 1 0,-1-1 1,0 0-1,0 1 0,0-1 1,0 1-1,0-1 0,0 0 0,0 1 1,-1 1-1,0 3-36,-1 0 0,0 0 0,-1 0 0,0 0-1,0 0 1,0-1 0,0 0 0,-1 1 0,0-1 0,-5 5 0,4-5 101,1 0 0,0 0 0,0 0 0,1 1-1,-1-1 1,1 1 0,1 0 0,-5 11 0,7-17-147,0 1-1,0-1 1,0 0-1,0 0 1,0 1 0,0-1-1,0 0 1,0 0 0,0 1-1,0-1 1,0 0-1,1 0 1,-1 1 0,0-1-1,0 0 1,0 0-1,0 1 1,0-1 0,0 0-1,1 0 1,-1 0-1,0 1 1,0-1 0,0 0-1,1 0 1,-1 0-1,0 0 1,0 0 0,1 1-1,-1-1 1,0 0-1,0 0 1,1 0 0,-1 0-1,0 0 1,0 0-1,1 0 1,-1 0 0,0 0-1,0 0 1,1 0-1,19-1 244,20-10-187,-9 0-86,-19 5-19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01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5 696,'1'0'128,"-1"-1"0,0 1-1,1-1 1,-1 1 0,1 0 0,-1-1-1,0 1 1,1 0 0,-1 0 0,1-1-1,-1 1 1,1 0 0,-1 0-1,1 0 1,-1-1 0,1 1 0,-1 0-1,1 0 1,-1 0 0,1 0 0,-1 0-1,1 0 1,-1 0 0,1 0 0,-1 0-1,1 0 1,-1 1 0,1-1-1,-1 0 1,1 0 0,-1 0 0,1 1-1,-1-1 1,1 1 0,20 18 4142,10 26-507,-20-23-3407,0 0-1,-2 0 1,-1 1-1,-1 0 0,-1 0 1,-1 1-1,-1 0 1,0 0-1,-2 0 1,-1 0-1,-4 43 1,0-38-203,-1-1-1,-2 1 1,-1-1 0,-1 0 0,-1 0 0,-1-1 0,-2 0 0,0-1 0,-24 36 0,20-41-95,3-6 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21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63 504,'2'-1'202,"-1"0"0,0 1 0,0-1-1,0 0 1,0 0 0,-1 0 0,1 0 0,0 0-1,0-1 1,0 1 0,-1 0 0,1 0 0,-1 0-1,1-1 1,-1 1 0,1 0 0,-1-1 0,0 1-1,0 0 1,0-1 0,1 1 0,-1 0 0,-1-1-1,1 1 1,0 0 0,0-1 0,0 1 0,-1 0-1,1-1 1,0 1 0,-1 0 0,0-1 0,1 1-1,-1 0 1,0 0 0,1 0 0,-1 0 0,-1-2-1,1 2 109,-1 0-1,1-1 0,-1 1 0,1 0 0,-1 0 0,0 0 0,1 0 1,-1 0-1,0 0 0,0 0 0,0 1 0,0-1 0,1 1 0,-1-1 1,-2 1-1,-21 4-1001,19 0 687,0 0-1,0 0 1,1 1-1,-1-1 1,1 1-1,0 1 0,1-1 1,-1 1-1,1-1 1,0 1-1,1 0 1,-1 1-1,1-1 0,0 1 1,1-1-1,0 1 1,0 0-1,0 0 1,0 7-1,1-10-1,0 0 0,1-1-1,-1 1 1,1 0 0,0-1 0,0 1-1,0 0 1,1-1 0,-1 1 0,1 0-1,0-1 1,0 1 0,0-1 0,1 1-1,-1-1 1,1 1 0,-1-1 0,1 0-1,0 0 1,1 0 0,-1 0 0,0 0-1,1-1 1,0 1 0,0-1 0,-1 1-1,1-1 1,1 0 0,-1 0 0,0 0-1,0-1 1,1 1 0,-1-1 0,1 0-1,-1 0 1,1 0 0,5 1 0,0-1-154,0-1 0,1 0 0,-1 0 1,0-1-1,1 0 0,-1 0 0,0-1 0,9-3 1,1-2-626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21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36 624,'0'-1'170,"1"0"1,-1 0-1,0 0 0,0 0 1,0 0-1,0 0 0,0 0 0,0 0 1,0 0-1,-1 0 0,1 0 0,0 0 1,-1 0-1,1 0 0,0 0 1,-1 0-1,1 0 0,-1 0 0,1 0 1,-1 0-1,0 1 0,1-1 0,-1 0 1,0 0-1,0 1 0,1-1 1,-1 1-1,0-1 0,0 0 0,0 1 1,0 0-1,0-1 0,0 1 1,0-1-1,0 1 0,0 0 0,0 0 1,0 0-1,0 0 0,0-1 0,0 1 1,0 0-1,0 1 0,0-1 1,-1 0-1,-32 2 4701,18 4-4796,13-3-65,0 0-1,0 0 1,0 0 0,1 1 0,0-1-1,-1 0 1,1 1 0,0 0 0,1-1-1,-1 1 1,0 0 0,1 0 0,0 0-1,0 0 1,0 0 0,1 0 0,0 0-1,-1 1 1,1-1 0,0 0 0,1 0-1,-1 0 1,1 0 0,0 0 0,0 0-1,0 0 1,1 0 0,2 5 0,-3-6 13,-1-1 0,1 0 0,1 1 0,-1-1 0,0 0 0,0 0 0,1 0 0,-1 0 0,1 0 0,0 0 0,-1-1 0,1 1 0,0-1 0,0 1 0,0-1 0,0 1 0,0-1 0,1 0 0,-1 0 0,0 0 0,0 0 0,1-1 0,-1 1 0,1-1 0,-1 1 0,1-1 1,-1 0-1,0 0 0,1 0 0,-1 0 0,1 0 0,-1-1 0,1 1 0,-1-1 0,0 1 0,1-1 0,-1 0 0,0 0 0,1 0 0,-1 0 0,0 0 0,0-1 0,0 1 0,0-1 0,0 1 0,-1-1 0,4-3 0,-2 2-24,-1 1-1,1-1 1,-1 0 0,1 0-1,-1 0 1,0 0-1,0 0 1,0 0 0,-1 0-1,1-1 1,-1 1 0,0-1-1,0 1 1,0-1-1,0 0 1,-1 1 0,0-1-1,1 0 1,-1 1-1,0-1 1,-1 0 0,1 1-1,-1-1 1,1 1 0,-1-1-1,0 0 1,-1 1-1,1-1 1,0 1 0,-1 0-1,0 0 1,0-1-1,0 1 1,0 0 0,-1 1-1,1-1 1,-1 0 0,1 1-1,-1-1 1,0 1-1,0 0 1,0 0 0,0 0-1,0 0 1,-1 1-1,1-1 1,-1 1 0,1 0-1,-1 0 1,1 0 0,-7-1-1,3 3-1158,4 2 444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2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38 816,'0'-2'261,"0"1"-1,0-1 1,0 1-1,-1-1 1,1 1-1,0-1 1,-1 1 0,1 0-1,-1-1 1,0 1-1,1-1 1,-1 1-1,0 0 1,0 0-1,0-1 1,0 1-1,0 0 1,0 0-1,0 0 1,0 0 0,0 0-1,0 0 1,-1 0-1,1 1 1,0-1-1,-1 0 1,1 1-1,0-1 1,-1 1-1,-2-1 1,0 0-101,0 0 1,0 1-1,-1 0 1,1 0-1,0 0 0,0 0 1,-1 1-1,1-1 0,0 1 1,0 0-1,-6 2 1,8-2-177,-1 0 0,1 0 1,0 0-1,-1 0 1,1 0-1,0 1 1,0-1-1,-1 1 1,1 0-1,0-1 0,0 1 1,1 0-1,-1 0 1,0 0-1,1 0 1,-1 0-1,-1 4 0,3-5 65,0 1 0,0 0-1,0 0 1,0 0 0,0-1-1,0 1 1,0 0 0,1 0-1,-1-1 1,0 1 0,1 0-1,0-1 1,-1 1 0,1 0-1,0-1 1,0 1 0,0-1-1,0 1 1,0-1 0,0 1-1,0-1 1,1 0 0,-1 0-1,0 1 1,1-1 0,-1 0-1,1 0 1,-1-1 0,3 2-1,20 12 349,-15-10-244,0 1-1,-1 0 1,0 0-1,0 1 1,10 9-1,-17-14-126,0 0 0,0 0 0,0 0 0,-1 0-1,1 0 1,0 1 0,0-1 0,-1 0 0,1 0 0,-1 1 0,1-1 0,-1 1-1,0-1 1,1 0 0,-1 1 0,0-1 0,0 1 0,0-1 0,0 0 0,0 1-1,0-1 1,-1 1 0,1-1 0,0 0 0,-1 1 0,1-1 0,-1 1 0,1-1-1,-1 0 1,0 0 0,1 1 0,-1-1 0,0 0 0,0 0 0,0 0 0,0 0-1,0 0 1,0 0 0,0 0 0,0 0 0,-1-1 0,-1 2 0,-2 1 43,0 0 0,0-1 0,1 1 0,-2-1 0,1 0 0,0-1 0,0 0 0,-7 2 0,-18-3-1030,29 0 683,0-1 0,-1 1-1,1 0 1,0-1 0,-1 1-1,1-1 1,0 0 0,0 1-1,0-1 1,-1 0-1,1 0 1,0 0 0,0 0-1,0 0 1,-1-2 0,0-2-1485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22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46 536,'6'-20'-888,"-7"-2"7914,1 22-6889,0-1 0,0 1-1,0 0 1,0 0 0,0 0 0,0 0 0,0-1 0,0 1 0,-1 0 0,1 0 0,0 0 0,0 0 0,0-1-1,0 1 1,0 0 0,-1 0 0,1 0 0,0 0 0,0 0 0,0 0 0,0 0 0,-1 0 0,1 0 0,0-1-1,0 1 1,0 0 0,0 0 0,-1 0 0,1 0 0,0 0 0,0 0 0,0 0 0,-1 0 0,1 0 0,0 0-1,0 1 1,0-1 0,-1 0 0,1 0 0,0 0 0,0 0 0,0 0 0,0 0 0,-1 0 0,1 0-1,0 0 1,0 1 0,0-1 0,0 0 0,0 0 0,-1 0 0,-13 23 1885,0 10-1906,1 1 0,2 0 0,1 1 0,2 0 0,2 1-1,-3 43 1,6-20 12,2-1 0,3 0 0,10 63 0,-9-103-101,0 1 1,2-1-1,0 1 0,12 25 0,-14-38-52,-1 0 1,1 0-1,1 0 0,-1-1 1,1 0-1,0 1 1,0-1-1,0-1 0,1 1 1,-1-1-1,1 1 1,0-1-1,1-1 0,-1 1 1,1-1-1,10 5 1,-6-6-100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41:27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1720,'1'7'9380,"2"12"-6961,3 30 288,-3-34-2368,-1 0 1,-1 0 0,0 0-1,-1 0 1,0 1-1,-4 15 1,5-32-339,4-24 19,1 1 0,18-43 1,-22 61-20,1-1 0,1 1 0,-1 0 0,1 0 1,0 0-1,1 1 0,-1-1 0,1 1 1,0 0-1,0 0 0,1 1 0,0 0 0,-1 0 1,1 0-1,10-4 0,-14 7-3,-1 0 1,1 0-1,-1 1 1,1-1-1,0 0 1,-1 1-1,1 0 1,0-1-1,-1 1 1,1 0-1,0 0 1,0 0-1,-1 0 1,1 0-1,0 0 1,-1 1-1,1-1 0,0 1 1,-1-1-1,1 1 1,0-1-1,-1 1 1,1 0-1,-1 0 1,1 0-1,-1 0 1,0 0-1,1 0 1,-1 0-1,0 0 1,0 1-1,1-1 1,-1 0-1,0 1 0,-1-1 1,1 1-1,0-1 1,0 1-1,-1-1 1,1 1-1,0 0 1,-1-1-1,0 1 1,1 0-1,-1-1 1,0 3-1,2 13-54,0-1 1,-1 1-1,-1 0 0,-2 16 0,1-4-136,1-27 61,0-1 176,0 0 1,0 0-1,0 0 1,0-1 0,0 1-1,0 0 1,0 0-1,0 0 1,0-1 0,1 1-1,-1 0 1,0 0-1,0 0 1,1-1-1,-1 1 1,1 0 0,-1-1-1,1 1 1,0 1-1,7-4 462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39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20 416,'10'-20'1107,"-19"20"322,-26 28-516,32-24-799,0 0 0,0 0-1,0 1 1,0 0 0,1-1 0,0 1 0,0 0 0,0 0-1,1 0 1,-1 0 0,1 1 0,0-1 0,1 0 0,-1 1 0,1-1-1,0 0 1,1 1 0,-1-1 0,1 0 0,0 0 0,0 1-1,1-1 1,-1 0 0,1 0 0,4 7 0,-4-9-4,0 0 0,0 0 1,0 0-1,0 0 0,1 0 0,-1-1 1,1 1-1,-1-1 0,1 1 0,0-1 1,0 0-1,0 0 0,1-1 0,-1 1 1,0 0-1,1-1 0,-1 0 0,1 0 1,-1 0-1,1 0 0,-1-1 0,1 1 1,0-1-1,-1 0 0,1 0 0,0 0 1,-1-1-1,1 1 0,-1-1 0,1 0 1,-1 0-1,1 0 0,-1 0 0,1-1 1,-1 1-1,0-1 0,5-3 0,-6 4-58,1 0-1,0-1 0,0 0 0,-1 1 1,1-1-1,-1 0 0,0 0 1,1 0-1,-1 0 0,0-1 0,0 1 1,0-1-1,-1 1 0,1-1 0,-1 0 1,1 1-1,-1-1 0,0 0 1,0 0-1,0 0 0,0 0 0,-1 0 1,1 0-1,-1 0 0,0 0 0,0 0 1,0-1-1,0 1 0,0 0 1,-1 0-1,1 0 0,-1 0 0,0 0 1,0 0-1,0 0 0,0 1 0,-1-1 1,-2-5-1,1 3-25,-1 0-1,1 1 1,-1-1 0,0 1-1,0 0 1,0 0-1,-1 0 1,1 0 0,-1 1-1,0 0 1,0 0 0,0 0-1,0 1 1,-1 0-1,1 0 1,-1 0 0,1 0-1,-1 1 1,0 0 0,-8-1-1,13 2-208,0 0-1,-1 0 1,1 1-1,0-1 0,0 0 1,-1 0-1,1 1 1,0-1-1,0 0 1,-1 1-1,1-1 1,0 1-1,0 0 0,0-1 1,0 1-1,0 0 1,0 0-1,0 0 1,0 0-1,0-1 0,0 1 1,1 0-1,-1 1 1,-1 0-1,0 8-2570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39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 1376,'0'0'150,"0"0"0,0 0 0,0 0-1,1 0 1,-1 0 0,0 0 0,0 0 0,0 0-1,0 0 1,0 0 0,0 0 0,0 0 0,0 0-1,1 0 1,-1 0 0,0 0 0,0 0 0,0 0-1,0 0 1,0 0 0,0 0 0,0 0 0,1 0-1,-1 0 1,0 0 0,0 0 0,0 0 0,0 0-1,0 0 1,0 0 0,0-1 0,0 1 0,0 0-1,1 0 1,-1 0 0,0 0 0,0 0 0,0 0-1,0 0 1,0 0 0,0 0 0,0-1 0,0 1-1,0 0 1,0 0 0,0 0 0,0 0-1,0 0 1,0 0 0,0 0 0,0 0 0,0-1-1,0 1 1,0 0 0,18 10 2597,20 18-1407,-29-19-1219,-1-1 1,0 2 0,0-1 0,0 1 0,-1 0 0,-1 1-1,0 0 1,0 0 0,-1 0 0,-1 0 0,0 1 0,0 0 0,-1 0-1,-1 0 1,0 0 0,0 0 0,-1 1 0,-1-1 0,-1 14-1,-1-13-68,0 1-1,-1 0 1,0-1 0,-1 0-1,-1 1 1,0-2-1,-1 1 1,0 0-1,-1-1 1,-1-1-1,1 1 1,-2-1-1,0 0 1,0-1 0,-1 0-1,-19 15 1,8-9 2971,3-3-1539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82 392,'1'-3'215,"-1"0"1,1 0-1,-1 0 0,0-1 0,0 1 1,0 0-1,0 0 0,-1 0 0,1 0 1,-1-1-1,0 1 0,0 0 1,0 0-1,0 0 0,-1 1 0,1-1 1,-1 0-1,0 0 0,1 1 0,-1-1 1,-1 1-1,1 0 0,-3-4 1,3 5 32,0 0 0,-1 0 0,1 0 0,0 0 0,0 0 1,-1 0-1,1 1 0,0-1 0,-1 1 0,1-1 1,0 1-1,-1 0 0,1 0 0,-1 0 0,1 0 0,-3 1 1,-29 13-201,28-10-92,1 0 0,0 1 1,0 0-1,0 0 0,1 0 0,-1 0 0,1 1 1,1 0-1,-1 0 0,1 0 0,0 0 0,0 0 1,1 0-1,-1 1 0,1 0 0,1-1 0,0 1 1,0 0-1,0 0 0,0 0 0,2 10 0,-1-13 36,0 0 0,0 0 0,1 1 0,0-1 0,-1 0 0,2 0 1,-1 0-1,0 0 0,1 0 0,0 0 0,0-1 0,0 1 0,0 0 0,1-1 0,-1 1 0,1-1 0,0 0 0,0 0 0,0 0 0,0-1 0,0 1 0,1-1 0,0 1 0,-1-1 0,1 0 0,0 0 0,0-1 0,0 1 0,0-1 0,0 0 0,0 0 0,0 0 0,0-1 0,1 1 0,4-1 0,35-5-3887,-24-1 2856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0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57 776,'0'-1'100,"0"0"-1,1 0 0,-1 0 1,0 0-1,0 0 1,0 0-1,0 0 1,0 0-1,0 0 0,0 0 1,-1 0-1,1 0 1,0 0-1,0 0 0,-1 0 1,1 1-1,0-1 1,-1 0-1,1 0 1,-1 0-1,0 0 0,1 1 1,-1-1-1,1 0 1,-1 1-1,0-1 0,0 0 1,1 1-1,-1-1 1,0 1-1,0-1 1,0 1-1,1-1 0,-1 1 1,0 0-1,0-1 1,0 1-1,0 0 0,0 0 1,0 0-1,0 0 1,0 0-1,0 0 1,0 0-1,0 0 0,-1 0 1,-1 1 184,0 0 0,1 0 1,-1 0-1,0 1 0,1-1 0,-1 1 1,1-1-1,0 1 0,-1 0 0,1 0 1,0 0-1,0 0 0,0 0 0,-2 5 1,1-2-247,0 1 0,1 0 0,0 0 0,0 0 1,1 0-1,0 0 0,0 1 0,0-1 0,1 0 0,0 1 1,0-1-1,0 0 0,1 1 0,0-1 0,4 12 0,-5-16-11,1 0 0,-1 1 0,1-1 0,0 0 0,0 0 0,0 0 0,0 0 0,0 0 0,0 0 0,1 0 0,-1 0 0,1 0 0,-1 0 0,1-1 0,0 1 0,0-1 0,0 1 0,0-1 0,0 0 0,0 0 0,0 0 0,0 0 0,0 0 0,0 0 0,1 0 0,-1-1 0,0 1 0,1-1 0,-1 0 0,0 0-1,1 0 1,-1 0 0,0 0 0,1 0 0,-1 0 0,0-1 0,1 1 0,-1-1 0,0 0 0,0 0 0,0 0 0,1 0 0,-1 0 0,2-2 0,1 0 37,-1 0 1,-1-1-1,1 0 1,-1 0-1,1 0 0,-1 0 1,0 0-1,0 0 0,-1-1 1,0 1-1,1-1 1,-1 0-1,-1 0 0,1 0 1,-1 0-1,0 0 0,0 0 1,0 0-1,-1 0 0,0 0 1,0-1-1,-1-4 1,1 4-22,0 1 0,-1 0 1,0-1-1,0 1 0,0 0 1,-1 0-1,0 0 1,0 0-1,-5-9 0,6 12-39,-1 0-1,1-1 1,-1 1-1,0 0 1,0 0-1,0 0 0,0 1 1,0-1-1,-1 0 1,1 1-1,0-1 1,-1 1-1,1 0 1,-1 0-1,1 0 0,-1 0 1,1 0-1,-1 1 1,-3-1-1,-2 2-1471,1 5-6087,4 5 5547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43 928,'-1'-3'240,"0"1"0,1 0-1,-1 0 1,0-1 0,0 1-1,0 0 1,0 0 0,-1 0-1,1 0 1,0 1 0,-1-1-1,0 0 1,1 0 0,-1 1-1,0-1 1,0 1 0,0 0-1,0 0 1,0-1 0,0 1-1,0 0 1,0 0 0,0 1-1,-1-1 1,1 0 0,0 1-1,0 0 1,-1-1 0,1 1-1,0 0 1,-4 0 0,2 1 13,1-1 1,0 0-1,0 1 1,-1 0 0,1 0-1,0 0 1,0 0-1,0 0 1,-6 4 0,7-3-350,-1-1 0,1 1 0,0 0 1,0 0-1,0 0 0,0 0 0,0 0 1,0 0-1,1 1 0,-1-1 0,1 1 1,-2 2-1,2-3 79,1-1-1,-1 1 1,1-1 0,-1 1 0,1-1 0,0 1-1,0 0 1,0-1 0,-1 1 0,1-1 0,1 1 0,-1 0-1,0-1 1,0 1 0,1-1 0,-1 1 0,0-1-1,1 1 1,0-1 0,-1 1 0,1-1 0,0 1 0,0-1-1,0 0 1,2 3 0,36 24 896,-5-4 394,-33-24-1214,1 1 0,-1 0 0,0 1-1,-1-1 1,1 0 0,0 0 0,0 0 0,0 1 0,-1-1-1,1 0 1,-1 0 0,1 1 0,-1-1 0,1 1-1,-1-1 1,0 0 0,1 1 0,-1-1 0,0 1-1,0-1 1,-1 3 0,1-3-25,-1 1-1,0-1 1,1 0 0,-1 1-1,0-1 1,0 0 0,0 0-1,0 0 1,0 0 0,0 0-1,0 0 1,0 0-1,-1 0 1,1 0 0,0-1-1,-1 1 1,1 0 0,0-1-1,-1 1 1,1-1 0,-1 1-1,1-1 1,-1 0 0,1 0-1,0 0 1,-1 1 0,1-2-1,-4 1 1,-22-2-1411,7-5-3291,10-1 1090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1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18 1088,'9'-18'6522,"-17"33"-1821,-14 30-3060,7-3-1566,3 1 0,2 0 0,1 1 0,3 0 0,1 0 0,2 0 0,2 1 0,7 60 0,-5-93-137,1 0 0,0-1 0,1 1-1,7 20 1,-8-27 224,1-1 1,-1 0-1,1 0 0,-1 0 0,1 0 0,0 0 0,6 5 0,20 9 3796,-7-10-2068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1016,'-16'111'4803,"13"-93"-4423,-2 32 712,5-48-1274,0 0 0,0-1 0,0 1 0,1 0 0,-1-1 0,0 1 1,1 0-1,-1-1 0,1 1 0,-1-1 0,1 1 0,2 2 0,1-1-1359,2-6 1077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7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0 992,'-2'0'816,"2"2"-288,0 4-239,-3 2 55,2 4 240,-3 2 696,1 4 953,2 1-1057,3 0-768,1-1-80,-1-4-128,0-2 0,0-5-648,0-3-2353,-2-4 1201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4 640,'-8'-2'776,"2"1"16,5 3-391,1 1-33,6 0 264,5 1 2128,8-1-103,6 0-1065,10-4-600,4 0-175,3-3-241,1 0-176,-5 1-288,-3 1 208,-7 2-624,-3 2 1728,-9 2-1152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21:54:4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0 968,'-4'8'832,"5"-3"-304,3-1 97,5 2 711,2-4 4233,6 0-3272,3 0-825,5-1-528,0 2-440,-1-2-312,-1 0-88,-4-2-56,-2 1 192,-5 0-648,-3-1 24,-4 4 240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10-3EE2-42CA-A095-BF0115D6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1D654-4076-4796-B50F-1A116E99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4241-24D1-40CD-BF5A-B0ED989D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96BD-F77B-49B5-9FF1-6B419F36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EAC5-F4B5-4741-BE77-5C8EEDE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9616-9801-424B-8646-8438EB72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753B-C8FC-4806-AAD2-B5AEE42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1459-DFCD-4C8B-B978-6D01DF2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5E96-3E8D-49A0-8DB2-79D398CD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EA18-B386-4A10-8952-CC377814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C15F0-8D3E-444F-A775-812E64BF6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2590-7FAA-4405-A7F3-F8F725C4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1CAE-0B6E-44E6-816C-BE45BCE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9B5C-837F-44DA-BD30-17A0009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BDE6-6C70-439B-8A82-20D0A006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988E-A7DB-4C31-BB59-82E5155F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67CA-303B-4505-BD7B-A8BF0536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361C-E6D7-432E-B95E-A65968EC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F99D-736B-45E4-A16E-28131A2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F643-F5B0-4FE6-878D-C1B90388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F9F5-9B58-4F4A-AA02-244C6F17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952B-360F-410C-AAD8-249D3C84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118C-EF42-4250-B80D-E7048529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F0F9-6B43-4633-A387-B47AC8D4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DC5D-1197-4C66-9B44-A2375251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F29A-C371-4465-BF9B-DA8ABD98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0DA4-97FF-4286-BB63-68D5D76D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9DB41-503C-4305-9273-08CE9EA7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1853-9EB7-4B3D-8420-1569B38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6AB9-CE36-4483-B49E-700E19EF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E041-3836-4C4C-BB65-9331BFEE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6250-EB5E-453E-9C1C-69A0C15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ACDBA-F385-4C1B-A4E9-619C2FDE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977B-CD87-47E3-A246-79FA5C75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AFD6E-1D92-479B-93F2-B33D5726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D580-968E-43B2-841E-5BE73B7CD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BF22-F702-498A-BE3E-B74BB047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8A359-4E79-423C-AD40-3B99E62D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9AA37-65EB-4F3B-B415-E7F023E2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454-9CA0-41E9-9E40-C2B387E4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83DA1-6545-4D3A-8845-8FCC6D9A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DCBA-6BB0-48B5-9517-05172403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8A2D9-65E1-4512-8732-18B754C4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631E-1E30-4FB1-8BE4-64A66448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A415C-FAE6-41E5-8DF0-AC052AA1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A3FA6-C7AD-40EA-A2C3-8C44B57A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96B7-A571-4D5D-8038-DCF2E4E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2F58-3968-4B07-A31E-A07F1684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D724B-0FF0-46B8-BF46-14577F54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33BC-C4B0-4B5E-A891-AD1D646D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7FE9-D8A9-43AF-9C9F-473D80E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9B62-1CED-498F-AC56-C660D4FF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AC62-A80A-423B-A0F1-D2DF42D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A5FB8-4694-40F9-A8DB-F01CCAD2A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C47F7-5A32-4A3F-8F25-B25BA30F9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C771-DEE3-42DE-AEBF-DEA607D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C082-00C2-4499-A75F-E4A8DB56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FE93-89C4-47AE-AD67-93159E3F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7CDA7-CCF3-4700-A8EA-A0371F86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5A40-7321-4BEF-B55A-99DF67B8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07E8-4795-4666-B95A-F52DF0DB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B51C-4A09-41E3-ADE0-E3E0A9DDAA9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AC4A-FFC7-46F1-8EEA-67EFC52F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75E5-F2DD-4430-BF00-DB36A8F3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3CFA-0A6B-424D-A264-D9A3DCBA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35.xml"/><Relationship Id="rId769" Type="http://schemas.openxmlformats.org/officeDocument/2006/relationships/customXml" Target="../ink/ink384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629" Type="http://schemas.openxmlformats.org/officeDocument/2006/relationships/customXml" Target="../ink/ink314.xml"/><Relationship Id="rId170" Type="http://schemas.openxmlformats.org/officeDocument/2006/relationships/image" Target="../media/image85.png"/><Relationship Id="rId836" Type="http://schemas.openxmlformats.org/officeDocument/2006/relationships/image" Target="../media/image418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682" Type="http://schemas.openxmlformats.org/officeDocument/2006/relationships/image" Target="../media/image341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693" Type="http://schemas.openxmlformats.org/officeDocument/2006/relationships/customXml" Target="../ink/ink346.xml"/><Relationship Id="rId707" Type="http://schemas.openxmlformats.org/officeDocument/2006/relationships/customXml" Target="../ink/ink353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760" Type="http://schemas.openxmlformats.org/officeDocument/2006/relationships/image" Target="../media/image380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718" Type="http://schemas.openxmlformats.org/officeDocument/2006/relationships/image" Target="../media/image359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771" Type="http://schemas.openxmlformats.org/officeDocument/2006/relationships/customXml" Target="../ink/ink385.xml"/><Relationship Id="rId424" Type="http://schemas.openxmlformats.org/officeDocument/2006/relationships/image" Target="../media/image212.png"/><Relationship Id="rId631" Type="http://schemas.openxmlformats.org/officeDocument/2006/relationships/customXml" Target="../ink/ink315.xml"/><Relationship Id="rId729" Type="http://schemas.openxmlformats.org/officeDocument/2006/relationships/customXml" Target="../ink/ink364.xml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782" Type="http://schemas.openxmlformats.org/officeDocument/2006/relationships/image" Target="../media/image391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642" Type="http://schemas.openxmlformats.org/officeDocument/2006/relationships/image" Target="../media/image321.png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93" Type="http://schemas.openxmlformats.org/officeDocument/2006/relationships/customXml" Target="../ink/ink396.xml"/><Relationship Id="rId807" Type="http://schemas.openxmlformats.org/officeDocument/2006/relationships/customXml" Target="../ink/ink403.xml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653" Type="http://schemas.openxmlformats.org/officeDocument/2006/relationships/customXml" Target="../ink/ink326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720" Type="http://schemas.openxmlformats.org/officeDocument/2006/relationships/image" Target="../media/image360.png"/><Relationship Id="rId818" Type="http://schemas.openxmlformats.org/officeDocument/2006/relationships/image" Target="../media/image409.png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664" Type="http://schemas.openxmlformats.org/officeDocument/2006/relationships/image" Target="../media/image332.png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731" Type="http://schemas.openxmlformats.org/officeDocument/2006/relationships/customXml" Target="../ink/ink365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829" Type="http://schemas.openxmlformats.org/officeDocument/2006/relationships/customXml" Target="../ink/ink414.xml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675" Type="http://schemas.openxmlformats.org/officeDocument/2006/relationships/customXml" Target="../ink/ink337.xml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742" Type="http://schemas.openxmlformats.org/officeDocument/2006/relationships/image" Target="../media/image371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686" Type="http://schemas.openxmlformats.org/officeDocument/2006/relationships/image" Target="../media/image343.png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73.png"/><Relationship Id="rId753" Type="http://schemas.openxmlformats.org/officeDocument/2006/relationships/customXml" Target="../ink/ink376.xml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203.png"/><Relationship Id="rId392" Type="http://schemas.openxmlformats.org/officeDocument/2006/relationships/image" Target="../media/image196.png"/><Relationship Id="rId613" Type="http://schemas.openxmlformats.org/officeDocument/2006/relationships/customXml" Target="../ink/ink306.xml"/><Relationship Id="rId697" Type="http://schemas.openxmlformats.org/officeDocument/2006/relationships/customXml" Target="../ink/ink348.xml"/><Relationship Id="rId820" Type="http://schemas.openxmlformats.org/officeDocument/2006/relationships/image" Target="../media/image410.png"/><Relationship Id="rId252" Type="http://schemas.openxmlformats.org/officeDocument/2006/relationships/image" Target="../media/image126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78.xml"/><Relationship Id="rId764" Type="http://schemas.openxmlformats.org/officeDocument/2006/relationships/image" Target="../media/image382.png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624" Type="http://schemas.openxmlformats.org/officeDocument/2006/relationships/image" Target="../media/image312.png"/><Relationship Id="rId831" Type="http://schemas.openxmlformats.org/officeDocument/2006/relationships/customXml" Target="../ink/ink415.xml"/><Relationship Id="rId263" Type="http://schemas.openxmlformats.org/officeDocument/2006/relationships/customXml" Target="../ink/ink131.xml"/><Relationship Id="rId470" Type="http://schemas.openxmlformats.org/officeDocument/2006/relationships/image" Target="../media/image235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775" Type="http://schemas.openxmlformats.org/officeDocument/2006/relationships/customXml" Target="../ink/ink387.xml"/><Relationship Id="rId428" Type="http://schemas.openxmlformats.org/officeDocument/2006/relationships/image" Target="../media/image214.png"/><Relationship Id="rId635" Type="http://schemas.openxmlformats.org/officeDocument/2006/relationships/customXml" Target="../ink/ink317.xml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702" Type="http://schemas.openxmlformats.org/officeDocument/2006/relationships/image" Target="../media/image351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289.xml"/><Relationship Id="rId786" Type="http://schemas.openxmlformats.org/officeDocument/2006/relationships/image" Target="../media/image393.png"/><Relationship Id="rId341" Type="http://schemas.openxmlformats.org/officeDocument/2006/relationships/customXml" Target="../ink/ink170.xml"/><Relationship Id="rId439" Type="http://schemas.openxmlformats.org/officeDocument/2006/relationships/customXml" Target="../ink/ink219.xml"/><Relationship Id="rId646" Type="http://schemas.openxmlformats.org/officeDocument/2006/relationships/image" Target="../media/image323.png"/><Relationship Id="rId201" Type="http://schemas.openxmlformats.org/officeDocument/2006/relationships/customXml" Target="../ink/ink100.xml"/><Relationship Id="rId285" Type="http://schemas.openxmlformats.org/officeDocument/2006/relationships/customXml" Target="../ink/ink142.xml"/><Relationship Id="rId506" Type="http://schemas.openxmlformats.org/officeDocument/2006/relationships/image" Target="../media/image253.png"/><Relationship Id="rId492" Type="http://schemas.openxmlformats.org/officeDocument/2006/relationships/image" Target="../media/image246.png"/><Relationship Id="rId713" Type="http://schemas.openxmlformats.org/officeDocument/2006/relationships/customXml" Target="../ink/ink356.xml"/><Relationship Id="rId797" Type="http://schemas.openxmlformats.org/officeDocument/2006/relationships/customXml" Target="../ink/ink398.xml"/><Relationship Id="rId145" Type="http://schemas.openxmlformats.org/officeDocument/2006/relationships/customXml" Target="../ink/ink72.xml"/><Relationship Id="rId352" Type="http://schemas.openxmlformats.org/officeDocument/2006/relationships/image" Target="../media/image176.png"/><Relationship Id="rId212" Type="http://schemas.openxmlformats.org/officeDocument/2006/relationships/image" Target="../media/image106.png"/><Relationship Id="rId657" Type="http://schemas.openxmlformats.org/officeDocument/2006/relationships/customXml" Target="../ink/ink328.xml"/><Relationship Id="rId296" Type="http://schemas.openxmlformats.org/officeDocument/2006/relationships/image" Target="../media/image148.png"/><Relationship Id="rId517" Type="http://schemas.openxmlformats.org/officeDocument/2006/relationships/customXml" Target="../ink/ink258.xml"/><Relationship Id="rId724" Type="http://schemas.openxmlformats.org/officeDocument/2006/relationships/image" Target="../media/image362.png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81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668" Type="http://schemas.openxmlformats.org/officeDocument/2006/relationships/image" Target="../media/image334.png"/><Relationship Id="rId18" Type="http://schemas.openxmlformats.org/officeDocument/2006/relationships/image" Target="../media/image9.png"/><Relationship Id="rId528" Type="http://schemas.openxmlformats.org/officeDocument/2006/relationships/image" Target="../media/image264.png"/><Relationship Id="rId735" Type="http://schemas.openxmlformats.org/officeDocument/2006/relationships/customXml" Target="../ink/ink367.xml"/><Relationship Id="rId167" Type="http://schemas.openxmlformats.org/officeDocument/2006/relationships/customXml" Target="../ink/ink83.xml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679" Type="http://schemas.openxmlformats.org/officeDocument/2006/relationships/customXml" Target="../ink/ink339.xml"/><Relationship Id="rId802" Type="http://schemas.openxmlformats.org/officeDocument/2006/relationships/image" Target="../media/image401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20.xml"/><Relationship Id="rId539" Type="http://schemas.openxmlformats.org/officeDocument/2006/relationships/customXml" Target="../ink/ink269.xml"/><Relationship Id="rId746" Type="http://schemas.openxmlformats.org/officeDocument/2006/relationships/image" Target="../media/image373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82" Type="http://schemas.openxmlformats.org/officeDocument/2006/relationships/image" Target="../media/image41.png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813" Type="http://schemas.openxmlformats.org/officeDocument/2006/relationships/customXml" Target="../ink/ink406.xml"/><Relationship Id="rId245" Type="http://schemas.openxmlformats.org/officeDocument/2006/relationships/customXml" Target="../ink/ink122.xml"/><Relationship Id="rId452" Type="http://schemas.openxmlformats.org/officeDocument/2006/relationships/image" Target="../media/image226.png"/><Relationship Id="rId105" Type="http://schemas.openxmlformats.org/officeDocument/2006/relationships/customXml" Target="../ink/ink52.xml"/><Relationship Id="rId312" Type="http://schemas.openxmlformats.org/officeDocument/2006/relationships/image" Target="../media/image156.png"/><Relationship Id="rId757" Type="http://schemas.openxmlformats.org/officeDocument/2006/relationships/customXml" Target="../ink/ink378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617" Type="http://schemas.openxmlformats.org/officeDocument/2006/relationships/customXml" Target="../ink/ink308.xml"/><Relationship Id="rId824" Type="http://schemas.openxmlformats.org/officeDocument/2006/relationships/image" Target="../media/image412.png"/><Relationship Id="rId256" Type="http://schemas.openxmlformats.org/officeDocument/2006/relationships/image" Target="../media/image128.png"/><Relationship Id="rId463" Type="http://schemas.openxmlformats.org/officeDocument/2006/relationships/customXml" Target="../ink/ink231.xml"/><Relationship Id="rId670" Type="http://schemas.openxmlformats.org/officeDocument/2006/relationships/image" Target="../media/image335.png"/><Relationship Id="rId116" Type="http://schemas.openxmlformats.org/officeDocument/2006/relationships/image" Target="../media/image58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768" Type="http://schemas.openxmlformats.org/officeDocument/2006/relationships/image" Target="../media/image384.png"/><Relationship Id="rId20" Type="http://schemas.openxmlformats.org/officeDocument/2006/relationships/image" Target="../media/image10.png"/><Relationship Id="rId628" Type="http://schemas.openxmlformats.org/officeDocument/2006/relationships/image" Target="../media/image314.png"/><Relationship Id="rId835" Type="http://schemas.openxmlformats.org/officeDocument/2006/relationships/customXml" Target="../ink/ink417.xml"/><Relationship Id="rId267" Type="http://schemas.openxmlformats.org/officeDocument/2006/relationships/customXml" Target="../ink/ink133.xml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681" Type="http://schemas.openxmlformats.org/officeDocument/2006/relationships/customXml" Target="../ink/ink340.xml"/><Relationship Id="rId779" Type="http://schemas.openxmlformats.org/officeDocument/2006/relationships/customXml" Target="../ink/ink389.xml"/><Relationship Id="rId31" Type="http://schemas.openxmlformats.org/officeDocument/2006/relationships/customXml" Target="../ink/ink15.xml"/><Relationship Id="rId334" Type="http://schemas.openxmlformats.org/officeDocument/2006/relationships/image" Target="../media/image167.png"/><Relationship Id="rId541" Type="http://schemas.openxmlformats.org/officeDocument/2006/relationships/customXml" Target="../ink/ink270.xml"/><Relationship Id="rId639" Type="http://schemas.openxmlformats.org/officeDocument/2006/relationships/customXml" Target="../ink/ink319.xml"/><Relationship Id="rId180" Type="http://schemas.openxmlformats.org/officeDocument/2006/relationships/image" Target="../media/image90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85" Type="http://schemas.openxmlformats.org/officeDocument/2006/relationships/customXml" Target="../ink/ink242.xml"/><Relationship Id="rId692" Type="http://schemas.openxmlformats.org/officeDocument/2006/relationships/image" Target="../media/image346.png"/><Relationship Id="rId706" Type="http://schemas.openxmlformats.org/officeDocument/2006/relationships/image" Target="../media/image353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412" Type="http://schemas.openxmlformats.org/officeDocument/2006/relationships/image" Target="../media/image206.png"/><Relationship Id="rId289" Type="http://schemas.openxmlformats.org/officeDocument/2006/relationships/customXml" Target="../ink/ink144.xml"/><Relationship Id="rId496" Type="http://schemas.openxmlformats.org/officeDocument/2006/relationships/image" Target="../media/image248.png"/><Relationship Id="rId717" Type="http://schemas.openxmlformats.org/officeDocument/2006/relationships/customXml" Target="../ink/ink358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78.png"/><Relationship Id="rId563" Type="http://schemas.openxmlformats.org/officeDocument/2006/relationships/customXml" Target="../ink/ink281.xml"/><Relationship Id="rId770" Type="http://schemas.openxmlformats.org/officeDocument/2006/relationships/image" Target="../media/image385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630" Type="http://schemas.openxmlformats.org/officeDocument/2006/relationships/image" Target="../media/image315.png"/><Relationship Id="rId728" Type="http://schemas.openxmlformats.org/officeDocument/2006/relationships/image" Target="../media/image364.png"/><Relationship Id="rId64" Type="http://schemas.openxmlformats.org/officeDocument/2006/relationships/image" Target="../media/image32.png"/><Relationship Id="rId367" Type="http://schemas.openxmlformats.org/officeDocument/2006/relationships/customXml" Target="../ink/ink183.xml"/><Relationship Id="rId574" Type="http://schemas.openxmlformats.org/officeDocument/2006/relationships/image" Target="../media/image287.png"/><Relationship Id="rId227" Type="http://schemas.openxmlformats.org/officeDocument/2006/relationships/customXml" Target="../ink/ink113.xml"/><Relationship Id="rId781" Type="http://schemas.openxmlformats.org/officeDocument/2006/relationships/customXml" Target="../ink/ink390.xml"/><Relationship Id="rId434" Type="http://schemas.openxmlformats.org/officeDocument/2006/relationships/image" Target="../media/image217.png"/><Relationship Id="rId641" Type="http://schemas.openxmlformats.org/officeDocument/2006/relationships/customXml" Target="../ink/ink320.xml"/><Relationship Id="rId739" Type="http://schemas.openxmlformats.org/officeDocument/2006/relationships/customXml" Target="../ink/ink369.xml"/><Relationship Id="rId280" Type="http://schemas.openxmlformats.org/officeDocument/2006/relationships/image" Target="../media/image140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89.png"/><Relationship Id="rId585" Type="http://schemas.openxmlformats.org/officeDocument/2006/relationships/customXml" Target="../ink/ink292.xml"/><Relationship Id="rId792" Type="http://schemas.openxmlformats.org/officeDocument/2006/relationships/image" Target="../media/image396.png"/><Relationship Id="rId806" Type="http://schemas.openxmlformats.org/officeDocument/2006/relationships/image" Target="../media/image403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652" Type="http://schemas.openxmlformats.org/officeDocument/2006/relationships/image" Target="../media/image326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512" Type="http://schemas.openxmlformats.org/officeDocument/2006/relationships/image" Target="../media/image256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96" Type="http://schemas.openxmlformats.org/officeDocument/2006/relationships/image" Target="../media/image298.png"/><Relationship Id="rId817" Type="http://schemas.openxmlformats.org/officeDocument/2006/relationships/customXml" Target="../ink/ink408.xml"/><Relationship Id="rId249" Type="http://schemas.openxmlformats.org/officeDocument/2006/relationships/customXml" Target="../ink/ink124.xml"/><Relationship Id="rId456" Type="http://schemas.openxmlformats.org/officeDocument/2006/relationships/image" Target="../media/image228.png"/><Relationship Id="rId663" Type="http://schemas.openxmlformats.org/officeDocument/2006/relationships/customXml" Target="../ink/ink331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730" Type="http://schemas.openxmlformats.org/officeDocument/2006/relationships/image" Target="../media/image365.png"/><Relationship Id="rId772" Type="http://schemas.openxmlformats.org/officeDocument/2006/relationships/image" Target="../media/image386.png"/><Relationship Id="rId828" Type="http://schemas.openxmlformats.org/officeDocument/2006/relationships/image" Target="../media/image414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632" Type="http://schemas.openxmlformats.org/officeDocument/2006/relationships/image" Target="../media/image316.png"/><Relationship Id="rId271" Type="http://schemas.openxmlformats.org/officeDocument/2006/relationships/customXml" Target="../ink/ink135.xml"/><Relationship Id="rId674" Type="http://schemas.openxmlformats.org/officeDocument/2006/relationships/image" Target="../media/image337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741" Type="http://schemas.openxmlformats.org/officeDocument/2006/relationships/customXml" Target="../ink/ink370.xml"/><Relationship Id="rId783" Type="http://schemas.openxmlformats.org/officeDocument/2006/relationships/customXml" Target="../ink/ink391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643" Type="http://schemas.openxmlformats.org/officeDocument/2006/relationships/customXml" Target="../ink/ink321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685" Type="http://schemas.openxmlformats.org/officeDocument/2006/relationships/customXml" Target="../ink/ink342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710" Type="http://schemas.openxmlformats.org/officeDocument/2006/relationships/image" Target="../media/image355.png"/><Relationship Id="rId752" Type="http://schemas.openxmlformats.org/officeDocument/2006/relationships/image" Target="../media/image376.png"/><Relationship Id="rId808" Type="http://schemas.openxmlformats.org/officeDocument/2006/relationships/image" Target="../media/image404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794" Type="http://schemas.openxmlformats.org/officeDocument/2006/relationships/image" Target="../media/image397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654" Type="http://schemas.openxmlformats.org/officeDocument/2006/relationships/image" Target="../media/image327.png"/><Relationship Id="rId696" Type="http://schemas.openxmlformats.org/officeDocument/2006/relationships/image" Target="../media/image348.png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721" Type="http://schemas.openxmlformats.org/officeDocument/2006/relationships/customXml" Target="../ink/ink360.xml"/><Relationship Id="rId763" Type="http://schemas.openxmlformats.org/officeDocument/2006/relationships/customXml" Target="../ink/ink38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819" Type="http://schemas.openxmlformats.org/officeDocument/2006/relationships/customXml" Target="../ink/ink409.xml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665" Type="http://schemas.openxmlformats.org/officeDocument/2006/relationships/customXml" Target="../ink/ink332.xml"/><Relationship Id="rId830" Type="http://schemas.openxmlformats.org/officeDocument/2006/relationships/image" Target="../media/image415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732" Type="http://schemas.openxmlformats.org/officeDocument/2006/relationships/image" Target="../media/image366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774" Type="http://schemas.openxmlformats.org/officeDocument/2006/relationships/image" Target="../media/image387.png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634" Type="http://schemas.openxmlformats.org/officeDocument/2006/relationships/image" Target="../media/image317.png"/><Relationship Id="rId676" Type="http://schemas.openxmlformats.org/officeDocument/2006/relationships/image" Target="../media/image338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701" Type="http://schemas.openxmlformats.org/officeDocument/2006/relationships/customXml" Target="../ink/ink350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743" Type="http://schemas.openxmlformats.org/officeDocument/2006/relationships/customXml" Target="../ink/ink371.xml"/><Relationship Id="rId785" Type="http://schemas.openxmlformats.org/officeDocument/2006/relationships/customXml" Target="../ink/ink392.xml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645" Type="http://schemas.openxmlformats.org/officeDocument/2006/relationships/customXml" Target="../ink/ink322.xml"/><Relationship Id="rId687" Type="http://schemas.openxmlformats.org/officeDocument/2006/relationships/customXml" Target="../ink/ink343.xml"/><Relationship Id="rId810" Type="http://schemas.openxmlformats.org/officeDocument/2006/relationships/image" Target="../media/image405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712" Type="http://schemas.openxmlformats.org/officeDocument/2006/relationships/image" Target="../media/image356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754" Type="http://schemas.openxmlformats.org/officeDocument/2006/relationships/image" Target="../media/image377.png"/><Relationship Id="rId796" Type="http://schemas.openxmlformats.org/officeDocument/2006/relationships/image" Target="../media/image398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656" Type="http://schemas.openxmlformats.org/officeDocument/2006/relationships/image" Target="../media/image328.png"/><Relationship Id="rId821" Type="http://schemas.openxmlformats.org/officeDocument/2006/relationships/customXml" Target="../ink/ink410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698" Type="http://schemas.openxmlformats.org/officeDocument/2006/relationships/image" Target="../media/image349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723" Type="http://schemas.openxmlformats.org/officeDocument/2006/relationships/customXml" Target="../ink/ink361.xml"/><Relationship Id="rId765" Type="http://schemas.openxmlformats.org/officeDocument/2006/relationships/customXml" Target="../ink/ink382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832" Type="http://schemas.openxmlformats.org/officeDocument/2006/relationships/image" Target="../media/image416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667" Type="http://schemas.openxmlformats.org/officeDocument/2006/relationships/customXml" Target="../ink/ink333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34" Type="http://schemas.openxmlformats.org/officeDocument/2006/relationships/image" Target="../media/image367.png"/><Relationship Id="rId776" Type="http://schemas.openxmlformats.org/officeDocument/2006/relationships/image" Target="../media/image388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636" Type="http://schemas.openxmlformats.org/officeDocument/2006/relationships/image" Target="../media/image318.png"/><Relationship Id="rId801" Type="http://schemas.openxmlformats.org/officeDocument/2006/relationships/customXml" Target="../ink/ink400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678" Type="http://schemas.openxmlformats.org/officeDocument/2006/relationships/image" Target="../media/image339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703" Type="http://schemas.openxmlformats.org/officeDocument/2006/relationships/customXml" Target="../ink/ink351.xml"/><Relationship Id="rId745" Type="http://schemas.openxmlformats.org/officeDocument/2006/relationships/customXml" Target="../ink/ink372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787" Type="http://schemas.openxmlformats.org/officeDocument/2006/relationships/customXml" Target="../ink/ink393.xml"/><Relationship Id="rId812" Type="http://schemas.openxmlformats.org/officeDocument/2006/relationships/image" Target="../media/image406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647" Type="http://schemas.openxmlformats.org/officeDocument/2006/relationships/customXml" Target="../ink/ink323.xml"/><Relationship Id="rId689" Type="http://schemas.openxmlformats.org/officeDocument/2006/relationships/customXml" Target="../ink/ink344.xml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714" Type="http://schemas.openxmlformats.org/officeDocument/2006/relationships/image" Target="../media/image357.png"/><Relationship Id="rId756" Type="http://schemas.openxmlformats.org/officeDocument/2006/relationships/image" Target="../media/image378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798" Type="http://schemas.openxmlformats.org/officeDocument/2006/relationships/image" Target="../media/image399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658" Type="http://schemas.openxmlformats.org/officeDocument/2006/relationships/image" Target="../media/image329.png"/><Relationship Id="rId823" Type="http://schemas.openxmlformats.org/officeDocument/2006/relationships/customXml" Target="../ink/ink411.xml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725" Type="http://schemas.openxmlformats.org/officeDocument/2006/relationships/customXml" Target="../ink/ink362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767" Type="http://schemas.openxmlformats.org/officeDocument/2006/relationships/customXml" Target="../ink/ink383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627" Type="http://schemas.openxmlformats.org/officeDocument/2006/relationships/customXml" Target="../ink/ink313.xml"/><Relationship Id="rId669" Type="http://schemas.openxmlformats.org/officeDocument/2006/relationships/customXml" Target="../ink/ink334.xml"/><Relationship Id="rId834" Type="http://schemas.openxmlformats.org/officeDocument/2006/relationships/image" Target="../media/image417.png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680" Type="http://schemas.openxmlformats.org/officeDocument/2006/relationships/image" Target="../media/image340.png"/><Relationship Id="rId736" Type="http://schemas.openxmlformats.org/officeDocument/2006/relationships/image" Target="../media/image368.png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78" Type="http://schemas.openxmlformats.org/officeDocument/2006/relationships/image" Target="../media/image389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638" Type="http://schemas.openxmlformats.org/officeDocument/2006/relationships/image" Target="../media/image319.png"/><Relationship Id="rId803" Type="http://schemas.openxmlformats.org/officeDocument/2006/relationships/customXml" Target="../ink/ink401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705" Type="http://schemas.openxmlformats.org/officeDocument/2006/relationships/customXml" Target="../ink/ink352.xml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691" Type="http://schemas.openxmlformats.org/officeDocument/2006/relationships/customXml" Target="../ink/ink345.xml"/><Relationship Id="rId747" Type="http://schemas.openxmlformats.org/officeDocument/2006/relationships/customXml" Target="../ink/ink373.xml"/><Relationship Id="rId789" Type="http://schemas.openxmlformats.org/officeDocument/2006/relationships/customXml" Target="../ink/ink394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649" Type="http://schemas.openxmlformats.org/officeDocument/2006/relationships/customXml" Target="../ink/ink324.xml"/><Relationship Id="rId814" Type="http://schemas.openxmlformats.org/officeDocument/2006/relationships/image" Target="../media/image407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660" Type="http://schemas.openxmlformats.org/officeDocument/2006/relationships/image" Target="../media/image330.png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716" Type="http://schemas.openxmlformats.org/officeDocument/2006/relationships/image" Target="../media/image358.png"/><Relationship Id="rId758" Type="http://schemas.openxmlformats.org/officeDocument/2006/relationships/image" Target="../media/image379.png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825" Type="http://schemas.openxmlformats.org/officeDocument/2006/relationships/customXml" Target="../ink/ink412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727" Type="http://schemas.openxmlformats.org/officeDocument/2006/relationships/customXml" Target="../ink/ink363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780" Type="http://schemas.openxmlformats.org/officeDocument/2006/relationships/image" Target="../media/image390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640" Type="http://schemas.openxmlformats.org/officeDocument/2006/relationships/image" Target="../media/image320.png"/><Relationship Id="rId738" Type="http://schemas.openxmlformats.org/officeDocument/2006/relationships/image" Target="../media/image369.png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805" Type="http://schemas.openxmlformats.org/officeDocument/2006/relationships/customXml" Target="../ink/ink402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791" Type="http://schemas.openxmlformats.org/officeDocument/2006/relationships/customXml" Target="../ink/ink395.xml"/><Relationship Id="rId444" Type="http://schemas.openxmlformats.org/officeDocument/2006/relationships/image" Target="../media/image222.png"/><Relationship Id="rId651" Type="http://schemas.openxmlformats.org/officeDocument/2006/relationships/customXml" Target="../ink/ink325.xml"/><Relationship Id="rId749" Type="http://schemas.openxmlformats.org/officeDocument/2006/relationships/customXml" Target="../ink/ink374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816" Type="http://schemas.openxmlformats.org/officeDocument/2006/relationships/image" Target="../media/image408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662" Type="http://schemas.openxmlformats.org/officeDocument/2006/relationships/image" Target="../media/image331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827" Type="http://schemas.openxmlformats.org/officeDocument/2006/relationships/customXml" Target="../ink/ink413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673" Type="http://schemas.openxmlformats.org/officeDocument/2006/relationships/customXml" Target="../ink/ink336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740" Type="http://schemas.openxmlformats.org/officeDocument/2006/relationships/image" Target="../media/image370.png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684" Type="http://schemas.openxmlformats.org/officeDocument/2006/relationships/image" Target="../media/image342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751" Type="http://schemas.openxmlformats.org/officeDocument/2006/relationships/customXml" Target="../ink/ink375.xml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695" Type="http://schemas.openxmlformats.org/officeDocument/2006/relationships/customXml" Target="../ink/ink347.xml"/><Relationship Id="rId709" Type="http://schemas.openxmlformats.org/officeDocument/2006/relationships/customXml" Target="../ink/ink354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762" Type="http://schemas.openxmlformats.org/officeDocument/2006/relationships/image" Target="../media/image381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773" Type="http://schemas.openxmlformats.org/officeDocument/2006/relationships/customXml" Target="../ink/ink386.xml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33" Type="http://schemas.openxmlformats.org/officeDocument/2006/relationships/customXml" Target="../ink/ink316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700" Type="http://schemas.openxmlformats.org/officeDocument/2006/relationships/image" Target="../media/image350.png"/><Relationship Id="rId132" Type="http://schemas.openxmlformats.org/officeDocument/2006/relationships/image" Target="../media/image66.png"/><Relationship Id="rId784" Type="http://schemas.openxmlformats.org/officeDocument/2006/relationships/image" Target="../media/image392.png"/><Relationship Id="rId437" Type="http://schemas.openxmlformats.org/officeDocument/2006/relationships/customXml" Target="../ink/ink218.xml"/><Relationship Id="rId644" Type="http://schemas.openxmlformats.org/officeDocument/2006/relationships/image" Target="../media/image322.png"/><Relationship Id="rId283" Type="http://schemas.openxmlformats.org/officeDocument/2006/relationships/customXml" Target="../ink/ink141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11" Type="http://schemas.openxmlformats.org/officeDocument/2006/relationships/customXml" Target="../ink/ink355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75.png"/><Relationship Id="rId588" Type="http://schemas.openxmlformats.org/officeDocument/2006/relationships/image" Target="../media/image294.png"/><Relationship Id="rId795" Type="http://schemas.openxmlformats.org/officeDocument/2006/relationships/customXml" Target="../ink/ink397.xml"/><Relationship Id="rId809" Type="http://schemas.openxmlformats.org/officeDocument/2006/relationships/customXml" Target="../ink/ink404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448" Type="http://schemas.openxmlformats.org/officeDocument/2006/relationships/image" Target="../media/image224.png"/><Relationship Id="rId655" Type="http://schemas.openxmlformats.org/officeDocument/2006/relationships/customXml" Target="../ink/ink327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722" Type="http://schemas.openxmlformats.org/officeDocument/2006/relationships/image" Target="../media/image361.png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99" Type="http://schemas.openxmlformats.org/officeDocument/2006/relationships/customXml" Target="../ink/ink299.xml"/><Relationship Id="rId459" Type="http://schemas.openxmlformats.org/officeDocument/2006/relationships/customXml" Target="../ink/ink229.xml"/><Relationship Id="rId666" Type="http://schemas.openxmlformats.org/officeDocument/2006/relationships/image" Target="../media/image333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319" Type="http://schemas.openxmlformats.org/officeDocument/2006/relationships/customXml" Target="../ink/ink159.xml"/><Relationship Id="rId526" Type="http://schemas.openxmlformats.org/officeDocument/2006/relationships/image" Target="../media/image263.png"/><Relationship Id="rId733" Type="http://schemas.openxmlformats.org/officeDocument/2006/relationships/customXml" Target="../ink/ink366.xml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677" Type="http://schemas.openxmlformats.org/officeDocument/2006/relationships/customXml" Target="../ink/ink338.xml"/><Relationship Id="rId800" Type="http://schemas.openxmlformats.org/officeDocument/2006/relationships/image" Target="../media/image400.png"/><Relationship Id="rId232" Type="http://schemas.openxmlformats.org/officeDocument/2006/relationships/image" Target="../media/image116.png"/><Relationship Id="rId27" Type="http://schemas.openxmlformats.org/officeDocument/2006/relationships/customXml" Target="../ink/ink13.xml"/><Relationship Id="rId537" Type="http://schemas.openxmlformats.org/officeDocument/2006/relationships/customXml" Target="../ink/ink268.xml"/><Relationship Id="rId744" Type="http://schemas.openxmlformats.org/officeDocument/2006/relationships/image" Target="../media/image372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191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811" Type="http://schemas.openxmlformats.org/officeDocument/2006/relationships/customXml" Target="../ink/ink405.xml"/><Relationship Id="rId243" Type="http://schemas.openxmlformats.org/officeDocument/2006/relationships/customXml" Target="../ink/ink121.xml"/><Relationship Id="rId450" Type="http://schemas.openxmlformats.org/officeDocument/2006/relationships/image" Target="../media/image225.png"/><Relationship Id="rId688" Type="http://schemas.openxmlformats.org/officeDocument/2006/relationships/image" Target="../media/image344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548" Type="http://schemas.openxmlformats.org/officeDocument/2006/relationships/image" Target="../media/image274.png"/><Relationship Id="rId755" Type="http://schemas.openxmlformats.org/officeDocument/2006/relationships/customXml" Target="../ink/ink377.xml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822" Type="http://schemas.openxmlformats.org/officeDocument/2006/relationships/image" Target="../media/image411.png"/><Relationship Id="rId254" Type="http://schemas.openxmlformats.org/officeDocument/2006/relationships/image" Target="../media/image127.png"/><Relationship Id="rId699" Type="http://schemas.openxmlformats.org/officeDocument/2006/relationships/customXml" Target="../ink/ink349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30.xml"/><Relationship Id="rId559" Type="http://schemas.openxmlformats.org/officeDocument/2006/relationships/customXml" Target="../ink/ink279.xml"/><Relationship Id="rId766" Type="http://schemas.openxmlformats.org/officeDocument/2006/relationships/image" Target="../media/image383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419" Type="http://schemas.openxmlformats.org/officeDocument/2006/relationships/customXml" Target="../ink/ink209.xml"/><Relationship Id="rId626" Type="http://schemas.openxmlformats.org/officeDocument/2006/relationships/image" Target="../media/image313.png"/><Relationship Id="rId833" Type="http://schemas.openxmlformats.org/officeDocument/2006/relationships/customXml" Target="../ink/ink416.xml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125" Type="http://schemas.openxmlformats.org/officeDocument/2006/relationships/customXml" Target="../ink/ink62.xml"/><Relationship Id="rId332" Type="http://schemas.openxmlformats.org/officeDocument/2006/relationships/image" Target="../media/image166.png"/><Relationship Id="rId777" Type="http://schemas.openxmlformats.org/officeDocument/2006/relationships/customXml" Target="../ink/ink388.xml"/><Relationship Id="rId637" Type="http://schemas.openxmlformats.org/officeDocument/2006/relationships/customXml" Target="../ink/ink318.xml"/><Relationship Id="rId276" Type="http://schemas.openxmlformats.org/officeDocument/2006/relationships/image" Target="../media/image138.png"/><Relationship Id="rId483" Type="http://schemas.openxmlformats.org/officeDocument/2006/relationships/customXml" Target="../ink/ink241.xml"/><Relationship Id="rId690" Type="http://schemas.openxmlformats.org/officeDocument/2006/relationships/image" Target="../media/image345.png"/><Relationship Id="rId704" Type="http://schemas.openxmlformats.org/officeDocument/2006/relationships/image" Target="../media/image352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788" Type="http://schemas.openxmlformats.org/officeDocument/2006/relationships/image" Target="../media/image394.png"/><Relationship Id="rId203" Type="http://schemas.openxmlformats.org/officeDocument/2006/relationships/customXml" Target="../ink/ink101.xml"/><Relationship Id="rId648" Type="http://schemas.openxmlformats.org/officeDocument/2006/relationships/image" Target="../media/image324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715" Type="http://schemas.openxmlformats.org/officeDocument/2006/relationships/customXml" Target="../ink/ink357.xml"/><Relationship Id="rId147" Type="http://schemas.openxmlformats.org/officeDocument/2006/relationships/customXml" Target="../ink/ink73.xml"/><Relationship Id="rId354" Type="http://schemas.openxmlformats.org/officeDocument/2006/relationships/image" Target="../media/image177.png"/><Relationship Id="rId799" Type="http://schemas.openxmlformats.org/officeDocument/2006/relationships/customXml" Target="../ink/ink399.xml"/><Relationship Id="rId51" Type="http://schemas.openxmlformats.org/officeDocument/2006/relationships/customXml" Target="../ink/ink25.xml"/><Relationship Id="rId561" Type="http://schemas.openxmlformats.org/officeDocument/2006/relationships/customXml" Target="../ink/ink280.xml"/><Relationship Id="rId659" Type="http://schemas.openxmlformats.org/officeDocument/2006/relationships/customXml" Target="../ink/ink329.xml"/><Relationship Id="rId214" Type="http://schemas.openxmlformats.org/officeDocument/2006/relationships/image" Target="../media/image107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519" Type="http://schemas.openxmlformats.org/officeDocument/2006/relationships/customXml" Target="../ink/ink259.xml"/><Relationship Id="rId158" Type="http://schemas.openxmlformats.org/officeDocument/2006/relationships/image" Target="../media/image79.png"/><Relationship Id="rId726" Type="http://schemas.openxmlformats.org/officeDocument/2006/relationships/image" Target="../media/image363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432" Type="http://schemas.openxmlformats.org/officeDocument/2006/relationships/image" Target="../media/image216.png"/><Relationship Id="rId737" Type="http://schemas.openxmlformats.org/officeDocument/2006/relationships/customXml" Target="../ink/ink368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88.png"/><Relationship Id="rId583" Type="http://schemas.openxmlformats.org/officeDocument/2006/relationships/customXml" Target="../ink/ink291.xml"/><Relationship Id="rId790" Type="http://schemas.openxmlformats.org/officeDocument/2006/relationships/image" Target="../media/image395.png"/><Relationship Id="rId804" Type="http://schemas.openxmlformats.org/officeDocument/2006/relationships/image" Target="../media/image402.png"/><Relationship Id="rId4" Type="http://schemas.openxmlformats.org/officeDocument/2006/relationships/image" Target="../media/image2.png"/><Relationship Id="rId236" Type="http://schemas.openxmlformats.org/officeDocument/2006/relationships/image" Target="../media/image118.png"/><Relationship Id="rId443" Type="http://schemas.openxmlformats.org/officeDocument/2006/relationships/customXml" Target="../ink/ink221.xml"/><Relationship Id="rId650" Type="http://schemas.openxmlformats.org/officeDocument/2006/relationships/image" Target="../media/image325.png"/><Relationship Id="rId303" Type="http://schemas.openxmlformats.org/officeDocument/2006/relationships/customXml" Target="../ink/ink151.xml"/><Relationship Id="rId748" Type="http://schemas.openxmlformats.org/officeDocument/2006/relationships/image" Target="../media/image374.png"/><Relationship Id="rId84" Type="http://schemas.openxmlformats.org/officeDocument/2006/relationships/image" Target="../media/image42.png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815" Type="http://schemas.openxmlformats.org/officeDocument/2006/relationships/customXml" Target="../ink/ink407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454" Type="http://schemas.openxmlformats.org/officeDocument/2006/relationships/image" Target="../media/image227.png"/><Relationship Id="rId661" Type="http://schemas.openxmlformats.org/officeDocument/2006/relationships/customXml" Target="../ink/ink330.xml"/><Relationship Id="rId759" Type="http://schemas.openxmlformats.org/officeDocument/2006/relationships/customXml" Target="../ink/ink379.xml"/><Relationship Id="rId11" Type="http://schemas.openxmlformats.org/officeDocument/2006/relationships/customXml" Target="../ink/ink5.xml"/><Relationship Id="rId314" Type="http://schemas.openxmlformats.org/officeDocument/2006/relationships/image" Target="../media/image157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image" Target="../media/image413.png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672" Type="http://schemas.openxmlformats.org/officeDocument/2006/relationships/image" Target="../media/image336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532" Type="http://schemas.openxmlformats.org/officeDocument/2006/relationships/image" Target="../media/image266.png"/><Relationship Id="rId171" Type="http://schemas.openxmlformats.org/officeDocument/2006/relationships/customXml" Target="../ink/ink85.xml"/><Relationship Id="rId269" Type="http://schemas.openxmlformats.org/officeDocument/2006/relationships/customXml" Target="../ink/ink134.xml"/><Relationship Id="rId476" Type="http://schemas.openxmlformats.org/officeDocument/2006/relationships/image" Target="../media/image238.png"/><Relationship Id="rId683" Type="http://schemas.openxmlformats.org/officeDocument/2006/relationships/customXml" Target="../ink/ink341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68.png"/><Relationship Id="rId543" Type="http://schemas.openxmlformats.org/officeDocument/2006/relationships/customXml" Target="../ink/ink271.xml"/><Relationship Id="rId182" Type="http://schemas.openxmlformats.org/officeDocument/2006/relationships/image" Target="../media/image91.png"/><Relationship Id="rId403" Type="http://schemas.openxmlformats.org/officeDocument/2006/relationships/customXml" Target="../ink/ink201.xml"/><Relationship Id="rId750" Type="http://schemas.openxmlformats.org/officeDocument/2006/relationships/image" Target="../media/image375.png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694" Type="http://schemas.openxmlformats.org/officeDocument/2006/relationships/image" Target="../media/image347.png"/><Relationship Id="rId708" Type="http://schemas.openxmlformats.org/officeDocument/2006/relationships/image" Target="../media/image354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554" Type="http://schemas.openxmlformats.org/officeDocument/2006/relationships/image" Target="../media/image277.png"/><Relationship Id="rId761" Type="http://schemas.openxmlformats.org/officeDocument/2006/relationships/customXml" Target="../ink/ink380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414" Type="http://schemas.openxmlformats.org/officeDocument/2006/relationships/image" Target="../media/image207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260" Type="http://schemas.openxmlformats.org/officeDocument/2006/relationships/image" Target="../media/image130.png"/><Relationship Id="rId719" Type="http://schemas.openxmlformats.org/officeDocument/2006/relationships/customXml" Target="../ink/ink3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42281"/>
            <a:ext cx="9355015" cy="2558310"/>
          </a:xfrm>
          <a:prstGeom prst="rect">
            <a:avLst/>
          </a:prstGeom>
        </p:spPr>
      </p:pic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C18EB469-E043-42A1-B3B1-724245A9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29599"/>
              </p:ext>
            </p:extLst>
          </p:nvPr>
        </p:nvGraphicFramePr>
        <p:xfrm>
          <a:off x="779831" y="333519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9378E4E-E0D1-48FD-9E20-1E073D79BEFB}"/>
              </a:ext>
            </a:extLst>
          </p:cNvPr>
          <p:cNvGrpSpPr/>
          <p:nvPr/>
        </p:nvGrpSpPr>
        <p:grpSpPr>
          <a:xfrm>
            <a:off x="911494" y="444535"/>
            <a:ext cx="452520" cy="151560"/>
            <a:chOff x="2165863" y="4042616"/>
            <a:chExt cx="45252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6554E1-A445-48EF-81AC-51F75CE009E2}"/>
                    </a:ext>
                  </a:extLst>
                </p14:cNvPr>
                <p14:cNvContentPartPr/>
                <p14:nvPr/>
              </p14:nvContentPartPr>
              <p14:xfrm>
                <a:off x="2165863" y="4079336"/>
                <a:ext cx="84600" cy="114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6554E1-A445-48EF-81AC-51F75CE00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6863" y="4070696"/>
                  <a:ext cx="102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B43931-8608-4C50-96AF-A35D1B0E0F8B}"/>
                    </a:ext>
                  </a:extLst>
                </p14:cNvPr>
                <p14:cNvContentPartPr/>
                <p14:nvPr/>
              </p14:nvContentPartPr>
              <p14:xfrm>
                <a:off x="2282503" y="4081856"/>
                <a:ext cx="75240" cy="99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B43931-8608-4C50-96AF-A35D1B0E0F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3503" y="4072856"/>
                  <a:ext cx="92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879DC3-D630-4111-8C17-5C9847421019}"/>
                    </a:ext>
                  </a:extLst>
                </p14:cNvPr>
                <p14:cNvContentPartPr/>
                <p14:nvPr/>
              </p14:nvContentPartPr>
              <p14:xfrm>
                <a:off x="2377183" y="4082216"/>
                <a:ext cx="72720" cy="98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879DC3-D630-4111-8C17-5C98474210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8543" y="4073216"/>
                  <a:ext cx="90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24BEDD1-A751-4543-A264-D165FFFD1124}"/>
                    </a:ext>
                  </a:extLst>
                </p14:cNvPr>
                <p14:cNvContentPartPr/>
                <p14:nvPr/>
              </p14:nvContentPartPr>
              <p14:xfrm>
                <a:off x="2288623" y="4090496"/>
                <a:ext cx="61200" cy="27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24BEDD1-A751-4543-A264-D165FFFD11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9623" y="4081856"/>
                  <a:ext cx="78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B6DE84-EB66-481A-A3F7-9F3CB93E80B5}"/>
                    </a:ext>
                  </a:extLst>
                </p14:cNvPr>
                <p14:cNvContentPartPr/>
                <p14:nvPr/>
              </p14:nvContentPartPr>
              <p14:xfrm>
                <a:off x="2507503" y="4042616"/>
                <a:ext cx="110880" cy="146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B6DE84-EB66-481A-A3F7-9F3CB93E80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8863" y="4033976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99DCF3-E55E-48C6-8039-4B11DF4D2DB3}"/>
              </a:ext>
            </a:extLst>
          </p:cNvPr>
          <p:cNvGrpSpPr/>
          <p:nvPr/>
        </p:nvGrpSpPr>
        <p:grpSpPr>
          <a:xfrm>
            <a:off x="915094" y="799495"/>
            <a:ext cx="410400" cy="149040"/>
            <a:chOff x="2169463" y="4397576"/>
            <a:chExt cx="41040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0A76F5-8220-49DE-AB24-7BB3FF7F0D7A}"/>
                    </a:ext>
                  </a:extLst>
                </p14:cNvPr>
                <p14:cNvContentPartPr/>
                <p14:nvPr/>
              </p14:nvContentPartPr>
              <p14:xfrm>
                <a:off x="2169463" y="4440776"/>
                <a:ext cx="90000" cy="105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0A76F5-8220-49DE-AB24-7BB3FF7F0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0823" y="4432136"/>
                  <a:ext cx="107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6D577B-E91E-4141-9610-9F240D8547E9}"/>
                    </a:ext>
                  </a:extLst>
                </p14:cNvPr>
                <p14:cNvContentPartPr/>
                <p14:nvPr/>
              </p14:nvContentPartPr>
              <p14:xfrm>
                <a:off x="2296183" y="4458416"/>
                <a:ext cx="6840" cy="56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6D577B-E91E-4141-9610-9F240D8547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7543" y="4449416"/>
                  <a:ext cx="2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7419109-47C8-42FC-B0AF-94C38328DE17}"/>
                    </a:ext>
                  </a:extLst>
                </p14:cNvPr>
                <p14:cNvContentPartPr/>
                <p14:nvPr/>
              </p14:nvContentPartPr>
              <p14:xfrm>
                <a:off x="2298703" y="4420976"/>
                <a:ext cx="3960" cy="6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7419109-47C8-42FC-B0AF-94C38328DE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0063" y="4411976"/>
                  <a:ext cx="21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02BD989-CFC6-4829-B1E4-A566D2C1A3B9}"/>
                    </a:ext>
                  </a:extLst>
                </p14:cNvPr>
                <p14:cNvContentPartPr/>
                <p14:nvPr/>
              </p14:nvContentPartPr>
              <p14:xfrm>
                <a:off x="2350183" y="4460216"/>
                <a:ext cx="74880" cy="75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02BD989-CFC6-4829-B1E4-A566D2C1A3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1183" y="4451576"/>
                  <a:ext cx="92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27C264-3FE9-4DF1-8024-588500F346D9}"/>
                    </a:ext>
                  </a:extLst>
                </p14:cNvPr>
                <p14:cNvContentPartPr/>
                <p14:nvPr/>
              </p14:nvContentPartPr>
              <p14:xfrm>
                <a:off x="2489143" y="4397576"/>
                <a:ext cx="90720" cy="146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27C264-3FE9-4DF1-8024-588500F346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80143" y="4388576"/>
                  <a:ext cx="10836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D1F11EC-7235-4320-B048-F3C2A537525D}"/>
                  </a:ext>
                </a:extLst>
              </p14:cNvPr>
              <p14:cNvContentPartPr/>
              <p14:nvPr/>
            </p14:nvContentPartPr>
            <p14:xfrm>
              <a:off x="1042534" y="1196935"/>
              <a:ext cx="105840" cy="137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D1F11EC-7235-4320-B048-F3C2A53752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3894" y="1188295"/>
                <a:ext cx="123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9C7FB77-40CA-40B1-AC30-994AAC4D458E}"/>
                  </a:ext>
                </a:extLst>
              </p14:cNvPr>
              <p14:cNvContentPartPr/>
              <p14:nvPr/>
            </p14:nvContentPartPr>
            <p14:xfrm>
              <a:off x="1908694" y="1188655"/>
              <a:ext cx="108000" cy="135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9C7FB77-40CA-40B1-AC30-994AAC4D45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99694" y="1180015"/>
                <a:ext cx="12564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C431BBC-2FEF-4A5C-AEC5-07A441CA845E}"/>
              </a:ext>
            </a:extLst>
          </p:cNvPr>
          <p:cNvGrpSpPr/>
          <p:nvPr/>
        </p:nvGrpSpPr>
        <p:grpSpPr>
          <a:xfrm>
            <a:off x="2680894" y="1183615"/>
            <a:ext cx="115200" cy="151920"/>
            <a:chOff x="3935263" y="4781696"/>
            <a:chExt cx="1152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147CF0F-7874-4860-B201-EA9FBFD6BF64}"/>
                    </a:ext>
                  </a:extLst>
                </p14:cNvPr>
                <p14:cNvContentPartPr/>
                <p14:nvPr/>
              </p14:nvContentPartPr>
              <p14:xfrm>
                <a:off x="3946423" y="4781696"/>
                <a:ext cx="50760" cy="144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147CF0F-7874-4860-B201-EA9FBFD6BF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37423" y="4773056"/>
                  <a:ext cx="68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4CA1A35-5F55-40BA-90A6-2ACA962A1F1B}"/>
                    </a:ext>
                  </a:extLst>
                </p14:cNvPr>
                <p14:cNvContentPartPr/>
                <p14:nvPr/>
              </p14:nvContentPartPr>
              <p14:xfrm>
                <a:off x="3935263" y="4921376"/>
                <a:ext cx="115200" cy="1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4CA1A35-5F55-40BA-90A6-2ACA962A1F1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26263" y="4912736"/>
                  <a:ext cx="13284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CBD4C47-BFF3-4510-9ED0-846B4B51FEBA}"/>
                  </a:ext>
                </a:extLst>
              </p14:cNvPr>
              <p14:cNvContentPartPr/>
              <p14:nvPr/>
            </p14:nvContentPartPr>
            <p14:xfrm>
              <a:off x="2723734" y="475135"/>
              <a:ext cx="76320" cy="124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CBD4C47-BFF3-4510-9ED0-846B4B51FE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14734" y="466135"/>
                <a:ext cx="93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7FFD73D-F7E1-485C-BFAF-459BBADCED7B}"/>
                  </a:ext>
                </a:extLst>
              </p14:cNvPr>
              <p14:cNvContentPartPr/>
              <p14:nvPr/>
            </p14:nvContentPartPr>
            <p14:xfrm>
              <a:off x="2692054" y="825775"/>
              <a:ext cx="92160" cy="1234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7FFD73D-F7E1-485C-BFAF-459BBADCED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83054" y="816775"/>
                <a:ext cx="1098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0BEEB74-DEEE-46A7-A83B-DF78081F1381}"/>
              </a:ext>
            </a:extLst>
          </p:cNvPr>
          <p:cNvGrpSpPr/>
          <p:nvPr/>
        </p:nvGrpSpPr>
        <p:grpSpPr>
          <a:xfrm>
            <a:off x="1670734" y="465415"/>
            <a:ext cx="511560" cy="128880"/>
            <a:chOff x="2925103" y="4063496"/>
            <a:chExt cx="51156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26100A8-562F-4484-A3AD-5403B7A62F6E}"/>
                    </a:ext>
                  </a:extLst>
                </p14:cNvPr>
                <p14:cNvContentPartPr/>
                <p14:nvPr/>
              </p14:nvContentPartPr>
              <p14:xfrm>
                <a:off x="2925103" y="4106696"/>
                <a:ext cx="116280" cy="15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26100A8-562F-4484-A3AD-5403B7A62F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6103" y="4098056"/>
                  <a:ext cx="133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E999F23-2689-43F8-A404-8703B42D7111}"/>
                    </a:ext>
                  </a:extLst>
                </p14:cNvPr>
                <p14:cNvContentPartPr/>
                <p14:nvPr/>
              </p14:nvContentPartPr>
              <p14:xfrm>
                <a:off x="3088903" y="4076096"/>
                <a:ext cx="83880" cy="108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E999F23-2689-43F8-A404-8703B42D71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9903" y="4067096"/>
                  <a:ext cx="101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2B94B5-4734-4F6B-8AB2-97657748A2DA}"/>
                    </a:ext>
                  </a:extLst>
                </p14:cNvPr>
                <p14:cNvContentPartPr/>
                <p14:nvPr/>
              </p14:nvContentPartPr>
              <p14:xfrm>
                <a:off x="3210223" y="4105256"/>
                <a:ext cx="7200" cy="58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2B94B5-4734-4F6B-8AB2-97657748A2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01223" y="4096616"/>
                  <a:ext cx="24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8161AF4-0601-4FAD-8AD2-AA846A5302EF}"/>
                    </a:ext>
                  </a:extLst>
                </p14:cNvPr>
                <p14:cNvContentPartPr/>
                <p14:nvPr/>
              </p14:nvContentPartPr>
              <p14:xfrm>
                <a:off x="3207343" y="4063496"/>
                <a:ext cx="5400" cy="1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8161AF4-0601-4FAD-8AD2-AA846A5302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98343" y="4054856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AF58541-B475-45A6-9D0A-45EB4B2544AF}"/>
                    </a:ext>
                  </a:extLst>
                </p14:cNvPr>
                <p14:cNvContentPartPr/>
                <p14:nvPr/>
              </p14:nvContentPartPr>
              <p14:xfrm>
                <a:off x="3257383" y="4113176"/>
                <a:ext cx="59760" cy="6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AF58541-B475-45A6-9D0A-45EB4B2544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48383" y="4104176"/>
                  <a:ext cx="77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4AAA5A-CDF5-4827-8E5B-8B4286945609}"/>
                    </a:ext>
                  </a:extLst>
                </p14:cNvPr>
                <p14:cNvContentPartPr/>
                <p14:nvPr/>
              </p14:nvContentPartPr>
              <p14:xfrm>
                <a:off x="3358903" y="4064936"/>
                <a:ext cx="77760" cy="127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4AAA5A-CDF5-4827-8E5B-8B4286945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50263" y="4056296"/>
                  <a:ext cx="95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7E5CFD2-6BDF-4CE5-93BE-10AA93742131}"/>
              </a:ext>
            </a:extLst>
          </p:cNvPr>
          <p:cNvGrpSpPr/>
          <p:nvPr/>
        </p:nvGrpSpPr>
        <p:grpSpPr>
          <a:xfrm>
            <a:off x="1711414" y="782575"/>
            <a:ext cx="445680" cy="161640"/>
            <a:chOff x="2965783" y="4380656"/>
            <a:chExt cx="44568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6FF17D9-4888-4BA1-AD1F-E07E2B2E40D1}"/>
                    </a:ext>
                  </a:extLst>
                </p14:cNvPr>
                <p14:cNvContentPartPr/>
                <p14:nvPr/>
              </p14:nvContentPartPr>
              <p14:xfrm>
                <a:off x="2965783" y="4430696"/>
                <a:ext cx="77040" cy="101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6FF17D9-4888-4BA1-AD1F-E07E2B2E40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56783" y="4422056"/>
                  <a:ext cx="94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13E803-2B8B-4FE8-B708-BEB4E2082D2E}"/>
                    </a:ext>
                  </a:extLst>
                </p14:cNvPr>
                <p14:cNvContentPartPr/>
                <p14:nvPr/>
              </p14:nvContentPartPr>
              <p14:xfrm>
                <a:off x="3060823" y="4438976"/>
                <a:ext cx="72720" cy="92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13E803-2B8B-4FE8-B708-BEB4E2082D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51823" y="4430336"/>
                  <a:ext cx="90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1EC6DD-6147-4561-8D97-8E067D79F634}"/>
                    </a:ext>
                  </a:extLst>
                </p14:cNvPr>
                <p14:cNvContentPartPr/>
                <p14:nvPr/>
              </p14:nvContentPartPr>
              <p14:xfrm>
                <a:off x="3162703" y="4425656"/>
                <a:ext cx="69840" cy="100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1EC6DD-6147-4561-8D97-8E067D79F6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54063" y="4416656"/>
                  <a:ext cx="87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A22ADA-E49C-490F-BB68-527E3426E4B5}"/>
                    </a:ext>
                  </a:extLst>
                </p14:cNvPr>
                <p14:cNvContentPartPr/>
                <p14:nvPr/>
              </p14:nvContentPartPr>
              <p14:xfrm>
                <a:off x="3295183" y="4380656"/>
                <a:ext cx="116280" cy="161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A22ADA-E49C-490F-BB68-527E3426E4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86183" y="4372016"/>
                  <a:ext cx="1339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1BA6F25-84FB-4B15-951D-A919CF1CF765}"/>
                  </a:ext>
                </a:extLst>
              </p14:cNvPr>
              <p14:cNvContentPartPr/>
              <p14:nvPr/>
            </p14:nvContentPartPr>
            <p14:xfrm>
              <a:off x="1370065" y="572883"/>
              <a:ext cx="8280" cy="68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1BA6F25-84FB-4B15-951D-A919CF1CF7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61065" y="563883"/>
                <a:ext cx="25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576633C-A218-4DD0-91EC-1273141E9531}"/>
                  </a:ext>
                </a:extLst>
              </p14:cNvPr>
              <p14:cNvContentPartPr/>
              <p14:nvPr/>
            </p14:nvContentPartPr>
            <p14:xfrm>
              <a:off x="1354225" y="915603"/>
              <a:ext cx="10080" cy="72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576633C-A218-4DD0-91EC-1273141E953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45225" y="906603"/>
                <a:ext cx="27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03F4CB1-C59B-4276-A920-247AACFA6D96}"/>
                  </a:ext>
                </a:extLst>
              </p14:cNvPr>
              <p14:cNvContentPartPr/>
              <p14:nvPr/>
            </p14:nvContentPartPr>
            <p14:xfrm>
              <a:off x="2205625" y="567843"/>
              <a:ext cx="12960" cy="54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03F4CB1-C59B-4276-A920-247AACFA6D9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96625" y="558843"/>
                <a:ext cx="30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A83EF72-BEB1-4AAC-8152-C3A8BDC965A2}"/>
                  </a:ext>
                </a:extLst>
              </p14:cNvPr>
              <p14:cNvContentPartPr/>
              <p14:nvPr/>
            </p14:nvContentPartPr>
            <p14:xfrm>
              <a:off x="2182945" y="915963"/>
              <a:ext cx="3960" cy="78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A83EF72-BEB1-4AAC-8152-C3A8BDC965A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173945" y="906963"/>
                <a:ext cx="21600" cy="9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06" name="Table 61">
            <a:extLst>
              <a:ext uri="{FF2B5EF4-FFF2-40B4-BE49-F238E27FC236}">
                <a16:creationId xmlns:a16="http://schemas.microsoft.com/office/drawing/2014/main" id="{F951F12F-D532-451B-904E-3B41FCD2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44227"/>
              </p:ext>
            </p:extLst>
          </p:nvPr>
        </p:nvGraphicFramePr>
        <p:xfrm>
          <a:off x="5043877" y="333519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21EEA77-14E7-4E54-8329-A3F4DAE01409}"/>
              </a:ext>
            </a:extLst>
          </p:cNvPr>
          <p:cNvGrpSpPr/>
          <p:nvPr/>
        </p:nvGrpSpPr>
        <p:grpSpPr>
          <a:xfrm>
            <a:off x="181980" y="367829"/>
            <a:ext cx="266400" cy="399240"/>
            <a:chOff x="181980" y="2870640"/>
            <a:chExt cx="26640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FA1D473-7091-4EEC-AFC3-C2465174A5DD}"/>
                    </a:ext>
                  </a:extLst>
                </p14:cNvPr>
                <p14:cNvContentPartPr/>
                <p14:nvPr/>
              </p14:nvContentPartPr>
              <p14:xfrm>
                <a:off x="181980" y="2989800"/>
                <a:ext cx="12240" cy="184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FA1D473-7091-4EEC-AFC3-C2465174A5D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3340" y="2981160"/>
                  <a:ext cx="29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A0FF18D-10CE-4977-AEC1-01DAC2584950}"/>
                    </a:ext>
                  </a:extLst>
                </p14:cNvPr>
                <p14:cNvContentPartPr/>
                <p14:nvPr/>
              </p14:nvContentPartPr>
              <p14:xfrm>
                <a:off x="188820" y="2989440"/>
                <a:ext cx="111240" cy="182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A0FF18D-10CE-4977-AEC1-01DAC2584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0180" y="2980440"/>
                  <a:ext cx="128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430662D-2C5B-42C9-B2B8-675827797AC0}"/>
                    </a:ext>
                  </a:extLst>
                </p14:cNvPr>
                <p14:cNvContentPartPr/>
                <p14:nvPr/>
              </p14:nvContentPartPr>
              <p14:xfrm>
                <a:off x="365580" y="3147480"/>
                <a:ext cx="44280" cy="118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430662D-2C5B-42C9-B2B8-675827797A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6940" y="3138840"/>
                  <a:ext cx="61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E32C78C-5A61-48EA-AB3C-13647D957D86}"/>
                    </a:ext>
                  </a:extLst>
                </p14:cNvPr>
                <p14:cNvContentPartPr/>
                <p14:nvPr/>
              </p14:nvContentPartPr>
              <p14:xfrm>
                <a:off x="374580" y="3263400"/>
                <a:ext cx="73800" cy="6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E32C78C-5A61-48EA-AB3C-13647D957D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5580" y="3254400"/>
                  <a:ext cx="91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A3AAB0D-71AB-47CD-A465-E667EF4CD2B1}"/>
                    </a:ext>
                  </a:extLst>
                </p14:cNvPr>
                <p14:cNvContentPartPr/>
                <p14:nvPr/>
              </p14:nvContentPartPr>
              <p14:xfrm>
                <a:off x="362700" y="2870640"/>
                <a:ext cx="74880" cy="101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A3AAB0D-71AB-47CD-A465-E667EF4CD2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4060" y="2861640"/>
                  <a:ext cx="925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9ECC0E7-6008-489A-A537-D241E1E82C86}"/>
              </a:ext>
            </a:extLst>
          </p:cNvPr>
          <p:cNvGrpSpPr/>
          <p:nvPr/>
        </p:nvGrpSpPr>
        <p:grpSpPr>
          <a:xfrm>
            <a:off x="4412340" y="497069"/>
            <a:ext cx="410040" cy="395640"/>
            <a:chOff x="4412340" y="2999880"/>
            <a:chExt cx="41004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22BC0DE-C66F-46C3-B3B4-F9EE1097EC73}"/>
                    </a:ext>
                  </a:extLst>
                </p14:cNvPr>
                <p14:cNvContentPartPr/>
                <p14:nvPr/>
              </p14:nvContentPartPr>
              <p14:xfrm>
                <a:off x="4419540" y="3048840"/>
                <a:ext cx="30600" cy="205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22BC0DE-C66F-46C3-B3B4-F9EE1097EC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0540" y="3039840"/>
                  <a:ext cx="48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94BBBD5-17E7-4932-BC56-3731372BE8AA}"/>
                    </a:ext>
                  </a:extLst>
                </p14:cNvPr>
                <p14:cNvContentPartPr/>
                <p14:nvPr/>
              </p14:nvContentPartPr>
              <p14:xfrm>
                <a:off x="4412340" y="3067200"/>
                <a:ext cx="163440" cy="202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94BBBD5-17E7-4932-BC56-3731372BE8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03700" y="3058560"/>
                  <a:ext cx="181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5021A68-32BF-41DA-B6D9-4F9A1ACE7E27}"/>
                    </a:ext>
                  </a:extLst>
                </p14:cNvPr>
                <p14:cNvContentPartPr/>
                <p14:nvPr/>
              </p14:nvContentPartPr>
              <p14:xfrm>
                <a:off x="4638420" y="3253680"/>
                <a:ext cx="51120" cy="133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5021A68-32BF-41DA-B6D9-4F9A1ACE7E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29780" y="3245040"/>
                  <a:ext cx="68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E09A504-C7B9-4C1E-B1BC-2ADEB09B1983}"/>
                    </a:ext>
                  </a:extLst>
                </p14:cNvPr>
                <p14:cNvContentPartPr/>
                <p14:nvPr/>
              </p14:nvContentPartPr>
              <p14:xfrm>
                <a:off x="4663620" y="3381840"/>
                <a:ext cx="71640" cy="13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E09A504-C7B9-4C1E-B1BC-2ADEB09B198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54620" y="3373200"/>
                  <a:ext cx="89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F11AC7E-94AD-4352-BC11-641211F7BD53}"/>
                    </a:ext>
                  </a:extLst>
                </p14:cNvPr>
                <p14:cNvContentPartPr/>
                <p14:nvPr/>
              </p14:nvContentPartPr>
              <p14:xfrm>
                <a:off x="4695660" y="2999880"/>
                <a:ext cx="126720" cy="119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F11AC7E-94AD-4352-BC11-641211F7BD5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020" y="2990880"/>
                  <a:ext cx="1443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0FF70BB-947A-4881-A331-A4E7E9519805}"/>
              </a:ext>
            </a:extLst>
          </p:cNvPr>
          <p:cNvGrpSpPr/>
          <p:nvPr/>
        </p:nvGrpSpPr>
        <p:grpSpPr>
          <a:xfrm>
            <a:off x="5094330" y="430721"/>
            <a:ext cx="682920" cy="226800"/>
            <a:chOff x="5094330" y="2933532"/>
            <a:chExt cx="6829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EC7624D-0124-4D5C-AC18-DC6F5E5317D0}"/>
                    </a:ext>
                  </a:extLst>
                </p14:cNvPr>
                <p14:cNvContentPartPr/>
                <p14:nvPr/>
              </p14:nvContentPartPr>
              <p14:xfrm>
                <a:off x="5094330" y="2983212"/>
                <a:ext cx="54000" cy="119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EC7624D-0124-4D5C-AC18-DC6F5E5317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85690" y="2974572"/>
                  <a:ext cx="71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C88113-9C54-4D0C-85C0-F8B2E35A35AB}"/>
                    </a:ext>
                  </a:extLst>
                </p14:cNvPr>
                <p14:cNvContentPartPr/>
                <p14:nvPr/>
              </p14:nvContentPartPr>
              <p14:xfrm>
                <a:off x="5163450" y="3012372"/>
                <a:ext cx="48240" cy="82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C88113-9C54-4D0C-85C0-F8B2E35A35A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54450" y="3003372"/>
                  <a:ext cx="65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256CBD6-408B-4C3B-B3A9-C98BEF1EAD3B}"/>
                    </a:ext>
                  </a:extLst>
                </p14:cNvPr>
                <p14:cNvContentPartPr/>
                <p14:nvPr/>
              </p14:nvContentPartPr>
              <p14:xfrm>
                <a:off x="5228250" y="3012372"/>
                <a:ext cx="55080" cy="88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256CBD6-408B-4C3B-B3A9-C98BEF1EAD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19250" y="3003732"/>
                  <a:ext cx="72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CC4F6B5-92A7-49A5-B8CE-DB1CC396593E}"/>
                    </a:ext>
                  </a:extLst>
                </p14:cNvPr>
                <p14:cNvContentPartPr/>
                <p14:nvPr/>
              </p14:nvContentPartPr>
              <p14:xfrm>
                <a:off x="5315370" y="2933532"/>
                <a:ext cx="36720" cy="171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CC4F6B5-92A7-49A5-B8CE-DB1CC39659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06370" y="2924892"/>
                  <a:ext cx="54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7F7B7CA-7C50-4656-9DFC-BDE8469CFD4E}"/>
                    </a:ext>
                  </a:extLst>
                </p14:cNvPr>
                <p14:cNvContentPartPr/>
                <p14:nvPr/>
              </p14:nvContentPartPr>
              <p14:xfrm>
                <a:off x="5399970" y="3021372"/>
                <a:ext cx="720" cy="712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7F7B7CA-7C50-4656-9DFC-BDE8469CFD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90970" y="3012732"/>
                  <a:ext cx="1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3602578-B8D5-4ABA-9878-17C01300FC65}"/>
                    </a:ext>
                  </a:extLst>
                </p14:cNvPr>
                <p14:cNvContentPartPr/>
                <p14:nvPr/>
              </p14:nvContentPartPr>
              <p14:xfrm>
                <a:off x="5443170" y="3018492"/>
                <a:ext cx="4680" cy="65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3602578-B8D5-4ABA-9878-17C01300FC6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34170" y="3009852"/>
                  <a:ext cx="22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6E2E91B-539B-43E4-8433-345DBE82F36E}"/>
                    </a:ext>
                  </a:extLst>
                </p14:cNvPr>
                <p14:cNvContentPartPr/>
                <p14:nvPr/>
              </p14:nvContentPartPr>
              <p14:xfrm>
                <a:off x="5361450" y="3008052"/>
                <a:ext cx="121320" cy="14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6E2E91B-539B-43E4-8433-345DBE82F3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52450" y="2999412"/>
                  <a:ext cx="138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ACEF872-F7F7-456F-9B5B-794128870D1D}"/>
                    </a:ext>
                  </a:extLst>
                </p14:cNvPr>
                <p14:cNvContentPartPr/>
                <p14:nvPr/>
              </p14:nvContentPartPr>
              <p14:xfrm>
                <a:off x="5488530" y="3059172"/>
                <a:ext cx="73800" cy="7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ACEF872-F7F7-456F-9B5B-794128870D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79530" y="3050532"/>
                  <a:ext cx="91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928851B-B687-4E19-8A43-3B271427D6E3}"/>
                    </a:ext>
                  </a:extLst>
                </p14:cNvPr>
                <p14:cNvContentPartPr/>
                <p14:nvPr/>
              </p14:nvContentPartPr>
              <p14:xfrm>
                <a:off x="5576370" y="2980692"/>
                <a:ext cx="84960" cy="120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928851B-B687-4E19-8A43-3B271427D6E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67370" y="2971692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D493FB5-A02D-436F-B609-DB22FDB13B32}"/>
                    </a:ext>
                  </a:extLst>
                </p14:cNvPr>
                <p14:cNvContentPartPr/>
                <p14:nvPr/>
              </p14:nvContentPartPr>
              <p14:xfrm>
                <a:off x="5663850" y="3083292"/>
                <a:ext cx="45720" cy="64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D493FB5-A02D-436F-B609-DB22FDB13B3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4850" y="3074652"/>
                  <a:ext cx="63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501392D-DBBB-4911-80C2-A7EA323E5BB6}"/>
                    </a:ext>
                  </a:extLst>
                </p14:cNvPr>
                <p14:cNvContentPartPr/>
                <p14:nvPr/>
              </p14:nvContentPartPr>
              <p14:xfrm>
                <a:off x="5723610" y="2955852"/>
                <a:ext cx="53640" cy="204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501392D-DBBB-4911-80C2-A7EA323E5BB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14610" y="2947212"/>
                  <a:ext cx="712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D949C4C-B111-4A2C-BFA5-82D2C1004272}"/>
              </a:ext>
            </a:extLst>
          </p:cNvPr>
          <p:cNvGrpSpPr/>
          <p:nvPr/>
        </p:nvGrpSpPr>
        <p:grpSpPr>
          <a:xfrm>
            <a:off x="5899819" y="418892"/>
            <a:ext cx="725400" cy="243720"/>
            <a:chOff x="5899819" y="2921703"/>
            <a:chExt cx="7254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1D8A689-C721-4F25-97F5-16ADA5C6E453}"/>
                    </a:ext>
                  </a:extLst>
                </p14:cNvPr>
                <p14:cNvContentPartPr/>
                <p14:nvPr/>
              </p14:nvContentPartPr>
              <p14:xfrm>
                <a:off x="5899819" y="2985063"/>
                <a:ext cx="57240" cy="90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1D8A689-C721-4F25-97F5-16ADA5C6E4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91179" y="2976423"/>
                  <a:ext cx="7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24F66A8-C41C-4D60-853F-A7AD047EC9AC}"/>
                    </a:ext>
                  </a:extLst>
                </p14:cNvPr>
                <p14:cNvContentPartPr/>
                <p14:nvPr/>
              </p14:nvContentPartPr>
              <p14:xfrm>
                <a:off x="5973979" y="2993343"/>
                <a:ext cx="40320" cy="76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24F66A8-C41C-4D60-853F-A7AD047EC9A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65339" y="2984703"/>
                  <a:ext cx="57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DAA7F71-2FF3-4D4B-A8AC-878F65D05F95}"/>
                    </a:ext>
                  </a:extLst>
                </p14:cNvPr>
                <p14:cNvContentPartPr/>
                <p14:nvPr/>
              </p14:nvContentPartPr>
              <p14:xfrm>
                <a:off x="6034099" y="2991183"/>
                <a:ext cx="46440" cy="82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DAA7F71-2FF3-4D4B-A8AC-878F65D05F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25099" y="2982183"/>
                  <a:ext cx="64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FC3DFF9-284E-4CAE-91A3-46A8D2C91BF1}"/>
                    </a:ext>
                  </a:extLst>
                </p14:cNvPr>
                <p14:cNvContentPartPr/>
                <p14:nvPr/>
              </p14:nvContentPartPr>
              <p14:xfrm>
                <a:off x="6105739" y="2921703"/>
                <a:ext cx="48960" cy="216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FC3DFF9-284E-4CAE-91A3-46A8D2C91B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97099" y="2913063"/>
                  <a:ext cx="66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F1D8B41-EBBA-4DA4-A98B-8AD436F5B0C7}"/>
                    </a:ext>
                  </a:extLst>
                </p14:cNvPr>
                <p14:cNvContentPartPr/>
                <p14:nvPr/>
              </p14:nvContentPartPr>
              <p14:xfrm>
                <a:off x="6209059" y="2973543"/>
                <a:ext cx="720" cy="53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F1D8B41-EBBA-4DA4-A98B-8AD436F5B0C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00059" y="2964543"/>
                  <a:ext cx="18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923E769-C0A2-4100-9F4A-A7B43D9F2AF7}"/>
                    </a:ext>
                  </a:extLst>
                </p14:cNvPr>
                <p14:cNvContentPartPr/>
                <p14:nvPr/>
              </p14:nvContentPartPr>
              <p14:xfrm>
                <a:off x="6244339" y="2972103"/>
                <a:ext cx="5400" cy="56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923E769-C0A2-4100-9F4A-A7B43D9F2A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35339" y="2963463"/>
                  <a:ext cx="23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D001CB9-8515-4049-BEF5-D93A101E4185}"/>
                    </a:ext>
                  </a:extLst>
                </p14:cNvPr>
                <p14:cNvContentPartPr/>
                <p14:nvPr/>
              </p14:nvContentPartPr>
              <p14:xfrm>
                <a:off x="6168019" y="2972103"/>
                <a:ext cx="117720" cy="17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D001CB9-8515-4049-BEF5-D93A101E418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59379" y="2963463"/>
                  <a:ext cx="13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DF6683D-23C1-4B91-83E8-DF6ADFF7F2C3}"/>
                    </a:ext>
                  </a:extLst>
                </p14:cNvPr>
                <p14:cNvContentPartPr/>
                <p14:nvPr/>
              </p14:nvContentPartPr>
              <p14:xfrm>
                <a:off x="6191419" y="3050943"/>
                <a:ext cx="85680" cy="5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DF6683D-23C1-4B91-83E8-DF6ADFF7F2C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2779" y="3042303"/>
                  <a:ext cx="103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B4D6C28-0EFE-4E50-A7FA-D39E373DCFFC}"/>
                    </a:ext>
                  </a:extLst>
                </p14:cNvPr>
                <p14:cNvContentPartPr/>
                <p14:nvPr/>
              </p14:nvContentPartPr>
              <p14:xfrm>
                <a:off x="6207259" y="3085503"/>
                <a:ext cx="64800" cy="766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B4D6C28-0EFE-4E50-A7FA-D39E373DCF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98619" y="3076503"/>
                  <a:ext cx="82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A6E468D-1601-4FC8-8CAC-E49E2DA619AB}"/>
                    </a:ext>
                  </a:extLst>
                </p14:cNvPr>
                <p14:cNvContentPartPr/>
                <p14:nvPr/>
              </p14:nvContentPartPr>
              <p14:xfrm>
                <a:off x="6325339" y="3031143"/>
                <a:ext cx="75960" cy="39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A6E468D-1601-4FC8-8CAC-E49E2DA619A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16699" y="3022143"/>
                  <a:ext cx="93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9C653D6-19A8-4CBF-957D-25592233954B}"/>
                    </a:ext>
                  </a:extLst>
                </p14:cNvPr>
                <p14:cNvContentPartPr/>
                <p14:nvPr/>
              </p14:nvContentPartPr>
              <p14:xfrm>
                <a:off x="6418579" y="2969583"/>
                <a:ext cx="62280" cy="101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9C653D6-19A8-4CBF-957D-25592233954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09939" y="2960943"/>
                  <a:ext cx="79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6B3DD14-5554-492E-A799-1C33A488D7F5}"/>
                    </a:ext>
                  </a:extLst>
                </p14:cNvPr>
                <p14:cNvContentPartPr/>
                <p14:nvPr/>
              </p14:nvContentPartPr>
              <p14:xfrm>
                <a:off x="6485179" y="3052023"/>
                <a:ext cx="45720" cy="60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6B3DD14-5554-492E-A799-1C33A488D7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76539" y="3043383"/>
                  <a:ext cx="63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57B9BB7-9A80-442D-A56B-99611F15D957}"/>
                    </a:ext>
                  </a:extLst>
                </p14:cNvPr>
                <p14:cNvContentPartPr/>
                <p14:nvPr/>
              </p14:nvContentPartPr>
              <p14:xfrm>
                <a:off x="6560059" y="2932143"/>
                <a:ext cx="65160" cy="233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57B9BB7-9A80-442D-A56B-99611F15D9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51419" y="2923503"/>
                  <a:ext cx="828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7E2E785-BE36-4DFF-88EC-167109BF6075}"/>
              </a:ext>
            </a:extLst>
          </p:cNvPr>
          <p:cNvGrpSpPr/>
          <p:nvPr/>
        </p:nvGrpSpPr>
        <p:grpSpPr>
          <a:xfrm>
            <a:off x="6803383" y="423808"/>
            <a:ext cx="519120" cy="260280"/>
            <a:chOff x="6803383" y="2926619"/>
            <a:chExt cx="51912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56E4199-E0EF-4576-8BC2-A592B2570047}"/>
                    </a:ext>
                  </a:extLst>
                </p14:cNvPr>
                <p14:cNvContentPartPr/>
                <p14:nvPr/>
              </p14:nvContentPartPr>
              <p14:xfrm>
                <a:off x="6803383" y="2993579"/>
                <a:ext cx="48600" cy="94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56E4199-E0EF-4576-8BC2-A592B257004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94743" y="2984579"/>
                  <a:ext cx="66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F9AF5D2-18C3-4626-8C7B-CC4C40F07526}"/>
                    </a:ext>
                  </a:extLst>
                </p14:cNvPr>
                <p14:cNvContentPartPr/>
                <p14:nvPr/>
              </p14:nvContentPartPr>
              <p14:xfrm>
                <a:off x="6861703" y="3002939"/>
                <a:ext cx="56520" cy="82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F9AF5D2-18C3-4626-8C7B-CC4C40F075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52703" y="2994299"/>
                  <a:ext cx="74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77F085D-39FE-44D3-B704-2E381A54BE44}"/>
                    </a:ext>
                  </a:extLst>
                </p14:cNvPr>
                <p14:cNvContentPartPr/>
                <p14:nvPr/>
              </p14:nvContentPartPr>
              <p14:xfrm>
                <a:off x="6920023" y="3005819"/>
                <a:ext cx="51840" cy="78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77F085D-39FE-44D3-B704-2E381A54BE4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11023" y="2997179"/>
                  <a:ext cx="69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89127B7-7E98-4C1B-80FA-A61D826CF9DD}"/>
                    </a:ext>
                  </a:extLst>
                </p14:cNvPr>
                <p14:cNvContentPartPr/>
                <p14:nvPr/>
              </p14:nvContentPartPr>
              <p14:xfrm>
                <a:off x="7046023" y="2926619"/>
                <a:ext cx="31680" cy="230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89127B7-7E98-4C1B-80FA-A61D826CF9D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37383" y="2917979"/>
                  <a:ext cx="4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FE135C1-A20A-427E-BE83-862915AB73C4}"/>
                    </a:ext>
                  </a:extLst>
                </p14:cNvPr>
                <p14:cNvContentPartPr/>
                <p14:nvPr/>
              </p14:nvContentPartPr>
              <p14:xfrm>
                <a:off x="7150423" y="2963339"/>
                <a:ext cx="2880" cy="64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FE135C1-A20A-427E-BE83-862915AB73C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41783" y="2954339"/>
                  <a:ext cx="20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1F43173-30B1-4D1C-892F-3E642D1C7FCB}"/>
                    </a:ext>
                  </a:extLst>
                </p14:cNvPr>
                <p14:cNvContentPartPr/>
                <p14:nvPr/>
              </p14:nvContentPartPr>
              <p14:xfrm>
                <a:off x="7185343" y="2950739"/>
                <a:ext cx="720" cy="68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1F43173-30B1-4D1C-892F-3E642D1C7FC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76703" y="2942099"/>
                  <a:ext cx="18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FA0AF8B-798E-400B-BA8C-AF4A92C05D9D}"/>
                    </a:ext>
                  </a:extLst>
                </p14:cNvPr>
                <p14:cNvContentPartPr/>
                <p14:nvPr/>
              </p14:nvContentPartPr>
              <p14:xfrm>
                <a:off x="7120183" y="2971979"/>
                <a:ext cx="127800" cy="2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FA0AF8B-798E-400B-BA8C-AF4A92C05D9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11543" y="2962979"/>
                  <a:ext cx="145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83235F3-1104-423F-82C7-A14285E2E3D6}"/>
                    </a:ext>
                  </a:extLst>
                </p14:cNvPr>
                <p14:cNvContentPartPr/>
                <p14:nvPr/>
              </p14:nvContentPartPr>
              <p14:xfrm>
                <a:off x="7124503" y="3074939"/>
                <a:ext cx="91800" cy="43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83235F3-1104-423F-82C7-A14285E2E3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15503" y="3066299"/>
                  <a:ext cx="10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4946B0E-4B16-42FE-A47D-111B44DCA760}"/>
                    </a:ext>
                  </a:extLst>
                </p14:cNvPr>
                <p14:cNvContentPartPr/>
                <p14:nvPr/>
              </p14:nvContentPartPr>
              <p14:xfrm>
                <a:off x="7145383" y="3114899"/>
                <a:ext cx="55800" cy="568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4946B0E-4B16-42FE-A47D-111B44DCA7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36743" y="3106259"/>
                  <a:ext cx="73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1F872F9-CD48-4D65-9500-EEBA8C0FCDE2}"/>
                    </a:ext>
                  </a:extLst>
                </p14:cNvPr>
                <p14:cNvContentPartPr/>
                <p14:nvPr/>
              </p14:nvContentPartPr>
              <p14:xfrm>
                <a:off x="7262383" y="2950379"/>
                <a:ext cx="60120" cy="236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1F872F9-CD48-4D65-9500-EEBA8C0FCD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53743" y="2941739"/>
                  <a:ext cx="777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F95A86D-D70F-4B5E-B555-20BA3408AA30}"/>
              </a:ext>
            </a:extLst>
          </p:cNvPr>
          <p:cNvGrpSpPr/>
          <p:nvPr/>
        </p:nvGrpSpPr>
        <p:grpSpPr>
          <a:xfrm>
            <a:off x="5093385" y="763908"/>
            <a:ext cx="478080" cy="265680"/>
            <a:chOff x="5093385" y="3266719"/>
            <a:chExt cx="478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A8901B5-A9F1-4464-8BA9-C18B36DC610F}"/>
                    </a:ext>
                  </a:extLst>
                </p14:cNvPr>
                <p14:cNvContentPartPr/>
                <p14:nvPr/>
              </p14:nvContentPartPr>
              <p14:xfrm>
                <a:off x="5093385" y="3352759"/>
                <a:ext cx="61560" cy="93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A8901B5-A9F1-4464-8BA9-C18B36DC61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84385" y="3343759"/>
                  <a:ext cx="79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8219C7E-2DAC-4404-8951-24BE940CDF20}"/>
                    </a:ext>
                  </a:extLst>
                </p14:cNvPr>
                <p14:cNvContentPartPr/>
                <p14:nvPr/>
              </p14:nvContentPartPr>
              <p14:xfrm>
                <a:off x="5167545" y="3361399"/>
                <a:ext cx="45720" cy="846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8219C7E-2DAC-4404-8951-24BE940CDF2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58545" y="3352759"/>
                  <a:ext cx="6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B093225-E922-46CB-8EB7-8F9E36945BE8}"/>
                    </a:ext>
                  </a:extLst>
                </p14:cNvPr>
                <p14:cNvContentPartPr/>
                <p14:nvPr/>
              </p14:nvContentPartPr>
              <p14:xfrm>
                <a:off x="5227665" y="3358519"/>
                <a:ext cx="52200" cy="835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B093225-E922-46CB-8EB7-8F9E36945BE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18665" y="3349519"/>
                  <a:ext cx="69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F254C73-F480-428E-8A34-3971576A579F}"/>
                    </a:ext>
                  </a:extLst>
                </p14:cNvPr>
                <p14:cNvContentPartPr/>
                <p14:nvPr/>
              </p14:nvContentPartPr>
              <p14:xfrm>
                <a:off x="5290665" y="3283639"/>
                <a:ext cx="54720" cy="225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F254C73-F480-428E-8A34-3971576A579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82025" y="3274999"/>
                  <a:ext cx="72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2C082D3-A1CC-49D8-A9B5-4382E1D32A8B}"/>
                    </a:ext>
                  </a:extLst>
                </p14:cNvPr>
                <p14:cNvContentPartPr/>
                <p14:nvPr/>
              </p14:nvContentPartPr>
              <p14:xfrm>
                <a:off x="5392545" y="3381919"/>
                <a:ext cx="4320" cy="11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2C082D3-A1CC-49D8-A9B5-4382E1D32A8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83545" y="3372919"/>
                  <a:ext cx="21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A942C6C-DDC5-437B-BFE8-799777CE3577}"/>
                    </a:ext>
                  </a:extLst>
                </p14:cNvPr>
                <p14:cNvContentPartPr/>
                <p14:nvPr/>
              </p14:nvContentPartPr>
              <p14:xfrm>
                <a:off x="5389665" y="3305599"/>
                <a:ext cx="2880" cy="810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A942C6C-DDC5-437B-BFE8-799777CE357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81025" y="3296599"/>
                  <a:ext cx="2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A40CF76-4CC1-4918-9A25-294BE5F21E69}"/>
                    </a:ext>
                  </a:extLst>
                </p14:cNvPr>
                <p14:cNvContentPartPr/>
                <p14:nvPr/>
              </p14:nvContentPartPr>
              <p14:xfrm>
                <a:off x="5441865" y="3304519"/>
                <a:ext cx="2520" cy="644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A40CF76-4CC1-4918-9A25-294BE5F21E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33225" y="3295519"/>
                  <a:ext cx="20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0A031D2-1DF6-4721-90B3-BB3D253F6290}"/>
                    </a:ext>
                  </a:extLst>
                </p14:cNvPr>
                <p14:cNvContentPartPr/>
                <p14:nvPr/>
              </p14:nvContentPartPr>
              <p14:xfrm>
                <a:off x="5372025" y="3303079"/>
                <a:ext cx="127440" cy="86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0A031D2-1DF6-4721-90B3-BB3D253F629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63025" y="3294079"/>
                  <a:ext cx="145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ADAEA40-1212-4280-971E-100236D74570}"/>
                    </a:ext>
                  </a:extLst>
                </p14:cNvPr>
                <p14:cNvContentPartPr/>
                <p14:nvPr/>
              </p14:nvContentPartPr>
              <p14:xfrm>
                <a:off x="5380305" y="3409639"/>
                <a:ext cx="100080" cy="64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ADAEA40-1212-4280-971E-100236D745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71665" y="3400639"/>
                  <a:ext cx="117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44A3E73-3460-43CF-801F-69C99F2F2C24}"/>
                    </a:ext>
                  </a:extLst>
                </p14:cNvPr>
                <p14:cNvContentPartPr/>
                <p14:nvPr/>
              </p14:nvContentPartPr>
              <p14:xfrm>
                <a:off x="5419185" y="3442039"/>
                <a:ext cx="39960" cy="622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44A3E73-3460-43CF-801F-69C99F2F2C2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10185" y="3433039"/>
                  <a:ext cx="57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DEEE5FD-C2B6-4EA7-8748-2FF06DB6F865}"/>
                    </a:ext>
                  </a:extLst>
                </p14:cNvPr>
                <p14:cNvContentPartPr/>
                <p14:nvPr/>
              </p14:nvContentPartPr>
              <p14:xfrm>
                <a:off x="5521065" y="3266719"/>
                <a:ext cx="50400" cy="2656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DEEE5FD-C2B6-4EA7-8748-2FF06DB6F86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12425" y="3257719"/>
                  <a:ext cx="680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D6BC28F-A72B-4670-924F-1B7E94E02568}"/>
              </a:ext>
            </a:extLst>
          </p:cNvPr>
          <p:cNvGrpSpPr/>
          <p:nvPr/>
        </p:nvGrpSpPr>
        <p:grpSpPr>
          <a:xfrm>
            <a:off x="6722531" y="736552"/>
            <a:ext cx="262800" cy="292320"/>
            <a:chOff x="6722531" y="3239363"/>
            <a:chExt cx="2628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0FBAFFD-B962-4A6B-9508-D1808578F95F}"/>
                    </a:ext>
                  </a:extLst>
                </p14:cNvPr>
                <p14:cNvContentPartPr/>
                <p14:nvPr/>
              </p14:nvContentPartPr>
              <p14:xfrm>
                <a:off x="6722531" y="3303803"/>
                <a:ext cx="67680" cy="84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0FBAFFD-B962-4A6B-9508-D1808578F95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13891" y="3295163"/>
                  <a:ext cx="85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8060EE9-2C68-40D1-BE78-0C3338FC4CC8}"/>
                    </a:ext>
                  </a:extLst>
                </p14:cNvPr>
                <p14:cNvContentPartPr/>
                <p14:nvPr/>
              </p14:nvContentPartPr>
              <p14:xfrm>
                <a:off x="6793811" y="3319283"/>
                <a:ext cx="50040" cy="61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8060EE9-2C68-40D1-BE78-0C3338FC4CC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84811" y="3310283"/>
                  <a:ext cx="67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C7FCA88-1489-4F0F-A3DE-004665A229B8}"/>
                    </a:ext>
                  </a:extLst>
                </p14:cNvPr>
                <p14:cNvContentPartPr/>
                <p14:nvPr/>
              </p14:nvContentPartPr>
              <p14:xfrm>
                <a:off x="6866891" y="3307403"/>
                <a:ext cx="46080" cy="759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C7FCA88-1489-4F0F-A3DE-004665A229B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58251" y="3298763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79F1F4C-1A98-4F50-A5FF-E37287CA9928}"/>
                    </a:ext>
                  </a:extLst>
                </p14:cNvPr>
                <p14:cNvContentPartPr/>
                <p14:nvPr/>
              </p14:nvContentPartPr>
              <p14:xfrm>
                <a:off x="6934571" y="3239363"/>
                <a:ext cx="50760" cy="292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79F1F4C-1A98-4F50-A5FF-E37287CA992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25931" y="3230363"/>
                  <a:ext cx="684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F03ED87-05F8-429F-9F06-360D3AA96ADE}"/>
              </a:ext>
            </a:extLst>
          </p:cNvPr>
          <p:cNvGrpSpPr/>
          <p:nvPr/>
        </p:nvGrpSpPr>
        <p:grpSpPr>
          <a:xfrm>
            <a:off x="7038971" y="764992"/>
            <a:ext cx="147960" cy="188280"/>
            <a:chOff x="7038971" y="3267803"/>
            <a:chExt cx="14796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CEE806-A669-441E-A353-1ACD4A4B14FB}"/>
                    </a:ext>
                  </a:extLst>
                </p14:cNvPr>
                <p14:cNvContentPartPr/>
                <p14:nvPr/>
              </p14:nvContentPartPr>
              <p14:xfrm>
                <a:off x="7038971" y="3324683"/>
                <a:ext cx="65880" cy="75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CEE806-A669-441E-A353-1ACD4A4B14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029971" y="3315683"/>
                  <a:ext cx="83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96DE625-D532-49FA-874A-70DD0504F88C}"/>
                    </a:ext>
                  </a:extLst>
                </p14:cNvPr>
                <p14:cNvContentPartPr/>
                <p14:nvPr/>
              </p14:nvContentPartPr>
              <p14:xfrm>
                <a:off x="7127531" y="3267803"/>
                <a:ext cx="59400" cy="188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96DE625-D532-49FA-874A-70DD0504F88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18531" y="3258803"/>
                  <a:ext cx="77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8304E10-2912-4F8B-9656-53547706D094}"/>
              </a:ext>
            </a:extLst>
          </p:cNvPr>
          <p:cNvGrpSpPr/>
          <p:nvPr/>
        </p:nvGrpSpPr>
        <p:grpSpPr>
          <a:xfrm>
            <a:off x="6725771" y="1129672"/>
            <a:ext cx="245880" cy="236520"/>
            <a:chOff x="6725771" y="3632483"/>
            <a:chExt cx="24588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53AC952-CDA9-49A9-87A1-DD26BF8F063F}"/>
                    </a:ext>
                  </a:extLst>
                </p14:cNvPr>
                <p14:cNvContentPartPr/>
                <p14:nvPr/>
              </p14:nvContentPartPr>
              <p14:xfrm>
                <a:off x="6725771" y="3703403"/>
                <a:ext cx="61200" cy="91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53AC952-CDA9-49A9-87A1-DD26BF8F063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16771" y="3694403"/>
                  <a:ext cx="78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FB6D362-CFEC-46D8-91A1-D11CB1315E84}"/>
                    </a:ext>
                  </a:extLst>
                </p14:cNvPr>
                <p14:cNvContentPartPr/>
                <p14:nvPr/>
              </p14:nvContentPartPr>
              <p14:xfrm>
                <a:off x="6796331" y="3704483"/>
                <a:ext cx="50760" cy="763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FB6D362-CFEC-46D8-91A1-D11CB1315E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87691" y="3695843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618E277-DA2C-4109-9642-A871C292CB12}"/>
                    </a:ext>
                  </a:extLst>
                </p14:cNvPr>
                <p14:cNvContentPartPr/>
                <p14:nvPr/>
              </p14:nvContentPartPr>
              <p14:xfrm>
                <a:off x="6869771" y="3698723"/>
                <a:ext cx="45360" cy="676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618E277-DA2C-4109-9642-A871C292CB1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60771" y="3689723"/>
                  <a:ext cx="63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B69DDD8-CD7A-418E-9D8C-604FD5A5AFCD}"/>
                    </a:ext>
                  </a:extLst>
                </p14:cNvPr>
                <p14:cNvContentPartPr/>
                <p14:nvPr/>
              </p14:nvContentPartPr>
              <p14:xfrm>
                <a:off x="6934571" y="3632483"/>
                <a:ext cx="37080" cy="2365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B69DDD8-CD7A-418E-9D8C-604FD5A5AFC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5571" y="3623483"/>
                  <a:ext cx="547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168F30D-D19B-46DD-97F7-11279EDAAB8F}"/>
              </a:ext>
            </a:extLst>
          </p:cNvPr>
          <p:cNvGrpSpPr/>
          <p:nvPr/>
        </p:nvGrpSpPr>
        <p:grpSpPr>
          <a:xfrm>
            <a:off x="7038971" y="1156312"/>
            <a:ext cx="218160" cy="215640"/>
            <a:chOff x="7038971" y="3659123"/>
            <a:chExt cx="2181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2266B68-3FEA-4978-8C3A-F24298B8F660}"/>
                    </a:ext>
                  </a:extLst>
                </p14:cNvPr>
                <p14:cNvContentPartPr/>
                <p14:nvPr/>
              </p14:nvContentPartPr>
              <p14:xfrm>
                <a:off x="7054451" y="3680003"/>
                <a:ext cx="9000" cy="74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2266B68-3FEA-4978-8C3A-F24298B8F66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45451" y="3671003"/>
                  <a:ext cx="26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3DC3729-BC69-4777-8EDE-AB8EF4AFC5A8}"/>
                    </a:ext>
                  </a:extLst>
                </p14:cNvPr>
                <p14:cNvContentPartPr/>
                <p14:nvPr/>
              </p14:nvContentPartPr>
              <p14:xfrm>
                <a:off x="7102691" y="3679643"/>
                <a:ext cx="5400" cy="554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3DC3729-BC69-4777-8EDE-AB8EF4AFC5A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93691" y="3670643"/>
                  <a:ext cx="23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3D7F3B7-5729-4070-9C46-BB6F8A37A0F7}"/>
                    </a:ext>
                  </a:extLst>
                </p14:cNvPr>
                <p14:cNvContentPartPr/>
                <p14:nvPr/>
              </p14:nvContentPartPr>
              <p14:xfrm>
                <a:off x="7038971" y="3674603"/>
                <a:ext cx="131040" cy="68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3D7F3B7-5729-4070-9C46-BB6F8A37A0F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30331" y="3665963"/>
                  <a:ext cx="148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8BBF4D8-C044-41AA-B5C6-FD493B721E34}"/>
                    </a:ext>
                  </a:extLst>
                </p14:cNvPr>
                <p14:cNvContentPartPr/>
                <p14:nvPr/>
              </p14:nvContentPartPr>
              <p14:xfrm>
                <a:off x="7052291" y="3769643"/>
                <a:ext cx="79560" cy="133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8BBF4D8-C044-41AA-B5C6-FD493B721E3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43291" y="3760643"/>
                  <a:ext cx="97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F434DB5-67F1-4D5C-B8ED-64528B36144F}"/>
                    </a:ext>
                  </a:extLst>
                </p14:cNvPr>
                <p14:cNvContentPartPr/>
                <p14:nvPr/>
              </p14:nvContentPartPr>
              <p14:xfrm>
                <a:off x="7066691" y="3808523"/>
                <a:ext cx="79200" cy="66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F434DB5-67F1-4D5C-B8ED-64528B36144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57691" y="3799883"/>
                  <a:ext cx="96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2E815B1-6F28-4509-894C-37A3CBD938E5}"/>
                    </a:ext>
                  </a:extLst>
                </p14:cNvPr>
                <p14:cNvContentPartPr/>
                <p14:nvPr/>
              </p14:nvContentPartPr>
              <p14:xfrm>
                <a:off x="7196291" y="3659123"/>
                <a:ext cx="60840" cy="211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2E815B1-6F28-4509-894C-37A3CBD938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87651" y="3650483"/>
                  <a:ext cx="7848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EB93A7A-C480-4E81-ABE2-EC7214170D72}"/>
              </a:ext>
            </a:extLst>
          </p:cNvPr>
          <p:cNvGrpSpPr/>
          <p:nvPr/>
        </p:nvGrpSpPr>
        <p:grpSpPr>
          <a:xfrm>
            <a:off x="5854211" y="757428"/>
            <a:ext cx="524520" cy="625684"/>
            <a:chOff x="5854211" y="3260239"/>
            <a:chExt cx="524520" cy="625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76E8F2D-90B3-4FD3-900F-09617B2A8B9C}"/>
                    </a:ext>
                  </a:extLst>
                </p14:cNvPr>
                <p14:cNvContentPartPr/>
                <p14:nvPr/>
              </p14:nvContentPartPr>
              <p14:xfrm>
                <a:off x="5861625" y="3316039"/>
                <a:ext cx="60480" cy="896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76E8F2D-90B3-4FD3-900F-09617B2A8B9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852985" y="3307399"/>
                  <a:ext cx="78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76E1585-8592-4869-81D7-15B8C3CABD93}"/>
                    </a:ext>
                  </a:extLst>
                </p14:cNvPr>
                <p14:cNvContentPartPr/>
                <p14:nvPr/>
              </p14:nvContentPartPr>
              <p14:xfrm>
                <a:off x="5923185" y="3325399"/>
                <a:ext cx="49320" cy="63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76E1585-8592-4869-81D7-15B8C3CABD9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914185" y="3316759"/>
                  <a:ext cx="66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27437FA-DE38-4576-B976-B7E6E65ADAEA}"/>
                    </a:ext>
                  </a:extLst>
                </p14:cNvPr>
                <p14:cNvContentPartPr/>
                <p14:nvPr/>
              </p14:nvContentPartPr>
              <p14:xfrm>
                <a:off x="5975025" y="3325039"/>
                <a:ext cx="51480" cy="784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27437FA-DE38-4576-B976-B7E6E65ADA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66385" y="3316399"/>
                  <a:ext cx="69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19B8571-651D-42B8-8BB5-73CF23970CCC}"/>
                    </a:ext>
                  </a:extLst>
                </p14:cNvPr>
                <p14:cNvContentPartPr/>
                <p14:nvPr/>
              </p14:nvContentPartPr>
              <p14:xfrm>
                <a:off x="6043785" y="3260239"/>
                <a:ext cx="38880" cy="277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19B8571-651D-42B8-8BB5-73CF23970C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34785" y="3251239"/>
                  <a:ext cx="56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07D2878-D0B9-4F42-89C6-3C59F84DFFAC}"/>
                    </a:ext>
                  </a:extLst>
                </p14:cNvPr>
                <p14:cNvContentPartPr/>
                <p14:nvPr/>
              </p14:nvContentPartPr>
              <p14:xfrm>
                <a:off x="6163665" y="3314599"/>
                <a:ext cx="12240" cy="87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07D2878-D0B9-4F42-89C6-3C59F84DFFA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54665" y="3305959"/>
                  <a:ext cx="2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997BFE8-6FCB-4611-AC87-D44BEC3447FF}"/>
                    </a:ext>
                  </a:extLst>
                </p14:cNvPr>
                <p14:cNvContentPartPr/>
                <p14:nvPr/>
              </p14:nvContentPartPr>
              <p14:xfrm>
                <a:off x="6212265" y="3313159"/>
                <a:ext cx="1800" cy="716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997BFE8-6FCB-4611-AC87-D44BEC3447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03265" y="3304159"/>
                  <a:ext cx="19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40D13F8-69F6-4099-B99C-F078C50B43D2}"/>
                    </a:ext>
                  </a:extLst>
                </p14:cNvPr>
                <p14:cNvContentPartPr/>
                <p14:nvPr/>
              </p14:nvContentPartPr>
              <p14:xfrm>
                <a:off x="6136305" y="3302719"/>
                <a:ext cx="140040" cy="17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40D13F8-69F6-4099-B99C-F078C50B43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27305" y="3294079"/>
                  <a:ext cx="157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231C03-2BCC-4EAE-8301-B017880D8AE5}"/>
                    </a:ext>
                  </a:extLst>
                </p14:cNvPr>
                <p14:cNvContentPartPr/>
                <p14:nvPr/>
              </p14:nvContentPartPr>
              <p14:xfrm>
                <a:off x="6128385" y="3448879"/>
                <a:ext cx="147960" cy="5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231C03-2BCC-4EAE-8301-B017880D8AE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19745" y="3439879"/>
                  <a:ext cx="165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F5BF536-8426-47A5-ABE7-3568A2C4C146}"/>
                    </a:ext>
                  </a:extLst>
                </p14:cNvPr>
                <p14:cNvContentPartPr/>
                <p14:nvPr/>
              </p14:nvContentPartPr>
              <p14:xfrm>
                <a:off x="6187785" y="3475519"/>
                <a:ext cx="59040" cy="58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F5BF536-8426-47A5-ABE7-3568A2C4C14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78785" y="3466519"/>
                  <a:ext cx="76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CF673D1-B040-4B60-9383-BAAC77E1F5F9}"/>
                    </a:ext>
                  </a:extLst>
                </p14:cNvPr>
                <p14:cNvContentPartPr/>
                <p14:nvPr/>
              </p14:nvContentPartPr>
              <p14:xfrm>
                <a:off x="6299745" y="3291559"/>
                <a:ext cx="65520" cy="2631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CF673D1-B040-4B60-9383-BAAC77E1F5F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91105" y="3282919"/>
                  <a:ext cx="83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40C4057-AB85-47E3-88CC-D43D7B1A590F}"/>
                    </a:ext>
                  </a:extLst>
                </p14:cNvPr>
                <p14:cNvContentPartPr/>
                <p14:nvPr/>
              </p14:nvContentPartPr>
              <p14:xfrm>
                <a:off x="5854211" y="3667763"/>
                <a:ext cx="56160" cy="727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40C4057-AB85-47E3-88CC-D43D7B1A590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45571" y="3658763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378F789-3D49-44B7-A15D-ED87CD5145CC}"/>
                    </a:ext>
                  </a:extLst>
                </p14:cNvPr>
                <p14:cNvContentPartPr/>
                <p14:nvPr/>
              </p14:nvContentPartPr>
              <p14:xfrm>
                <a:off x="5926571" y="3678563"/>
                <a:ext cx="45720" cy="594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378F789-3D49-44B7-A15D-ED87CD5145C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17931" y="3669923"/>
                  <a:ext cx="63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2129B09-48CB-4085-A737-7BC3F202413B}"/>
                    </a:ext>
                  </a:extLst>
                </p14:cNvPr>
                <p14:cNvContentPartPr/>
                <p14:nvPr/>
              </p14:nvContentPartPr>
              <p14:xfrm>
                <a:off x="5977331" y="3674963"/>
                <a:ext cx="56520" cy="651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2129B09-48CB-4085-A737-7BC3F20241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968691" y="3666323"/>
                  <a:ext cx="7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93CC27B-D0E4-4C2C-8E83-16910F5F83E9}"/>
                    </a:ext>
                  </a:extLst>
                </p14:cNvPr>
                <p14:cNvContentPartPr/>
                <p14:nvPr/>
              </p14:nvContentPartPr>
              <p14:xfrm>
                <a:off x="6057611" y="3588563"/>
                <a:ext cx="48240" cy="297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93CC27B-D0E4-4C2C-8E83-16910F5F83E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048971" y="3579563"/>
                  <a:ext cx="65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3CB8BB42-8B9F-4F48-A0F3-3DCA2AA818CB}"/>
                    </a:ext>
                  </a:extLst>
                </p14:cNvPr>
                <p14:cNvContentPartPr/>
                <p14:nvPr/>
              </p14:nvContentPartPr>
              <p14:xfrm>
                <a:off x="6129251" y="3653723"/>
                <a:ext cx="70920" cy="1015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3CB8BB42-8B9F-4F48-A0F3-3DCA2AA818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20611" y="3644723"/>
                  <a:ext cx="88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9AA5ADB-EDAF-4314-9C87-A7E45E65E92D}"/>
                    </a:ext>
                  </a:extLst>
                </p14:cNvPr>
                <p14:cNvContentPartPr/>
                <p14:nvPr/>
              </p14:nvContentPartPr>
              <p14:xfrm>
                <a:off x="6216371" y="3735083"/>
                <a:ext cx="57600" cy="590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9AA5ADB-EDAF-4314-9C87-A7E45E65E92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07371" y="3726443"/>
                  <a:ext cx="75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786FFD2-1AD9-41E5-9C19-34CBDD542806}"/>
                    </a:ext>
                  </a:extLst>
                </p14:cNvPr>
                <p14:cNvContentPartPr/>
                <p14:nvPr/>
              </p14:nvContentPartPr>
              <p14:xfrm>
                <a:off x="6313211" y="3602963"/>
                <a:ext cx="65520" cy="2314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786FFD2-1AD9-41E5-9C19-34CBDD54280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04571" y="3593963"/>
                  <a:ext cx="8316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FBD5FC9-67E2-45E7-9416-0FA1CC0A936C}"/>
                  </a:ext>
                </a:extLst>
              </p14:cNvPr>
              <p14:cNvContentPartPr/>
              <p14:nvPr/>
            </p14:nvContentPartPr>
            <p14:xfrm>
              <a:off x="5085045" y="1168780"/>
              <a:ext cx="59040" cy="903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FBD5FC9-67E2-45E7-9416-0FA1CC0A936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076405" y="1159780"/>
                <a:ext cx="7668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876B914-7495-4D92-8E94-70E153401FD6}"/>
              </a:ext>
            </a:extLst>
          </p:cNvPr>
          <p:cNvGrpSpPr/>
          <p:nvPr/>
        </p:nvGrpSpPr>
        <p:grpSpPr>
          <a:xfrm>
            <a:off x="5166765" y="1110100"/>
            <a:ext cx="584280" cy="247320"/>
            <a:chOff x="5166765" y="3612911"/>
            <a:chExt cx="5842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D839936-731C-469E-A28F-D4A8F91FCD7E}"/>
                    </a:ext>
                  </a:extLst>
                </p14:cNvPr>
                <p14:cNvContentPartPr/>
                <p14:nvPr/>
              </p14:nvContentPartPr>
              <p14:xfrm>
                <a:off x="5166765" y="3679511"/>
                <a:ext cx="41760" cy="583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D839936-731C-469E-A28F-D4A8F91FCD7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57765" y="3670511"/>
                  <a:ext cx="59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D0ED67C-021A-4333-AE82-2450143F0CF5}"/>
                    </a:ext>
                  </a:extLst>
                </p14:cNvPr>
                <p14:cNvContentPartPr/>
                <p14:nvPr/>
              </p14:nvContentPartPr>
              <p14:xfrm>
                <a:off x="5220765" y="3670511"/>
                <a:ext cx="33480" cy="572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D0ED67C-021A-4333-AE82-2450143F0CF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11765" y="3661871"/>
                  <a:ext cx="51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3A99D62-30DD-494D-96BC-1C2E893289FA}"/>
                    </a:ext>
                  </a:extLst>
                </p14:cNvPr>
                <p14:cNvContentPartPr/>
                <p14:nvPr/>
              </p14:nvContentPartPr>
              <p14:xfrm>
                <a:off x="5278725" y="3612911"/>
                <a:ext cx="54720" cy="2473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3A99D62-30DD-494D-96BC-1C2E893289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70085" y="3604271"/>
                  <a:ext cx="7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5FF537C-7EF1-43E2-9112-1E6E55907AE1}"/>
                    </a:ext>
                  </a:extLst>
                </p14:cNvPr>
                <p14:cNvContentPartPr/>
                <p14:nvPr/>
              </p14:nvContentPartPr>
              <p14:xfrm>
                <a:off x="5365125" y="3667991"/>
                <a:ext cx="7920" cy="522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5FF537C-7EF1-43E2-9112-1E6E55907AE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356485" y="3659351"/>
                  <a:ext cx="25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B701-E8E6-4F46-8492-C9CA222ACE56}"/>
                    </a:ext>
                  </a:extLst>
                </p14:cNvPr>
                <p14:cNvContentPartPr/>
                <p14:nvPr/>
              </p14:nvContentPartPr>
              <p14:xfrm>
                <a:off x="5402925" y="3665111"/>
                <a:ext cx="6840" cy="547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B701-E8E6-4F46-8492-C9CA222ACE5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394285" y="3656111"/>
                  <a:ext cx="24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14765A7-E909-4985-AB20-549FDC8A9C83}"/>
                    </a:ext>
                  </a:extLst>
                </p14:cNvPr>
                <p14:cNvContentPartPr/>
                <p14:nvPr/>
              </p14:nvContentPartPr>
              <p14:xfrm>
                <a:off x="5345685" y="3660431"/>
                <a:ext cx="112320" cy="111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14765A7-E909-4985-AB20-549FDC8A9C8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36685" y="3651791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0B56071-8717-4D96-8542-39101D126944}"/>
                    </a:ext>
                  </a:extLst>
                </p14:cNvPr>
                <p14:cNvContentPartPr/>
                <p14:nvPr/>
              </p14:nvContentPartPr>
              <p14:xfrm>
                <a:off x="5355765" y="3742511"/>
                <a:ext cx="93600" cy="6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0B56071-8717-4D96-8542-39101D12694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46765" y="3733511"/>
                  <a:ext cx="111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0C587F7-10A3-4D7B-8C9C-FD6A3E7B7A27}"/>
                    </a:ext>
                  </a:extLst>
                </p14:cNvPr>
                <p14:cNvContentPartPr/>
                <p14:nvPr/>
              </p14:nvContentPartPr>
              <p14:xfrm>
                <a:off x="5376645" y="3775991"/>
                <a:ext cx="62640" cy="720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0C587F7-10A3-4D7B-8C9C-FD6A3E7B7A2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68005" y="3766991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9FD1043-3E03-4F4B-9A29-9AD23C405AB2}"/>
                    </a:ext>
                  </a:extLst>
                </p14:cNvPr>
                <p14:cNvContentPartPr/>
                <p14:nvPr/>
              </p14:nvContentPartPr>
              <p14:xfrm>
                <a:off x="5492565" y="3744311"/>
                <a:ext cx="68400" cy="3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9FD1043-3E03-4F4B-9A29-9AD23C405A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83565" y="3735311"/>
                  <a:ext cx="86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585524C-0B41-41E6-A3FE-2D3530C4EB99}"/>
                    </a:ext>
                  </a:extLst>
                </p14:cNvPr>
                <p14:cNvContentPartPr/>
                <p14:nvPr/>
              </p14:nvContentPartPr>
              <p14:xfrm>
                <a:off x="5599845" y="3682031"/>
                <a:ext cx="58680" cy="78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585524C-0B41-41E6-A3FE-2D3530C4EB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91205" y="3673031"/>
                  <a:ext cx="76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9B22A4B-961E-4705-9021-99924EFFE6D7}"/>
                    </a:ext>
                  </a:extLst>
                </p14:cNvPr>
                <p14:cNvContentPartPr/>
                <p14:nvPr/>
              </p14:nvContentPartPr>
              <p14:xfrm>
                <a:off x="5657805" y="3745751"/>
                <a:ext cx="37080" cy="486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9B22A4B-961E-4705-9021-99924EFFE6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48805" y="3737111"/>
                  <a:ext cx="5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424EAB0-D5A2-43E5-8591-5F25659D1D0B}"/>
                    </a:ext>
                  </a:extLst>
                </p14:cNvPr>
                <p14:cNvContentPartPr/>
                <p14:nvPr/>
              </p14:nvContentPartPr>
              <p14:xfrm>
                <a:off x="5708565" y="3658271"/>
                <a:ext cx="42480" cy="1954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424EAB0-D5A2-43E5-8591-5F25659D1D0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99925" y="3649631"/>
                  <a:ext cx="60120" cy="2131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81" name="Table 61">
            <a:extLst>
              <a:ext uri="{FF2B5EF4-FFF2-40B4-BE49-F238E27FC236}">
                <a16:creationId xmlns:a16="http://schemas.microsoft.com/office/drawing/2014/main" id="{85D0658A-4425-4A61-A78E-58676354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5766"/>
              </p:ext>
            </p:extLst>
          </p:nvPr>
        </p:nvGraphicFramePr>
        <p:xfrm>
          <a:off x="779831" y="1965960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aphicFrame>
        <p:nvGraphicFramePr>
          <p:cNvPr id="417" name="Table 61">
            <a:extLst>
              <a:ext uri="{FF2B5EF4-FFF2-40B4-BE49-F238E27FC236}">
                <a16:creationId xmlns:a16="http://schemas.microsoft.com/office/drawing/2014/main" id="{16B8AEA6-4B79-44C6-B327-62BD72D5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11022"/>
              </p:ext>
            </p:extLst>
          </p:nvPr>
        </p:nvGraphicFramePr>
        <p:xfrm>
          <a:off x="5043877" y="1965960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pSp>
        <p:nvGrpSpPr>
          <p:cNvPr id="535" name="Group 534">
            <a:extLst>
              <a:ext uri="{FF2B5EF4-FFF2-40B4-BE49-F238E27FC236}">
                <a16:creationId xmlns:a16="http://schemas.microsoft.com/office/drawing/2014/main" id="{AC96224B-3196-47CE-A8DC-1B9AA6599BBE}"/>
              </a:ext>
            </a:extLst>
          </p:cNvPr>
          <p:cNvGrpSpPr/>
          <p:nvPr/>
        </p:nvGrpSpPr>
        <p:grpSpPr>
          <a:xfrm>
            <a:off x="146270" y="2011410"/>
            <a:ext cx="219240" cy="295920"/>
            <a:chOff x="146270" y="4514221"/>
            <a:chExt cx="2192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7C6097B-1CFA-480B-9C7A-19FCD969186F}"/>
                    </a:ext>
                  </a:extLst>
                </p14:cNvPr>
                <p14:cNvContentPartPr/>
                <p14:nvPr/>
              </p14:nvContentPartPr>
              <p14:xfrm>
                <a:off x="151310" y="4564981"/>
                <a:ext cx="12600" cy="1609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7C6097B-1CFA-480B-9C7A-19FCD96918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2670" y="4555981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112AB2AA-AE89-45F1-B468-2B1F24DD0875}"/>
                    </a:ext>
                  </a:extLst>
                </p14:cNvPr>
                <p14:cNvContentPartPr/>
                <p14:nvPr/>
              </p14:nvContentPartPr>
              <p14:xfrm>
                <a:off x="146270" y="4567501"/>
                <a:ext cx="117000" cy="17244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112AB2AA-AE89-45F1-B468-2B1F24DD087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7630" y="4558861"/>
                  <a:ext cx="134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7CB023EA-75C8-4C01-BD85-2EBF8EAF8042}"/>
                    </a:ext>
                  </a:extLst>
                </p14:cNvPr>
                <p14:cNvContentPartPr/>
                <p14:nvPr/>
              </p14:nvContentPartPr>
              <p14:xfrm>
                <a:off x="269030" y="4720501"/>
                <a:ext cx="76680" cy="896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7CB023EA-75C8-4C01-BD85-2EBF8EAF804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0030" y="4711501"/>
                  <a:ext cx="94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DA3976E1-2A9D-465A-A1D8-8C2895A9D2AF}"/>
                    </a:ext>
                  </a:extLst>
                </p14:cNvPr>
                <p14:cNvContentPartPr/>
                <p14:nvPr/>
              </p14:nvContentPartPr>
              <p14:xfrm>
                <a:off x="310070" y="4514221"/>
                <a:ext cx="55440" cy="1065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DA3976E1-2A9D-465A-A1D8-8C2895A9D2A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1070" y="4505581"/>
                  <a:ext cx="730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5AEBB61-B9ED-4A06-BC6D-43C9AE75A2C5}"/>
              </a:ext>
            </a:extLst>
          </p:cNvPr>
          <p:cNvGrpSpPr/>
          <p:nvPr/>
        </p:nvGrpSpPr>
        <p:grpSpPr>
          <a:xfrm>
            <a:off x="836030" y="2054970"/>
            <a:ext cx="654480" cy="241920"/>
            <a:chOff x="836030" y="4557781"/>
            <a:chExt cx="6544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C8084FE-0E4E-498B-BA2F-5DDC49E5124C}"/>
                    </a:ext>
                  </a:extLst>
                </p14:cNvPr>
                <p14:cNvContentPartPr/>
                <p14:nvPr/>
              </p14:nvContentPartPr>
              <p14:xfrm>
                <a:off x="836030" y="4623301"/>
                <a:ext cx="62640" cy="982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C8084FE-0E4E-498B-BA2F-5DDC49E5124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7030" y="4614301"/>
                  <a:ext cx="80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27613A6-70A9-40B1-9990-DA82E0D79618}"/>
                    </a:ext>
                  </a:extLst>
                </p14:cNvPr>
                <p14:cNvContentPartPr/>
                <p14:nvPr/>
              </p14:nvContentPartPr>
              <p14:xfrm>
                <a:off x="905150" y="4639501"/>
                <a:ext cx="59760" cy="680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27613A6-70A9-40B1-9990-DA82E0D7961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6150" y="4630501"/>
                  <a:ext cx="77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9EFFE40A-E5A5-45E8-8195-81BE945689E6}"/>
                    </a:ext>
                  </a:extLst>
                </p14:cNvPr>
                <p14:cNvContentPartPr/>
                <p14:nvPr/>
              </p14:nvContentPartPr>
              <p14:xfrm>
                <a:off x="971030" y="4637701"/>
                <a:ext cx="46440" cy="702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9EFFE40A-E5A5-45E8-8195-81BE945689E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2030" y="4628701"/>
                  <a:ext cx="64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848E948-6A62-4D80-9C8C-21F9495C1F45}"/>
                    </a:ext>
                  </a:extLst>
                </p14:cNvPr>
                <p14:cNvContentPartPr/>
                <p14:nvPr/>
              </p14:nvContentPartPr>
              <p14:xfrm>
                <a:off x="1060310" y="4557781"/>
                <a:ext cx="50040" cy="2174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848E948-6A62-4D80-9C8C-21F9495C1F4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1670" y="4549141"/>
                  <a:ext cx="67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AF9DAE61-780B-4841-88A7-D8B7FF6494CD}"/>
                    </a:ext>
                  </a:extLst>
                </p14:cNvPr>
                <p14:cNvContentPartPr/>
                <p14:nvPr/>
              </p14:nvContentPartPr>
              <p14:xfrm>
                <a:off x="1124390" y="4612141"/>
                <a:ext cx="5040" cy="529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AF9DAE61-780B-4841-88A7-D8B7FF6494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15750" y="4603501"/>
                  <a:ext cx="22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154EFF2-16B8-4A9F-AAF0-DBC265A80D29}"/>
                    </a:ext>
                  </a:extLst>
                </p14:cNvPr>
                <p14:cNvContentPartPr/>
                <p14:nvPr/>
              </p14:nvContentPartPr>
              <p14:xfrm>
                <a:off x="1144550" y="4615381"/>
                <a:ext cx="2160" cy="504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154EFF2-16B8-4A9F-AAF0-DBC265A80D2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5550" y="4606381"/>
                  <a:ext cx="19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8F092F2F-39EC-47E3-8D2B-191C038D527C}"/>
                    </a:ext>
                  </a:extLst>
                </p14:cNvPr>
                <p14:cNvContentPartPr/>
                <p14:nvPr/>
              </p14:nvContentPartPr>
              <p14:xfrm>
                <a:off x="1109270" y="4614301"/>
                <a:ext cx="59760" cy="669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8F092F2F-39EC-47E3-8D2B-191C038D527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00270" y="4605661"/>
                  <a:ext cx="77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D46A9977-249E-4D8B-8CA7-D20DC440A87B}"/>
                    </a:ext>
                  </a:extLst>
                </p14:cNvPr>
                <p14:cNvContentPartPr/>
                <p14:nvPr/>
              </p14:nvContentPartPr>
              <p14:xfrm>
                <a:off x="1127990" y="4702141"/>
                <a:ext cx="39240" cy="579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D46A9977-249E-4D8B-8CA7-D20DC440A87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18990" y="4693141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2EB5E30-15A8-499E-9DD3-C551934F84A1}"/>
                    </a:ext>
                  </a:extLst>
                </p14:cNvPr>
                <p14:cNvContentPartPr/>
                <p14:nvPr/>
              </p14:nvContentPartPr>
              <p14:xfrm>
                <a:off x="1220150" y="4642741"/>
                <a:ext cx="7200" cy="691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2EB5E30-15A8-499E-9DD3-C551934F84A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11150" y="4633741"/>
                  <a:ext cx="24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87C3AFB7-46B8-4724-8BE6-1EE6C46FBB98}"/>
                    </a:ext>
                  </a:extLst>
                </p14:cNvPr>
                <p14:cNvContentPartPr/>
                <p14:nvPr/>
              </p14:nvContentPartPr>
              <p14:xfrm>
                <a:off x="1183430" y="4673341"/>
                <a:ext cx="65520" cy="504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87C3AFB7-46B8-4724-8BE6-1EE6C46FBB9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74430" y="4664341"/>
                  <a:ext cx="83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D7775D36-818D-4E01-8BF8-27B2594193EC}"/>
                    </a:ext>
                  </a:extLst>
                </p14:cNvPr>
                <p14:cNvContentPartPr/>
                <p14:nvPr/>
              </p14:nvContentPartPr>
              <p14:xfrm>
                <a:off x="1272710" y="4613221"/>
                <a:ext cx="61920" cy="892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D7775D36-818D-4E01-8BF8-27B2594193E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264070" y="4604581"/>
                  <a:ext cx="79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5D86B141-7997-4DAC-8AE8-A3F458D7152D}"/>
                    </a:ext>
                  </a:extLst>
                </p14:cNvPr>
                <p14:cNvContentPartPr/>
                <p14:nvPr/>
              </p14:nvContentPartPr>
              <p14:xfrm>
                <a:off x="1341110" y="4683421"/>
                <a:ext cx="48600" cy="824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5D86B141-7997-4DAC-8AE8-A3F458D715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332470" y="4674781"/>
                  <a:ext cx="66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87FCAC3-FD9D-4A96-A735-C2F97C11C1A5}"/>
                    </a:ext>
                  </a:extLst>
                </p14:cNvPr>
                <p14:cNvContentPartPr/>
                <p14:nvPr/>
              </p14:nvContentPartPr>
              <p14:xfrm>
                <a:off x="1410950" y="4570741"/>
                <a:ext cx="79560" cy="2289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87FCAC3-FD9D-4A96-A735-C2F97C11C1A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02310" y="4562101"/>
                  <a:ext cx="972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2A390DAC-97AB-437B-8197-C0BB8CD4B70F}"/>
              </a:ext>
            </a:extLst>
          </p:cNvPr>
          <p:cNvGrpSpPr/>
          <p:nvPr/>
        </p:nvGrpSpPr>
        <p:grpSpPr>
          <a:xfrm>
            <a:off x="1587660" y="2057144"/>
            <a:ext cx="600840" cy="222480"/>
            <a:chOff x="1587660" y="4559955"/>
            <a:chExt cx="60084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63E6731-F040-45D7-A14A-F8371DDAAFC8}"/>
                    </a:ext>
                  </a:extLst>
                </p14:cNvPr>
                <p14:cNvContentPartPr/>
                <p14:nvPr/>
              </p14:nvContentPartPr>
              <p14:xfrm>
                <a:off x="1587660" y="4635195"/>
                <a:ext cx="45000" cy="734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63E6731-F040-45D7-A14A-F8371DDAAFC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579020" y="4626195"/>
                  <a:ext cx="62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FD5138D-2C1C-4B82-A10E-4F899AF2FA0C}"/>
                    </a:ext>
                  </a:extLst>
                </p14:cNvPr>
                <p14:cNvContentPartPr/>
                <p14:nvPr/>
              </p14:nvContentPartPr>
              <p14:xfrm>
                <a:off x="1644900" y="4639875"/>
                <a:ext cx="39240" cy="5544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FD5138D-2C1C-4B82-A10E-4F899AF2FA0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35900" y="4631235"/>
                  <a:ext cx="56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A8D471D-FC92-4CB6-B343-E9B434053744}"/>
                    </a:ext>
                  </a:extLst>
                </p14:cNvPr>
                <p14:cNvContentPartPr/>
                <p14:nvPr/>
              </p14:nvContentPartPr>
              <p14:xfrm>
                <a:off x="1704660" y="4637715"/>
                <a:ext cx="25200" cy="522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A8D471D-FC92-4CB6-B343-E9B4340537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95660" y="4629075"/>
                  <a:ext cx="42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06E3F9E-B52A-4DF6-86E2-C2643772A8D0}"/>
                    </a:ext>
                  </a:extLst>
                </p14:cNvPr>
                <p14:cNvContentPartPr/>
                <p14:nvPr/>
              </p14:nvContentPartPr>
              <p14:xfrm>
                <a:off x="1750740" y="4562475"/>
                <a:ext cx="52920" cy="2199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06E3F9E-B52A-4DF6-86E2-C2643772A8D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741740" y="4553475"/>
                  <a:ext cx="70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AB9B6AA-3300-47CA-AA73-0075ACCEC80C}"/>
                    </a:ext>
                  </a:extLst>
                </p14:cNvPr>
                <p14:cNvContentPartPr/>
                <p14:nvPr/>
              </p14:nvContentPartPr>
              <p14:xfrm>
                <a:off x="1823460" y="4635195"/>
                <a:ext cx="8640" cy="5400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AB9B6AA-3300-47CA-AA73-0075ACCEC80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814820" y="4626195"/>
                  <a:ext cx="26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007FA55E-5C15-4742-9FE5-EC4B11C050D8}"/>
                    </a:ext>
                  </a:extLst>
                </p14:cNvPr>
                <p14:cNvContentPartPr/>
                <p14:nvPr/>
              </p14:nvContentPartPr>
              <p14:xfrm>
                <a:off x="1855860" y="4636995"/>
                <a:ext cx="3600" cy="460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007FA55E-5C15-4742-9FE5-EC4B11C050D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846860" y="4628355"/>
                  <a:ext cx="21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C426E7E6-0F69-47C0-AE47-04ABBBD070E3}"/>
                    </a:ext>
                  </a:extLst>
                </p14:cNvPr>
                <p14:cNvContentPartPr/>
                <p14:nvPr/>
              </p14:nvContentPartPr>
              <p14:xfrm>
                <a:off x="1792500" y="4624395"/>
                <a:ext cx="103320" cy="122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C426E7E6-0F69-47C0-AE47-04ABBBD070E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783860" y="4615395"/>
                  <a:ext cx="120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16C35527-4A23-4B8C-AFF5-B4F65DF6C939}"/>
                    </a:ext>
                  </a:extLst>
                </p14:cNvPr>
                <p14:cNvContentPartPr/>
                <p14:nvPr/>
              </p14:nvContentPartPr>
              <p14:xfrm>
                <a:off x="1906260" y="4633395"/>
                <a:ext cx="57240" cy="673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16C35527-4A23-4B8C-AFF5-B4F65DF6C93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97260" y="4624755"/>
                  <a:ext cx="74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25E8599-3695-4F31-B9BB-0543A704DB24}"/>
                    </a:ext>
                  </a:extLst>
                </p14:cNvPr>
                <p14:cNvContentPartPr/>
                <p14:nvPr/>
              </p14:nvContentPartPr>
              <p14:xfrm>
                <a:off x="2008140" y="4589115"/>
                <a:ext cx="56160" cy="943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25E8599-3695-4F31-B9BB-0543A704DB2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99500" y="4580115"/>
                  <a:ext cx="73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C4A1317-BA0A-4026-B005-C6B1158BC1A0}"/>
                    </a:ext>
                  </a:extLst>
                </p14:cNvPr>
                <p14:cNvContentPartPr/>
                <p14:nvPr/>
              </p14:nvContentPartPr>
              <p14:xfrm>
                <a:off x="2078340" y="4666875"/>
                <a:ext cx="35280" cy="648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C4A1317-BA0A-4026-B005-C6B1158BC1A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69700" y="4658235"/>
                  <a:ext cx="52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A32D04F1-73D7-42B9-868B-04E6CF759880}"/>
                    </a:ext>
                  </a:extLst>
                </p14:cNvPr>
                <p14:cNvContentPartPr/>
                <p14:nvPr/>
              </p14:nvContentPartPr>
              <p14:xfrm>
                <a:off x="2140620" y="4559955"/>
                <a:ext cx="47880" cy="2196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A32D04F1-73D7-42B9-868B-04E6CF7598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31620" y="4551315"/>
                  <a:ext cx="655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F618A78-85B1-46AC-A241-6789D5F7E5E1}"/>
              </a:ext>
            </a:extLst>
          </p:cNvPr>
          <p:cNvGrpSpPr/>
          <p:nvPr/>
        </p:nvGrpSpPr>
        <p:grpSpPr>
          <a:xfrm>
            <a:off x="2506778" y="2109629"/>
            <a:ext cx="211680" cy="94680"/>
            <a:chOff x="2506778" y="4612440"/>
            <a:chExt cx="21168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F752219-6B2B-484A-893C-0C5BE4197F0C}"/>
                    </a:ext>
                  </a:extLst>
                </p14:cNvPr>
                <p14:cNvContentPartPr/>
                <p14:nvPr/>
              </p14:nvContentPartPr>
              <p14:xfrm>
                <a:off x="2506778" y="4612440"/>
                <a:ext cx="63360" cy="946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F752219-6B2B-484A-893C-0C5BE4197F0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497778" y="4603800"/>
                  <a:ext cx="81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726792C3-05AE-4193-89F2-586DE39E8F99}"/>
                    </a:ext>
                  </a:extLst>
                </p14:cNvPr>
                <p14:cNvContentPartPr/>
                <p14:nvPr/>
              </p14:nvContentPartPr>
              <p14:xfrm>
                <a:off x="2596778" y="4627200"/>
                <a:ext cx="53640" cy="684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726792C3-05AE-4193-89F2-586DE39E8F9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88138" y="4618200"/>
                  <a:ext cx="71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7DED6999-256C-40E6-80D1-78231DCA0D75}"/>
                    </a:ext>
                  </a:extLst>
                </p14:cNvPr>
                <p14:cNvContentPartPr/>
                <p14:nvPr/>
              </p14:nvContentPartPr>
              <p14:xfrm>
                <a:off x="2664098" y="4626480"/>
                <a:ext cx="54360" cy="748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7DED6999-256C-40E6-80D1-78231DCA0D7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55458" y="461784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27E72D06-E271-4604-8E82-C0C440AF28DE}"/>
              </a:ext>
            </a:extLst>
          </p:cNvPr>
          <p:cNvGrpSpPr/>
          <p:nvPr/>
        </p:nvGrpSpPr>
        <p:grpSpPr>
          <a:xfrm>
            <a:off x="2749098" y="2039817"/>
            <a:ext cx="247680" cy="230760"/>
            <a:chOff x="2749098" y="4542628"/>
            <a:chExt cx="24768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76ECD69-DD32-4340-916B-8F825841C6BE}"/>
                    </a:ext>
                  </a:extLst>
                </p14:cNvPr>
                <p14:cNvContentPartPr/>
                <p14:nvPr/>
              </p14:nvContentPartPr>
              <p14:xfrm>
                <a:off x="2749098" y="4550188"/>
                <a:ext cx="29880" cy="2199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76ECD69-DD32-4340-916B-8F825841C6B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40098" y="4541548"/>
                  <a:ext cx="4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375AB989-55C8-4E7C-BBA6-6A5E26DB1C30}"/>
                    </a:ext>
                  </a:extLst>
                </p14:cNvPr>
                <p14:cNvContentPartPr/>
                <p14:nvPr/>
              </p14:nvContentPartPr>
              <p14:xfrm>
                <a:off x="2828298" y="4580068"/>
                <a:ext cx="7920" cy="536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375AB989-55C8-4E7C-BBA6-6A5E26DB1C3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19298" y="4571068"/>
                  <a:ext cx="25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A1C61951-8918-4D91-A626-2C3B759FD2CF}"/>
                    </a:ext>
                  </a:extLst>
                </p14:cNvPr>
                <p14:cNvContentPartPr/>
                <p14:nvPr/>
              </p14:nvContentPartPr>
              <p14:xfrm>
                <a:off x="2855658" y="4578628"/>
                <a:ext cx="3600" cy="554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A1C61951-8918-4D91-A626-2C3B759FD2C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846658" y="4569988"/>
                  <a:ext cx="21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E3A85CB-EF0F-463F-AF77-4EA1AB7BF950}"/>
                    </a:ext>
                  </a:extLst>
                </p14:cNvPr>
                <p14:cNvContentPartPr/>
                <p14:nvPr/>
              </p14:nvContentPartPr>
              <p14:xfrm>
                <a:off x="2802738" y="4584388"/>
                <a:ext cx="100080" cy="133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E3A85CB-EF0F-463F-AF77-4EA1AB7BF95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794098" y="4575748"/>
                  <a:ext cx="117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531E656-34AC-40FA-A9EC-36D1A3FAAEA7}"/>
                    </a:ext>
                  </a:extLst>
                </p14:cNvPr>
                <p14:cNvContentPartPr/>
                <p14:nvPr/>
              </p14:nvContentPartPr>
              <p14:xfrm>
                <a:off x="2812818" y="4668268"/>
                <a:ext cx="85320" cy="918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531E656-34AC-40FA-A9EC-36D1A3FAAEA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03818" y="4659268"/>
                  <a:ext cx="102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8CDF179-946E-4CD1-B3C4-B8572245E689}"/>
                    </a:ext>
                  </a:extLst>
                </p14:cNvPr>
                <p14:cNvContentPartPr/>
                <p14:nvPr/>
              </p14:nvContentPartPr>
              <p14:xfrm>
                <a:off x="2929818" y="4542628"/>
                <a:ext cx="66960" cy="2307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8CDF179-946E-4CD1-B3C4-B8572245E68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20818" y="4533628"/>
                  <a:ext cx="8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25EC49A3-CA1B-4CB1-A5DF-A303DF3A3646}"/>
                    </a:ext>
                  </a:extLst>
                </p14:cNvPr>
                <p14:cNvContentPartPr/>
                <p14:nvPr/>
              </p14:nvContentPartPr>
              <p14:xfrm>
                <a:off x="2784738" y="4578628"/>
                <a:ext cx="115200" cy="122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25EC49A3-CA1B-4CB1-A5DF-A303DF3A364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76098" y="4569988"/>
                  <a:ext cx="1328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22CE3AB3-0A76-45C4-82BA-3810C28A3948}"/>
              </a:ext>
            </a:extLst>
          </p:cNvPr>
          <p:cNvGrpSpPr/>
          <p:nvPr/>
        </p:nvGrpSpPr>
        <p:grpSpPr>
          <a:xfrm>
            <a:off x="2468779" y="2482465"/>
            <a:ext cx="149040" cy="74520"/>
            <a:chOff x="2468779" y="4985276"/>
            <a:chExt cx="14904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8061B675-4E16-401F-8184-B572F6D839D8}"/>
                    </a:ext>
                  </a:extLst>
                </p14:cNvPr>
                <p14:cNvContentPartPr/>
                <p14:nvPr/>
              </p14:nvContentPartPr>
              <p14:xfrm>
                <a:off x="2468779" y="4985276"/>
                <a:ext cx="43200" cy="745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8061B675-4E16-401F-8184-B572F6D839D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459779" y="4976636"/>
                  <a:ext cx="60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58A35ED7-0660-42DE-8402-CA635A692A58}"/>
                    </a:ext>
                  </a:extLst>
                </p14:cNvPr>
                <p14:cNvContentPartPr/>
                <p14:nvPr/>
              </p14:nvContentPartPr>
              <p14:xfrm>
                <a:off x="2533579" y="4992476"/>
                <a:ext cx="33120" cy="511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58A35ED7-0660-42DE-8402-CA635A692A5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24579" y="4983836"/>
                  <a:ext cx="50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C8578C-C798-41F5-A12B-2E51102D4D88}"/>
                    </a:ext>
                  </a:extLst>
                </p14:cNvPr>
                <p14:cNvContentPartPr/>
                <p14:nvPr/>
              </p14:nvContentPartPr>
              <p14:xfrm>
                <a:off x="2563819" y="4988156"/>
                <a:ext cx="54000" cy="65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C8578C-C798-41F5-A12B-2E51102D4D8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555179" y="4979516"/>
                  <a:ext cx="716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61A4885C-C31B-4E59-9B18-DFE4BA7DE078}"/>
              </a:ext>
            </a:extLst>
          </p:cNvPr>
          <p:cNvGrpSpPr/>
          <p:nvPr/>
        </p:nvGrpSpPr>
        <p:grpSpPr>
          <a:xfrm>
            <a:off x="2694499" y="2439265"/>
            <a:ext cx="235440" cy="226800"/>
            <a:chOff x="2694499" y="4942076"/>
            <a:chExt cx="23544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30FA3BC-B025-4A8E-A45E-1CDA1B40852C}"/>
                    </a:ext>
                  </a:extLst>
                </p14:cNvPr>
                <p14:cNvContentPartPr/>
                <p14:nvPr/>
              </p14:nvContentPartPr>
              <p14:xfrm>
                <a:off x="2694499" y="4945316"/>
                <a:ext cx="32760" cy="1886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30FA3BC-B025-4A8E-A45E-1CDA1B40852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685499" y="4936676"/>
                  <a:ext cx="50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98A94674-4A35-4D60-B2B7-F3F94D8B0FCA}"/>
                    </a:ext>
                  </a:extLst>
                </p14:cNvPr>
                <p14:cNvContentPartPr/>
                <p14:nvPr/>
              </p14:nvContentPartPr>
              <p14:xfrm>
                <a:off x="2778739" y="4979876"/>
                <a:ext cx="2160" cy="363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98A94674-4A35-4D60-B2B7-F3F94D8B0FC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70099" y="4971236"/>
                  <a:ext cx="19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EE482623-00BA-493E-AC8A-F8960FDA9CDA}"/>
                    </a:ext>
                  </a:extLst>
                </p14:cNvPr>
                <p14:cNvContentPartPr/>
                <p14:nvPr/>
              </p14:nvContentPartPr>
              <p14:xfrm>
                <a:off x="2809699" y="4978436"/>
                <a:ext cx="2880" cy="3852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EE482623-00BA-493E-AC8A-F8960FDA9CD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801059" y="4969796"/>
                  <a:ext cx="20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043B935-CC06-4822-86E1-211CD6803FFA}"/>
                    </a:ext>
                  </a:extLst>
                </p14:cNvPr>
                <p14:cNvContentPartPr/>
                <p14:nvPr/>
              </p14:nvContentPartPr>
              <p14:xfrm>
                <a:off x="2752099" y="4968356"/>
                <a:ext cx="111240" cy="1440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043B935-CC06-4822-86E1-211CD6803FF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43459" y="4959356"/>
                  <a:ext cx="12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D2D4C069-2B41-42F2-9422-0349D3B4C1B5}"/>
                    </a:ext>
                  </a:extLst>
                </p14:cNvPr>
                <p14:cNvContentPartPr/>
                <p14:nvPr/>
              </p14:nvContentPartPr>
              <p14:xfrm>
                <a:off x="2758579" y="5035676"/>
                <a:ext cx="83880" cy="756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D2D4C069-2B41-42F2-9422-0349D3B4C1B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49579" y="5027036"/>
                  <a:ext cx="101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BA5BC51-D1DB-4263-9C01-8D5F05F85F12}"/>
                    </a:ext>
                  </a:extLst>
                </p14:cNvPr>
                <p14:cNvContentPartPr/>
                <p14:nvPr/>
              </p14:nvContentPartPr>
              <p14:xfrm>
                <a:off x="2768659" y="5068796"/>
                <a:ext cx="46440" cy="522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BA5BC51-D1DB-4263-9C01-8D5F05F85F1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59659" y="5059796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77B7CDC-2414-438C-B658-DC2CB69162B5}"/>
                    </a:ext>
                  </a:extLst>
                </p14:cNvPr>
                <p14:cNvContentPartPr/>
                <p14:nvPr/>
              </p14:nvContentPartPr>
              <p14:xfrm>
                <a:off x="2877379" y="4942076"/>
                <a:ext cx="52560" cy="2268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77B7CDC-2414-438C-B658-DC2CB69162B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68739" y="4933436"/>
                  <a:ext cx="702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AF203E96-E55D-436E-AC03-F257CBABA290}"/>
              </a:ext>
            </a:extLst>
          </p:cNvPr>
          <p:cNvGrpSpPr/>
          <p:nvPr/>
        </p:nvGrpSpPr>
        <p:grpSpPr>
          <a:xfrm>
            <a:off x="1578803" y="2409779"/>
            <a:ext cx="696960" cy="223920"/>
            <a:chOff x="1578803" y="4912590"/>
            <a:chExt cx="6969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E4725DFC-720C-4087-9C56-EA9F3040982E}"/>
                    </a:ext>
                  </a:extLst>
                </p14:cNvPr>
                <p14:cNvContentPartPr/>
                <p14:nvPr/>
              </p14:nvContentPartPr>
              <p14:xfrm>
                <a:off x="1578803" y="4976310"/>
                <a:ext cx="47520" cy="824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E4725DFC-720C-4087-9C56-EA9F3040982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70163" y="4967310"/>
                  <a:ext cx="6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5E39BFE0-D698-4865-8900-132814381DE4}"/>
                    </a:ext>
                  </a:extLst>
                </p14:cNvPr>
                <p14:cNvContentPartPr/>
                <p14:nvPr/>
              </p14:nvContentPartPr>
              <p14:xfrm>
                <a:off x="1635323" y="4987110"/>
                <a:ext cx="46800" cy="604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5E39BFE0-D698-4865-8900-132814381DE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626323" y="4978470"/>
                  <a:ext cx="64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5C74AA99-0712-4877-9C57-7B65AAE664F0}"/>
                    </a:ext>
                  </a:extLst>
                </p14:cNvPr>
                <p14:cNvContentPartPr/>
                <p14:nvPr/>
              </p14:nvContentPartPr>
              <p14:xfrm>
                <a:off x="1690763" y="4984230"/>
                <a:ext cx="42840" cy="720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5C74AA99-0712-4877-9C57-7B65AAE664F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682123" y="4975230"/>
                  <a:ext cx="60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65AD6838-87E3-4FB1-B879-5A93D9D18E4A}"/>
                    </a:ext>
                  </a:extLst>
                </p14:cNvPr>
                <p14:cNvContentPartPr/>
                <p14:nvPr/>
              </p14:nvContentPartPr>
              <p14:xfrm>
                <a:off x="1776443" y="4921590"/>
                <a:ext cx="41040" cy="21492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65AD6838-87E3-4FB1-B879-5A93D9D18E4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767803" y="4912590"/>
                  <a:ext cx="58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4B200DA-BA13-4FE9-9F68-BC32ABF571B9}"/>
                    </a:ext>
                  </a:extLst>
                </p14:cNvPr>
                <p14:cNvContentPartPr/>
                <p14:nvPr/>
              </p14:nvContentPartPr>
              <p14:xfrm>
                <a:off x="1861403" y="4952910"/>
                <a:ext cx="3240" cy="3672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4B200DA-BA13-4FE9-9F68-BC32ABF571B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852763" y="4944270"/>
                  <a:ext cx="20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816A605-699B-4CCE-B73A-07A27948C279}"/>
                    </a:ext>
                  </a:extLst>
                </p14:cNvPr>
                <p14:cNvContentPartPr/>
                <p14:nvPr/>
              </p14:nvContentPartPr>
              <p14:xfrm>
                <a:off x="1882643" y="4946070"/>
                <a:ext cx="2880" cy="424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1816A605-699B-4CCE-B73A-07A27948C27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874003" y="4937430"/>
                  <a:ext cx="20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B48A7380-E32B-41C1-94C2-F998C1F713F7}"/>
                    </a:ext>
                  </a:extLst>
                </p14:cNvPr>
                <p14:cNvContentPartPr/>
                <p14:nvPr/>
              </p14:nvContentPartPr>
              <p14:xfrm>
                <a:off x="1832243" y="4950030"/>
                <a:ext cx="88920" cy="7812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B48A7380-E32B-41C1-94C2-F998C1F713F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823603" y="4941390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532B2DE-E51D-41F5-BD6C-757A9A05B789}"/>
                    </a:ext>
                  </a:extLst>
                </p14:cNvPr>
                <p14:cNvContentPartPr/>
                <p14:nvPr/>
              </p14:nvContentPartPr>
              <p14:xfrm>
                <a:off x="1855643" y="5055150"/>
                <a:ext cx="51480" cy="5148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532B2DE-E51D-41F5-BD6C-757A9A05B78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847003" y="5046510"/>
                  <a:ext cx="69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52171DE1-A309-4107-8623-5E06423DD67F}"/>
                    </a:ext>
                  </a:extLst>
                </p14:cNvPr>
                <p14:cNvContentPartPr/>
                <p14:nvPr/>
              </p14:nvContentPartPr>
              <p14:xfrm>
                <a:off x="1994963" y="4992150"/>
                <a:ext cx="6480" cy="604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52171DE1-A309-4107-8623-5E06423DD67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85963" y="4983510"/>
                  <a:ext cx="2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42141D0-21D1-4F13-9303-3B4827E659CE}"/>
                    </a:ext>
                  </a:extLst>
                </p14:cNvPr>
                <p14:cNvContentPartPr/>
                <p14:nvPr/>
              </p14:nvContentPartPr>
              <p14:xfrm>
                <a:off x="1973723" y="5019150"/>
                <a:ext cx="45720" cy="14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42141D0-21D1-4F13-9303-3B4827E659C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64723" y="5010510"/>
                  <a:ext cx="63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734891CB-9B05-4D19-ABD1-AFBD81E82CB6}"/>
                    </a:ext>
                  </a:extLst>
                </p14:cNvPr>
                <p14:cNvContentPartPr/>
                <p14:nvPr/>
              </p14:nvContentPartPr>
              <p14:xfrm>
                <a:off x="2073803" y="4955070"/>
                <a:ext cx="53280" cy="8640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734891CB-9B05-4D19-ABD1-AFBD81E82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064803" y="4946430"/>
                  <a:ext cx="70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8E89A22-046C-4994-BAA3-BA94052715AC}"/>
                    </a:ext>
                  </a:extLst>
                </p14:cNvPr>
                <p14:cNvContentPartPr/>
                <p14:nvPr/>
              </p14:nvContentPartPr>
              <p14:xfrm>
                <a:off x="2136803" y="5018070"/>
                <a:ext cx="39240" cy="450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8E89A22-046C-4994-BAA3-BA94052715A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127803" y="5009430"/>
                  <a:ext cx="56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84D456B9-F317-49C2-B418-E091F67065F4}"/>
                    </a:ext>
                  </a:extLst>
                </p14:cNvPr>
                <p14:cNvContentPartPr/>
                <p14:nvPr/>
              </p14:nvContentPartPr>
              <p14:xfrm>
                <a:off x="2212763" y="4912590"/>
                <a:ext cx="63000" cy="22176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84D456B9-F317-49C2-B418-E091F67065F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203763" y="4903590"/>
                  <a:ext cx="806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526A7EB-726B-4004-98BA-486D1A5F3327}"/>
              </a:ext>
            </a:extLst>
          </p:cNvPr>
          <p:cNvGrpSpPr/>
          <p:nvPr/>
        </p:nvGrpSpPr>
        <p:grpSpPr>
          <a:xfrm>
            <a:off x="842603" y="2423819"/>
            <a:ext cx="203400" cy="199800"/>
            <a:chOff x="842603" y="4926630"/>
            <a:chExt cx="2034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A5237E85-B856-41CF-BFB9-7B4E11332508}"/>
                    </a:ext>
                  </a:extLst>
                </p14:cNvPr>
                <p14:cNvContentPartPr/>
                <p14:nvPr/>
              </p14:nvContentPartPr>
              <p14:xfrm>
                <a:off x="842603" y="4976310"/>
                <a:ext cx="31320" cy="5796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A5237E85-B856-41CF-BFB9-7B4E1133250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33603" y="4967670"/>
                  <a:ext cx="4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8EF6E544-218E-4789-8FB0-EC47C099BC59}"/>
                    </a:ext>
                  </a:extLst>
                </p14:cNvPr>
                <p14:cNvContentPartPr/>
                <p14:nvPr/>
              </p14:nvContentPartPr>
              <p14:xfrm>
                <a:off x="891203" y="4981350"/>
                <a:ext cx="34200" cy="464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8EF6E544-218E-4789-8FB0-EC47C099BC5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82203" y="4972710"/>
                  <a:ext cx="51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A59D576A-4B38-4D4E-B277-990C94EE4349}"/>
                    </a:ext>
                  </a:extLst>
                </p14:cNvPr>
                <p14:cNvContentPartPr/>
                <p14:nvPr/>
              </p14:nvContentPartPr>
              <p14:xfrm>
                <a:off x="928283" y="4976310"/>
                <a:ext cx="36720" cy="5328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A59D576A-4B38-4D4E-B277-990C94EE434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19643" y="4967670"/>
                  <a:ext cx="54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D0072979-D374-4B0D-9D68-BF7EC4D0EA03}"/>
                    </a:ext>
                  </a:extLst>
                </p14:cNvPr>
                <p14:cNvContentPartPr/>
                <p14:nvPr/>
              </p14:nvContentPartPr>
              <p14:xfrm>
                <a:off x="1010363" y="4926630"/>
                <a:ext cx="35640" cy="19980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D0072979-D374-4B0D-9D68-BF7EC4D0EA0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723" y="4917990"/>
                  <a:ext cx="5328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429DEAE1-B408-4D8A-8490-96FDB8DE35D1}"/>
              </a:ext>
            </a:extLst>
          </p:cNvPr>
          <p:cNvGrpSpPr/>
          <p:nvPr/>
        </p:nvGrpSpPr>
        <p:grpSpPr>
          <a:xfrm>
            <a:off x="1088843" y="2434979"/>
            <a:ext cx="190440" cy="163800"/>
            <a:chOff x="1088843" y="4937790"/>
            <a:chExt cx="1904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9BA1BD7B-36ED-4D2B-A745-7875749792E1}"/>
                    </a:ext>
                  </a:extLst>
                </p14:cNvPr>
                <p14:cNvContentPartPr/>
                <p14:nvPr/>
              </p14:nvContentPartPr>
              <p14:xfrm>
                <a:off x="1088843" y="4964070"/>
                <a:ext cx="64080" cy="6660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9BA1BD7B-36ED-4D2B-A745-7875749792E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9843" y="4955430"/>
                  <a:ext cx="81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59BA85D8-7748-4F65-8CE4-9E9B3EECB910}"/>
                    </a:ext>
                  </a:extLst>
                </p14:cNvPr>
                <p14:cNvContentPartPr/>
                <p14:nvPr/>
              </p14:nvContentPartPr>
              <p14:xfrm>
                <a:off x="1175243" y="5016270"/>
                <a:ext cx="25560" cy="561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59BA85D8-7748-4F65-8CE4-9E9B3EECB91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66603" y="5007630"/>
                  <a:ext cx="43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386D1963-240A-497C-B53D-F458491E983E}"/>
                    </a:ext>
                  </a:extLst>
                </p14:cNvPr>
                <p14:cNvContentPartPr/>
                <p14:nvPr/>
              </p14:nvContentPartPr>
              <p14:xfrm>
                <a:off x="1226723" y="4937790"/>
                <a:ext cx="52560" cy="16380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386D1963-240A-497C-B53D-F458491E983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18083" y="4929150"/>
                  <a:ext cx="7020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1B964A0B-0A2E-41AF-ADBF-627004E3599E}"/>
                  </a:ext>
                </a:extLst>
              </p14:cNvPr>
              <p14:cNvContentPartPr/>
              <p14:nvPr/>
            </p14:nvContentPartPr>
            <p14:xfrm>
              <a:off x="1633163" y="2853299"/>
              <a:ext cx="46800" cy="79560"/>
            </p14:xfrm>
          </p:contentPart>
        </mc:Choice>
        <mc:Fallback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1B964A0B-0A2E-41AF-ADBF-627004E3599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1624163" y="2844659"/>
                <a:ext cx="6444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9" name="Group 638">
            <a:extLst>
              <a:ext uri="{FF2B5EF4-FFF2-40B4-BE49-F238E27FC236}">
                <a16:creationId xmlns:a16="http://schemas.microsoft.com/office/drawing/2014/main" id="{1E1CD5BB-53D3-4B64-BEFD-1D6401CCB107}"/>
              </a:ext>
            </a:extLst>
          </p:cNvPr>
          <p:cNvGrpSpPr/>
          <p:nvPr/>
        </p:nvGrpSpPr>
        <p:grpSpPr>
          <a:xfrm>
            <a:off x="2483843" y="2833499"/>
            <a:ext cx="322560" cy="105840"/>
            <a:chOff x="2483843" y="5336310"/>
            <a:chExt cx="32256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EE4E30A3-103F-42D9-8515-0E1CA3694D96}"/>
                    </a:ext>
                  </a:extLst>
                </p14:cNvPr>
                <p14:cNvContentPartPr/>
                <p14:nvPr/>
              </p14:nvContentPartPr>
              <p14:xfrm>
                <a:off x="2483843" y="5362950"/>
                <a:ext cx="72720" cy="792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EE4E30A3-103F-42D9-8515-0E1CA3694D9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475203" y="5353950"/>
                  <a:ext cx="90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8BCBD4F7-C1F0-4801-93AA-CF3C05DB3AE6}"/>
                    </a:ext>
                  </a:extLst>
                </p14:cNvPr>
                <p14:cNvContentPartPr/>
                <p14:nvPr/>
              </p14:nvContentPartPr>
              <p14:xfrm>
                <a:off x="2560163" y="5369790"/>
                <a:ext cx="47160" cy="5940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8BCBD4F7-C1F0-4801-93AA-CF3C05DB3AE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551523" y="5360790"/>
                  <a:ext cx="64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3EDAF6B3-8C7F-42A7-A9F6-7EC496BBE48E}"/>
                    </a:ext>
                  </a:extLst>
                </p14:cNvPr>
                <p14:cNvContentPartPr/>
                <p14:nvPr/>
              </p14:nvContentPartPr>
              <p14:xfrm>
                <a:off x="2615243" y="5368350"/>
                <a:ext cx="42120" cy="6408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3EDAF6B3-8C7F-42A7-A9F6-7EC496BBE48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06243" y="5359350"/>
                  <a:ext cx="59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6A3FBDC8-3AFD-4AEE-A4AC-B75A65E950B9}"/>
                    </a:ext>
                  </a:extLst>
                </p14:cNvPr>
                <p14:cNvContentPartPr/>
                <p14:nvPr/>
              </p14:nvContentPartPr>
              <p14:xfrm>
                <a:off x="2725043" y="5336310"/>
                <a:ext cx="81360" cy="1022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6A3FBDC8-3AFD-4AEE-A4AC-B75A65E950B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716403" y="5327670"/>
                  <a:ext cx="990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F0F73E70-0AC5-4FFF-BA3B-DC0107A69CF3}"/>
              </a:ext>
            </a:extLst>
          </p:cNvPr>
          <p:cNvGrpSpPr/>
          <p:nvPr/>
        </p:nvGrpSpPr>
        <p:grpSpPr>
          <a:xfrm>
            <a:off x="1659083" y="2859419"/>
            <a:ext cx="166320" cy="77400"/>
            <a:chOff x="1659083" y="5362230"/>
            <a:chExt cx="16632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AF517CC9-37F2-459A-9FF6-0FF043006A2E}"/>
                    </a:ext>
                  </a:extLst>
                </p14:cNvPr>
                <p14:cNvContentPartPr/>
                <p14:nvPr/>
              </p14:nvContentPartPr>
              <p14:xfrm>
                <a:off x="1659083" y="5423790"/>
                <a:ext cx="45000" cy="972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AF517CC9-37F2-459A-9FF6-0FF043006A2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650083" y="5414790"/>
                  <a:ext cx="62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7549DB9D-367E-4536-99A5-7B4BD826EA37}"/>
                    </a:ext>
                  </a:extLst>
                </p14:cNvPr>
                <p14:cNvContentPartPr/>
                <p14:nvPr/>
              </p14:nvContentPartPr>
              <p14:xfrm>
                <a:off x="1714163" y="5362950"/>
                <a:ext cx="48600" cy="6048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7549DB9D-367E-4536-99A5-7B4BD826EA3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05163" y="5354310"/>
                  <a:ext cx="66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E99C32F9-C57B-4270-87F8-5038358E3EC0}"/>
                    </a:ext>
                  </a:extLst>
                </p14:cNvPr>
                <p14:cNvContentPartPr/>
                <p14:nvPr/>
              </p14:nvContentPartPr>
              <p14:xfrm>
                <a:off x="1775723" y="5362230"/>
                <a:ext cx="49680" cy="774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E99C32F9-C57B-4270-87F8-5038358E3EC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66723" y="5353590"/>
                  <a:ext cx="673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B9C4AA74-78BC-48B5-9949-A44BFD47B2F4}"/>
              </a:ext>
            </a:extLst>
          </p:cNvPr>
          <p:cNvGrpSpPr/>
          <p:nvPr/>
        </p:nvGrpSpPr>
        <p:grpSpPr>
          <a:xfrm>
            <a:off x="1902803" y="2798219"/>
            <a:ext cx="239040" cy="212760"/>
            <a:chOff x="1902803" y="5301030"/>
            <a:chExt cx="23904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AB14C7B1-D10C-4894-80F5-3DCE73AF1F56}"/>
                    </a:ext>
                  </a:extLst>
                </p14:cNvPr>
                <p14:cNvContentPartPr/>
                <p14:nvPr/>
              </p14:nvContentPartPr>
              <p14:xfrm>
                <a:off x="1902803" y="5301030"/>
                <a:ext cx="30960" cy="1958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AB14C7B1-D10C-4894-80F5-3DCE73AF1F5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894163" y="5292390"/>
                  <a:ext cx="48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8AC09B26-FA9C-476D-8050-0929FA32E440}"/>
                    </a:ext>
                  </a:extLst>
                </p14:cNvPr>
                <p14:cNvContentPartPr/>
                <p14:nvPr/>
              </p14:nvContentPartPr>
              <p14:xfrm>
                <a:off x="1993523" y="5347470"/>
                <a:ext cx="4680" cy="4572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8AC09B26-FA9C-476D-8050-0929FA32E44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984523" y="5338470"/>
                  <a:ext cx="22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C3ABD964-6949-4ACC-AA81-7736AF4C6287}"/>
                    </a:ext>
                  </a:extLst>
                </p14:cNvPr>
                <p14:cNvContentPartPr/>
                <p14:nvPr/>
              </p14:nvContentPartPr>
              <p14:xfrm>
                <a:off x="2022683" y="5337750"/>
                <a:ext cx="1080" cy="4788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C3ABD964-6949-4ACC-AA81-7736AF4C628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013683" y="5329110"/>
                  <a:ext cx="18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08F1532-645A-432A-8833-61F01BE5AB66}"/>
                    </a:ext>
                  </a:extLst>
                </p14:cNvPr>
                <p14:cNvContentPartPr/>
                <p14:nvPr/>
              </p14:nvContentPartPr>
              <p14:xfrm>
                <a:off x="1976243" y="5336310"/>
                <a:ext cx="86040" cy="8784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708F1532-645A-432A-8833-61F01BE5AB6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967243" y="5327310"/>
                  <a:ext cx="103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6FDFCC3-8D8B-43B5-AA16-638D5AEBD1C4}"/>
                    </a:ext>
                  </a:extLst>
                </p14:cNvPr>
                <p14:cNvContentPartPr/>
                <p14:nvPr/>
              </p14:nvContentPartPr>
              <p14:xfrm>
                <a:off x="2001443" y="5439990"/>
                <a:ext cx="44280" cy="5652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6FDFCC3-8D8B-43B5-AA16-638D5AEBD1C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992803" y="5431350"/>
                  <a:ext cx="61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128EBC1-071F-424D-9CC1-F32CD42F5820}"/>
                    </a:ext>
                  </a:extLst>
                </p14:cNvPr>
                <p14:cNvContentPartPr/>
                <p14:nvPr/>
              </p14:nvContentPartPr>
              <p14:xfrm>
                <a:off x="2089643" y="5302110"/>
                <a:ext cx="52200" cy="21168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128EBC1-071F-424D-9CC1-F32CD42F582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80643" y="5293470"/>
                  <a:ext cx="698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8AC821A4-D276-4932-8DEC-75C2B7D6EEA4}"/>
              </a:ext>
            </a:extLst>
          </p:cNvPr>
          <p:cNvGrpSpPr/>
          <p:nvPr/>
        </p:nvGrpSpPr>
        <p:grpSpPr>
          <a:xfrm>
            <a:off x="858443" y="2802179"/>
            <a:ext cx="479880" cy="216720"/>
            <a:chOff x="858443" y="5304990"/>
            <a:chExt cx="47988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2002FA25-BA1B-4950-8F87-210AD9453D14}"/>
                    </a:ext>
                  </a:extLst>
                </p14:cNvPr>
                <p14:cNvContentPartPr/>
                <p14:nvPr/>
              </p14:nvContentPartPr>
              <p14:xfrm>
                <a:off x="858443" y="5362950"/>
                <a:ext cx="65880" cy="7416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2002FA25-BA1B-4950-8F87-210AD9453D1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49803" y="5353950"/>
                  <a:ext cx="83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BAD94196-AACE-4E60-8CD7-CCB1713B79A3}"/>
                    </a:ext>
                  </a:extLst>
                </p14:cNvPr>
                <p14:cNvContentPartPr/>
                <p14:nvPr/>
              </p14:nvContentPartPr>
              <p14:xfrm>
                <a:off x="931163" y="5373390"/>
                <a:ext cx="50400" cy="558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BAD94196-AACE-4E60-8CD7-CCB1713B79A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22163" y="5364390"/>
                  <a:ext cx="68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704BAFDF-9C7B-4AC4-A9E4-739E913ABF7E}"/>
                    </a:ext>
                  </a:extLst>
                </p14:cNvPr>
                <p14:cNvContentPartPr/>
                <p14:nvPr/>
              </p14:nvContentPartPr>
              <p14:xfrm>
                <a:off x="986963" y="5362950"/>
                <a:ext cx="41400" cy="7200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704BAFDF-9C7B-4AC4-A9E4-739E913ABF7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77963" y="5354310"/>
                  <a:ext cx="59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7CA65C1A-406F-4AE4-9293-0A9E9EEE8F89}"/>
                    </a:ext>
                  </a:extLst>
                </p14:cNvPr>
                <p14:cNvContentPartPr/>
                <p14:nvPr/>
              </p14:nvContentPartPr>
              <p14:xfrm>
                <a:off x="1091723" y="5304990"/>
                <a:ext cx="26640" cy="19080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7CA65C1A-406F-4AE4-9293-0A9E9EEE8F8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83083" y="5296350"/>
                  <a:ext cx="44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664D06B7-A437-4ED0-8AE0-F54DCE50376B}"/>
                    </a:ext>
                  </a:extLst>
                </p14:cNvPr>
                <p14:cNvContentPartPr/>
                <p14:nvPr/>
              </p14:nvContentPartPr>
              <p14:xfrm>
                <a:off x="1184963" y="5335590"/>
                <a:ext cx="1440" cy="4428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664D06B7-A437-4ED0-8AE0-F54DCE50376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75963" y="5326950"/>
                  <a:ext cx="19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1937563C-6AD6-401B-8486-F22077B9A8B4}"/>
                    </a:ext>
                  </a:extLst>
                </p14:cNvPr>
                <p14:cNvContentPartPr/>
                <p14:nvPr/>
              </p14:nvContentPartPr>
              <p14:xfrm>
                <a:off x="1217723" y="5328750"/>
                <a:ext cx="2880" cy="4896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1937563C-6AD6-401B-8486-F22077B9A8B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08723" y="5319750"/>
                  <a:ext cx="20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AEF9AC5D-E67E-4C27-84AA-5F1E9F2A45D1}"/>
                    </a:ext>
                  </a:extLst>
                </p14:cNvPr>
                <p14:cNvContentPartPr/>
                <p14:nvPr/>
              </p14:nvContentPartPr>
              <p14:xfrm>
                <a:off x="1161923" y="5335230"/>
                <a:ext cx="88560" cy="1260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AEF9AC5D-E67E-4C27-84AA-5F1E9F2A45D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52923" y="5326230"/>
                  <a:ext cx="106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3084B4EE-5C0E-4EB5-B534-C1B12A1F17FC}"/>
                    </a:ext>
                  </a:extLst>
                </p14:cNvPr>
                <p14:cNvContentPartPr/>
                <p14:nvPr/>
              </p14:nvContentPartPr>
              <p14:xfrm>
                <a:off x="1176323" y="5419110"/>
                <a:ext cx="64800" cy="828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3084B4EE-5C0E-4EB5-B534-C1B12A1F17F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67323" y="5410470"/>
                  <a:ext cx="82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CA5DA32-9511-4133-84B9-F0BC369927A9}"/>
                    </a:ext>
                  </a:extLst>
                </p14:cNvPr>
                <p14:cNvContentPartPr/>
                <p14:nvPr/>
              </p14:nvContentPartPr>
              <p14:xfrm>
                <a:off x="1190723" y="5449350"/>
                <a:ext cx="52560" cy="6696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CA5DA32-9511-4133-84B9-F0BC369927A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81723" y="5440710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ABDFF15-3EBF-4375-B52E-BF366924073D}"/>
                    </a:ext>
                  </a:extLst>
                </p14:cNvPr>
                <p14:cNvContentPartPr/>
                <p14:nvPr/>
              </p14:nvContentPartPr>
              <p14:xfrm>
                <a:off x="1281083" y="5317950"/>
                <a:ext cx="57240" cy="2037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5ABDFF15-3EBF-4375-B52E-BF366924073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272443" y="5308950"/>
                  <a:ext cx="748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5F532269-2939-4D9B-A1B3-C22CA6E5C934}"/>
              </a:ext>
            </a:extLst>
          </p:cNvPr>
          <p:cNvGrpSpPr/>
          <p:nvPr/>
        </p:nvGrpSpPr>
        <p:grpSpPr>
          <a:xfrm>
            <a:off x="4534899" y="2014681"/>
            <a:ext cx="203400" cy="288720"/>
            <a:chOff x="4534899" y="4517492"/>
            <a:chExt cx="2034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54B91E1D-AE3D-414B-95D3-CB8B1D30EF7F}"/>
                    </a:ext>
                  </a:extLst>
                </p14:cNvPr>
                <p14:cNvContentPartPr/>
                <p14:nvPr/>
              </p14:nvContentPartPr>
              <p14:xfrm>
                <a:off x="4551819" y="4594532"/>
                <a:ext cx="11880" cy="13248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54B91E1D-AE3D-414B-95D3-CB8B1D30EF7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542819" y="4585532"/>
                  <a:ext cx="29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66400F2-4C0B-4BFF-B4A1-1F722FAEBBA1}"/>
                    </a:ext>
                  </a:extLst>
                </p14:cNvPr>
                <p14:cNvContentPartPr/>
                <p14:nvPr/>
              </p14:nvContentPartPr>
              <p14:xfrm>
                <a:off x="4534899" y="4585172"/>
                <a:ext cx="88560" cy="11808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66400F2-4C0B-4BFF-B4A1-1F722FAEBBA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525899" y="4576172"/>
                  <a:ext cx="106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BD40F212-9784-41F3-AE26-00AFDA3B5ABD}"/>
                    </a:ext>
                  </a:extLst>
                </p14:cNvPr>
                <p14:cNvContentPartPr/>
                <p14:nvPr/>
              </p14:nvContentPartPr>
              <p14:xfrm>
                <a:off x="4631379" y="4705772"/>
                <a:ext cx="61560" cy="10044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BD40F212-9784-41F3-AE26-00AFDA3B5AB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622379" y="4697132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417368AD-1669-4E5C-9211-5B65DA3245FB}"/>
                    </a:ext>
                  </a:extLst>
                </p14:cNvPr>
                <p14:cNvContentPartPr/>
                <p14:nvPr/>
              </p14:nvContentPartPr>
              <p14:xfrm>
                <a:off x="4684299" y="4517492"/>
                <a:ext cx="54000" cy="10476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417368AD-1669-4E5C-9211-5B65DA3245F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675659" y="4508852"/>
                  <a:ext cx="716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3C25AA47-D6B3-47FC-BE0B-F408AF94F9FF}"/>
              </a:ext>
            </a:extLst>
          </p:cNvPr>
          <p:cNvGrpSpPr/>
          <p:nvPr/>
        </p:nvGrpSpPr>
        <p:grpSpPr>
          <a:xfrm>
            <a:off x="5118846" y="2025760"/>
            <a:ext cx="625680" cy="241200"/>
            <a:chOff x="5118846" y="4528571"/>
            <a:chExt cx="6256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E62AD20-0F0F-4B18-AEBB-E9886CA16E2C}"/>
                    </a:ext>
                  </a:extLst>
                </p14:cNvPr>
                <p14:cNvContentPartPr/>
                <p14:nvPr/>
              </p14:nvContentPartPr>
              <p14:xfrm>
                <a:off x="5118846" y="4604891"/>
                <a:ext cx="51120" cy="7884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E62AD20-0F0F-4B18-AEBB-E9886CA16E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110206" y="4596251"/>
                  <a:ext cx="68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6294252E-9210-4503-82AB-0D04EB652DE5}"/>
                    </a:ext>
                  </a:extLst>
                </p14:cNvPr>
                <p14:cNvContentPartPr/>
                <p14:nvPr/>
              </p14:nvContentPartPr>
              <p14:xfrm>
                <a:off x="5182926" y="4608131"/>
                <a:ext cx="51120" cy="6912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6294252E-9210-4503-82AB-0D04EB652DE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173926" y="4599491"/>
                  <a:ext cx="68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741AE23E-0CAD-41C9-A899-857DFC6EEBDB}"/>
                    </a:ext>
                  </a:extLst>
                </p14:cNvPr>
                <p14:cNvContentPartPr/>
                <p14:nvPr/>
              </p14:nvContentPartPr>
              <p14:xfrm>
                <a:off x="5242326" y="4598771"/>
                <a:ext cx="37800" cy="7416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741AE23E-0CAD-41C9-A899-857DFC6EEBD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233686" y="4589771"/>
                  <a:ext cx="55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6C3774FC-0237-493E-8092-45B3B222A9A6}"/>
                    </a:ext>
                  </a:extLst>
                </p14:cNvPr>
                <p14:cNvContentPartPr/>
                <p14:nvPr/>
              </p14:nvContentPartPr>
              <p14:xfrm>
                <a:off x="5294526" y="4528571"/>
                <a:ext cx="60840" cy="22608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6C3774FC-0237-493E-8092-45B3B222A9A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285886" y="4519571"/>
                  <a:ext cx="78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6F0706B-E910-4AD0-9A40-F4C327478910}"/>
                    </a:ext>
                  </a:extLst>
                </p14:cNvPr>
                <p14:cNvContentPartPr/>
                <p14:nvPr/>
              </p14:nvContentPartPr>
              <p14:xfrm>
                <a:off x="5384166" y="4573211"/>
                <a:ext cx="3960" cy="507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6F0706B-E910-4AD0-9A40-F4C32747891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375166" y="4564571"/>
                  <a:ext cx="21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368054B8-62A1-4966-A69F-DBDF97D8E0F4}"/>
                    </a:ext>
                  </a:extLst>
                </p14:cNvPr>
                <p14:cNvContentPartPr/>
                <p14:nvPr/>
              </p14:nvContentPartPr>
              <p14:xfrm>
                <a:off x="5417286" y="4554131"/>
                <a:ext cx="10440" cy="5436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368054B8-62A1-4966-A69F-DBDF97D8E0F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408286" y="4545491"/>
                  <a:ext cx="28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1B0A9521-92E2-4F01-8F82-80D875C7414E}"/>
                    </a:ext>
                  </a:extLst>
                </p14:cNvPr>
                <p14:cNvContentPartPr/>
                <p14:nvPr/>
              </p14:nvContentPartPr>
              <p14:xfrm>
                <a:off x="5367246" y="4567091"/>
                <a:ext cx="86760" cy="1044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1B0A9521-92E2-4F01-8F82-80D875C7414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358246" y="4558091"/>
                  <a:ext cx="104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56B5BAAA-FF26-4D9F-B637-7F1E83554F89}"/>
                    </a:ext>
                  </a:extLst>
                </p14:cNvPr>
                <p14:cNvContentPartPr/>
                <p14:nvPr/>
              </p14:nvContentPartPr>
              <p14:xfrm>
                <a:off x="5374806" y="4638371"/>
                <a:ext cx="79560" cy="9756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56B5BAAA-FF26-4D9F-B637-7F1E83554F8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365806" y="4629731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D1B3D278-7B27-4F5D-8A8E-A162195C9223}"/>
                    </a:ext>
                  </a:extLst>
                </p14:cNvPr>
                <p14:cNvContentPartPr/>
                <p14:nvPr/>
              </p14:nvContentPartPr>
              <p14:xfrm>
                <a:off x="5489286" y="4620731"/>
                <a:ext cx="61920" cy="86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D1B3D278-7B27-4F5D-8A8E-A162195C922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480646" y="4611731"/>
                  <a:ext cx="7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FD90CA5E-6A82-4EBF-A47C-BA826FFFAB03}"/>
                    </a:ext>
                  </a:extLst>
                </p14:cNvPr>
                <p14:cNvContentPartPr/>
                <p14:nvPr/>
              </p14:nvContentPartPr>
              <p14:xfrm>
                <a:off x="5579286" y="4572491"/>
                <a:ext cx="64440" cy="8928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FD90CA5E-6A82-4EBF-A47C-BA826FFFAB0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570646" y="4563491"/>
                  <a:ext cx="82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7F2622D1-4993-4D56-8561-4C6D729EF4B8}"/>
                    </a:ext>
                  </a:extLst>
                </p14:cNvPr>
                <p14:cNvContentPartPr/>
                <p14:nvPr/>
              </p14:nvContentPartPr>
              <p14:xfrm>
                <a:off x="5649846" y="4661411"/>
                <a:ext cx="24480" cy="4968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7F2622D1-4993-4D56-8561-4C6D729EF4B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641206" y="4652771"/>
                  <a:ext cx="42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CCAE64D-B4A4-4DAA-A364-E9304B713957}"/>
                    </a:ext>
                  </a:extLst>
                </p14:cNvPr>
                <p14:cNvContentPartPr/>
                <p14:nvPr/>
              </p14:nvContentPartPr>
              <p14:xfrm>
                <a:off x="5685126" y="4539731"/>
                <a:ext cx="59400" cy="2300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CCAE64D-B4A4-4DAA-A364-E9304B71395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676486" y="4531091"/>
                  <a:ext cx="770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693266B6-DBF0-4D8E-AD75-A8EBD5B9E7D0}"/>
              </a:ext>
            </a:extLst>
          </p:cNvPr>
          <p:cNvGrpSpPr/>
          <p:nvPr/>
        </p:nvGrpSpPr>
        <p:grpSpPr>
          <a:xfrm>
            <a:off x="5864406" y="2102080"/>
            <a:ext cx="161640" cy="82800"/>
            <a:chOff x="5864406" y="4604891"/>
            <a:chExt cx="16164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18AD4B54-7861-4BB2-9C8E-3CE2D9FF6BE0}"/>
                    </a:ext>
                  </a:extLst>
                </p14:cNvPr>
                <p14:cNvContentPartPr/>
                <p14:nvPr/>
              </p14:nvContentPartPr>
              <p14:xfrm>
                <a:off x="5864406" y="4604891"/>
                <a:ext cx="57240" cy="8280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18AD4B54-7861-4BB2-9C8E-3CE2D9FF6BE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855766" y="4595891"/>
                  <a:ext cx="74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8ED9E4DF-8D71-45EE-BA6E-12B728528EA9}"/>
                    </a:ext>
                  </a:extLst>
                </p14:cNvPr>
                <p14:cNvContentPartPr/>
                <p14:nvPr/>
              </p14:nvContentPartPr>
              <p14:xfrm>
                <a:off x="5934246" y="4617131"/>
                <a:ext cx="35640" cy="6012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8ED9E4DF-8D71-45EE-BA6E-12B728528EA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925246" y="4608491"/>
                  <a:ext cx="53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FB86031-3D8C-4EB8-9399-EAB2346CA851}"/>
                    </a:ext>
                  </a:extLst>
                </p14:cNvPr>
                <p14:cNvContentPartPr/>
                <p14:nvPr/>
              </p14:nvContentPartPr>
              <p14:xfrm>
                <a:off x="5972406" y="4605251"/>
                <a:ext cx="53640" cy="7848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FB86031-3D8C-4EB8-9399-EAB2346CA85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963406" y="4596611"/>
                  <a:ext cx="712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49E95E67-5507-44E9-A0BB-3F6D80827DCF}"/>
              </a:ext>
            </a:extLst>
          </p:cNvPr>
          <p:cNvGrpSpPr/>
          <p:nvPr/>
        </p:nvGrpSpPr>
        <p:grpSpPr>
          <a:xfrm>
            <a:off x="6088744" y="2049322"/>
            <a:ext cx="253800" cy="190440"/>
            <a:chOff x="6088744" y="4552133"/>
            <a:chExt cx="2538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A7CD9FA0-E0DD-4A88-B3EF-59754FA1DBAA}"/>
                    </a:ext>
                  </a:extLst>
                </p14:cNvPr>
                <p14:cNvContentPartPr/>
                <p14:nvPr/>
              </p14:nvContentPartPr>
              <p14:xfrm>
                <a:off x="6088744" y="4569413"/>
                <a:ext cx="27720" cy="1612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A7CD9FA0-E0DD-4A88-B3EF-59754FA1DBA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080104" y="4560773"/>
                  <a:ext cx="45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D2D65757-2490-45CB-B1A8-D3EBE89AC66D}"/>
                    </a:ext>
                  </a:extLst>
                </p14:cNvPr>
                <p14:cNvContentPartPr/>
                <p14:nvPr/>
              </p14:nvContentPartPr>
              <p14:xfrm>
                <a:off x="6148864" y="4593893"/>
                <a:ext cx="67320" cy="11592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D2D65757-2490-45CB-B1A8-D3EBE89AC66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140224" y="4585253"/>
                  <a:ext cx="84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327CA03D-93F4-4847-8FD0-C64FEAEB134F}"/>
                    </a:ext>
                  </a:extLst>
                </p14:cNvPr>
                <p14:cNvContentPartPr/>
                <p14:nvPr/>
              </p14:nvContentPartPr>
              <p14:xfrm>
                <a:off x="6221224" y="4675613"/>
                <a:ext cx="45720" cy="5040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327CA03D-93F4-4847-8FD0-C64FEAEB134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212584" y="4666613"/>
                  <a:ext cx="63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71AC957F-FEA2-4143-AB9C-17CBAAEEB37C}"/>
                    </a:ext>
                  </a:extLst>
                </p14:cNvPr>
                <p14:cNvContentPartPr/>
                <p14:nvPr/>
              </p14:nvContentPartPr>
              <p14:xfrm>
                <a:off x="6295024" y="4552133"/>
                <a:ext cx="47520" cy="1904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71AC957F-FEA2-4143-AB9C-17CBAAEEB37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86024" y="4543133"/>
                  <a:ext cx="65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BC165E85-FAE4-457B-A57A-B6447075335E}"/>
                    </a:ext>
                  </a:extLst>
                </p14:cNvPr>
                <p14:cNvContentPartPr/>
                <p14:nvPr/>
              </p14:nvContentPartPr>
              <p14:xfrm>
                <a:off x="6167944" y="4631333"/>
                <a:ext cx="48960" cy="1044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BC165E85-FAE4-457B-A57A-B6447075335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158944" y="4622693"/>
                  <a:ext cx="666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EE58B47A-6816-4FA6-BA03-1595F167FBEC}"/>
              </a:ext>
            </a:extLst>
          </p:cNvPr>
          <p:cNvGrpSpPr/>
          <p:nvPr/>
        </p:nvGrpSpPr>
        <p:grpSpPr>
          <a:xfrm>
            <a:off x="6775991" y="2059803"/>
            <a:ext cx="491040" cy="234720"/>
            <a:chOff x="6775991" y="4562614"/>
            <a:chExt cx="49104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5CBFEE1-7369-4EF4-9226-CF9364D1042D}"/>
                    </a:ext>
                  </a:extLst>
                </p14:cNvPr>
                <p14:cNvContentPartPr/>
                <p14:nvPr/>
              </p14:nvContentPartPr>
              <p14:xfrm>
                <a:off x="6775991" y="4607974"/>
                <a:ext cx="54000" cy="7992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5CBFEE1-7369-4EF4-9226-CF9364D1042D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767351" y="4598974"/>
                  <a:ext cx="7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E8F6EB2C-E50E-491F-8BCE-37CC0DB53463}"/>
                    </a:ext>
                  </a:extLst>
                </p14:cNvPr>
                <p14:cNvContentPartPr/>
                <p14:nvPr/>
              </p14:nvContentPartPr>
              <p14:xfrm>
                <a:off x="6854111" y="4609774"/>
                <a:ext cx="50400" cy="5760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E8F6EB2C-E50E-491F-8BCE-37CC0DB5346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845111" y="4601134"/>
                  <a:ext cx="6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FD4926E0-82EB-4D9D-9E47-F939EB4E2D03}"/>
                    </a:ext>
                  </a:extLst>
                </p14:cNvPr>
                <p14:cNvContentPartPr/>
                <p14:nvPr/>
              </p14:nvContentPartPr>
              <p14:xfrm>
                <a:off x="6897311" y="4608694"/>
                <a:ext cx="50040" cy="6840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FD4926E0-82EB-4D9D-9E47-F939EB4E2D0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888671" y="4600054"/>
                  <a:ext cx="67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54587283-9786-4870-851B-7AD14FE5035E}"/>
                    </a:ext>
                  </a:extLst>
                </p14:cNvPr>
                <p14:cNvContentPartPr/>
                <p14:nvPr/>
              </p14:nvContentPartPr>
              <p14:xfrm>
                <a:off x="7002431" y="4564054"/>
                <a:ext cx="35640" cy="18144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54587283-9786-4870-851B-7AD14FE5035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93791" y="4555054"/>
                  <a:ext cx="53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2863AEF2-B3B9-4CD7-8615-34069778BAA7}"/>
                    </a:ext>
                  </a:extLst>
                </p14:cNvPr>
                <p14:cNvContentPartPr/>
                <p14:nvPr/>
              </p14:nvContentPartPr>
              <p14:xfrm>
                <a:off x="7105391" y="4588174"/>
                <a:ext cx="3960" cy="4752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2863AEF2-B3B9-4CD7-8615-34069778BAA7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96391" y="4579174"/>
                  <a:ext cx="21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616C3E3F-A493-49A2-A596-C3AC421EC8F1}"/>
                    </a:ext>
                  </a:extLst>
                </p14:cNvPr>
                <p14:cNvContentPartPr/>
                <p14:nvPr/>
              </p14:nvContentPartPr>
              <p14:xfrm>
                <a:off x="7130591" y="4589614"/>
                <a:ext cx="12960" cy="4248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616C3E3F-A493-49A2-A596-C3AC421EC8F1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121951" y="4580614"/>
                  <a:ext cx="30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DAF4B7C6-4582-43C9-BB10-C14ECC60CB25}"/>
                    </a:ext>
                  </a:extLst>
                </p14:cNvPr>
                <p14:cNvContentPartPr/>
                <p14:nvPr/>
              </p14:nvContentPartPr>
              <p14:xfrm>
                <a:off x="7084151" y="4587814"/>
                <a:ext cx="94320" cy="7704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DAF4B7C6-4582-43C9-BB10-C14ECC60CB2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075511" y="4578814"/>
                  <a:ext cx="111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3C7B2E1-540F-4172-97DB-748F7FCC2704}"/>
                    </a:ext>
                  </a:extLst>
                </p14:cNvPr>
                <p14:cNvContentPartPr/>
                <p14:nvPr/>
              </p14:nvContentPartPr>
              <p14:xfrm>
                <a:off x="7114031" y="4681054"/>
                <a:ext cx="57960" cy="6012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3C7B2E1-540F-4172-97DB-748F7FCC270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105391" y="4672414"/>
                  <a:ext cx="75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D36AF142-833F-4EB8-AE72-CACF4036A617}"/>
                    </a:ext>
                  </a:extLst>
                </p14:cNvPr>
                <p14:cNvContentPartPr/>
                <p14:nvPr/>
              </p14:nvContentPartPr>
              <p14:xfrm>
                <a:off x="7200071" y="4562614"/>
                <a:ext cx="66960" cy="23472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D36AF142-833F-4EB8-AE72-CACF4036A61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191431" y="4553614"/>
                  <a:ext cx="846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D31F6653-266B-4161-9B05-40EBDFA30EDD}"/>
              </a:ext>
            </a:extLst>
          </p:cNvPr>
          <p:cNvGrpSpPr/>
          <p:nvPr/>
        </p:nvGrpSpPr>
        <p:grpSpPr>
          <a:xfrm>
            <a:off x="5087466" y="2447940"/>
            <a:ext cx="705600" cy="208080"/>
            <a:chOff x="5087466" y="4950751"/>
            <a:chExt cx="70560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CB3A3EFF-0E8C-4153-B034-933F50AEFA87}"/>
                    </a:ext>
                  </a:extLst>
                </p14:cNvPr>
                <p14:cNvContentPartPr/>
                <p14:nvPr/>
              </p14:nvContentPartPr>
              <p14:xfrm>
                <a:off x="5087466" y="4998271"/>
                <a:ext cx="51120" cy="8640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CB3A3EFF-0E8C-4153-B034-933F50AEFA8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078466" y="4989271"/>
                  <a:ext cx="68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7992BEC-9215-4664-B1F5-BAC263102F07}"/>
                    </a:ext>
                  </a:extLst>
                </p14:cNvPr>
                <p14:cNvContentPartPr/>
                <p14:nvPr/>
              </p14:nvContentPartPr>
              <p14:xfrm>
                <a:off x="5153706" y="5010511"/>
                <a:ext cx="59040" cy="6984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7992BEC-9215-4664-B1F5-BAC263102F07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144706" y="5001871"/>
                  <a:ext cx="7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8B1EEB52-1C64-473C-B44C-0838B50DA412}"/>
                    </a:ext>
                  </a:extLst>
                </p14:cNvPr>
                <p14:cNvContentPartPr/>
                <p14:nvPr/>
              </p14:nvContentPartPr>
              <p14:xfrm>
                <a:off x="5230386" y="5010511"/>
                <a:ext cx="37440" cy="7056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8B1EEB52-1C64-473C-B44C-0838B50DA41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221386" y="5001871"/>
                  <a:ext cx="55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8E1E7633-69BB-45C2-B4C9-5ABCB2975DD2}"/>
                    </a:ext>
                  </a:extLst>
                </p14:cNvPr>
                <p14:cNvContentPartPr/>
                <p14:nvPr/>
              </p14:nvContentPartPr>
              <p14:xfrm>
                <a:off x="5299146" y="4950751"/>
                <a:ext cx="46080" cy="20052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8E1E7633-69BB-45C2-B4C9-5ABCB2975DD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290506" y="4941751"/>
                  <a:ext cx="63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197F703C-6CE9-476B-BB6B-C6AF3612BE24}"/>
                    </a:ext>
                  </a:extLst>
                </p14:cNvPr>
                <p14:cNvContentPartPr/>
                <p14:nvPr/>
              </p14:nvContentPartPr>
              <p14:xfrm>
                <a:off x="5394186" y="5018791"/>
                <a:ext cx="51840" cy="7560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197F703C-6CE9-476B-BB6B-C6AF3612BE2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385186" y="5010151"/>
                  <a:ext cx="69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8FE699CC-4734-4284-A702-C3AA158737CA}"/>
                    </a:ext>
                  </a:extLst>
                </p14:cNvPr>
                <p14:cNvContentPartPr/>
                <p14:nvPr/>
              </p14:nvContentPartPr>
              <p14:xfrm>
                <a:off x="5365386" y="5017351"/>
                <a:ext cx="192960" cy="4680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8FE699CC-4734-4284-A702-C3AA158737C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356386" y="5008711"/>
                  <a:ext cx="21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4958C5A0-4008-4A66-A155-2D1291582C49}"/>
                    </a:ext>
                  </a:extLst>
                </p14:cNvPr>
                <p14:cNvContentPartPr/>
                <p14:nvPr/>
              </p14:nvContentPartPr>
              <p14:xfrm>
                <a:off x="5598666" y="5005471"/>
                <a:ext cx="82440" cy="10116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4958C5A0-4008-4A66-A155-2D1291582C4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590026" y="4996471"/>
                  <a:ext cx="100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0827172F-EA19-4A36-BA7E-E6F53391734B}"/>
                    </a:ext>
                  </a:extLst>
                </p14:cNvPr>
                <p14:cNvContentPartPr/>
                <p14:nvPr/>
              </p14:nvContentPartPr>
              <p14:xfrm>
                <a:off x="5689746" y="5075311"/>
                <a:ext cx="49680" cy="5580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0827172F-EA19-4A36-BA7E-E6F53391734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680746" y="5066671"/>
                  <a:ext cx="67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21C835CD-67C4-4C88-BBB3-0A31E2AEE844}"/>
                    </a:ext>
                  </a:extLst>
                </p14:cNvPr>
                <p14:cNvContentPartPr/>
                <p14:nvPr/>
              </p14:nvContentPartPr>
              <p14:xfrm>
                <a:off x="5754906" y="4981351"/>
                <a:ext cx="38160" cy="17748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21C835CD-67C4-4C88-BBB3-0A31E2AEE84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745906" y="4972351"/>
                  <a:ext cx="558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D07CA594-0662-4435-89FF-AC92CA791799}"/>
              </a:ext>
            </a:extLst>
          </p:cNvPr>
          <p:cNvGrpSpPr/>
          <p:nvPr/>
        </p:nvGrpSpPr>
        <p:grpSpPr>
          <a:xfrm>
            <a:off x="5935626" y="2430660"/>
            <a:ext cx="660600" cy="224280"/>
            <a:chOff x="5935626" y="4933471"/>
            <a:chExt cx="6606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1C35FD9-B919-4FA4-B897-5850E4B48A9C}"/>
                    </a:ext>
                  </a:extLst>
                </p14:cNvPr>
                <p14:cNvContentPartPr/>
                <p14:nvPr/>
              </p14:nvContentPartPr>
              <p14:xfrm>
                <a:off x="5935626" y="4970551"/>
                <a:ext cx="45720" cy="8172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41C35FD9-B919-4FA4-B897-5850E4B48A9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926626" y="4961911"/>
                  <a:ext cx="63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FC86AF02-CD43-42CB-9056-97DD42FAFAAA}"/>
                    </a:ext>
                  </a:extLst>
                </p14:cNvPr>
                <p14:cNvContentPartPr/>
                <p14:nvPr/>
              </p14:nvContentPartPr>
              <p14:xfrm>
                <a:off x="5995386" y="4980631"/>
                <a:ext cx="50760" cy="5616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FC86AF02-CD43-42CB-9056-97DD42FAFAA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986386" y="4971631"/>
                  <a:ext cx="68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9F5F0D83-533F-4205-A4CF-85A02C6A6594}"/>
                    </a:ext>
                  </a:extLst>
                </p14:cNvPr>
                <p14:cNvContentPartPr/>
                <p14:nvPr/>
              </p14:nvContentPartPr>
              <p14:xfrm>
                <a:off x="6056946" y="4965151"/>
                <a:ext cx="44640" cy="6840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9F5F0D83-533F-4205-A4CF-85A02C6A659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048306" y="4956511"/>
                  <a:ext cx="6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0BE5FBB5-49E3-402D-9611-002D006C939A}"/>
                    </a:ext>
                  </a:extLst>
                </p14:cNvPr>
                <p14:cNvContentPartPr/>
                <p14:nvPr/>
              </p14:nvContentPartPr>
              <p14:xfrm>
                <a:off x="6133266" y="4933471"/>
                <a:ext cx="48960" cy="20592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0BE5FBB5-49E3-402D-9611-002D006C939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124266" y="4924831"/>
                  <a:ext cx="66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767A1472-C6B4-431E-9794-29CDF8AE9E79}"/>
                    </a:ext>
                  </a:extLst>
                </p14:cNvPr>
                <p14:cNvContentPartPr/>
                <p14:nvPr/>
              </p14:nvContentPartPr>
              <p14:xfrm>
                <a:off x="6214986" y="4970911"/>
                <a:ext cx="3600" cy="5220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767A1472-C6B4-431E-9794-29CDF8AE9E7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205986" y="4961911"/>
                  <a:ext cx="21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624FCB72-D80D-47FA-9E97-59B1B4B3C299}"/>
                    </a:ext>
                  </a:extLst>
                </p14:cNvPr>
                <p14:cNvContentPartPr/>
                <p14:nvPr/>
              </p14:nvContentPartPr>
              <p14:xfrm>
                <a:off x="6202746" y="4958671"/>
                <a:ext cx="87840" cy="4896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624FCB72-D80D-47FA-9E97-59B1B4B3C29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194106" y="4950031"/>
                  <a:ext cx="105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6B2251ED-9FD1-4244-81E8-FD01846BABC2}"/>
                    </a:ext>
                  </a:extLst>
                </p14:cNvPr>
                <p14:cNvContentPartPr/>
                <p14:nvPr/>
              </p14:nvContentPartPr>
              <p14:xfrm>
                <a:off x="6207066" y="5039311"/>
                <a:ext cx="68760" cy="540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6B2251ED-9FD1-4244-81E8-FD01846BABC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198066" y="5030311"/>
                  <a:ext cx="86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8D2D5003-E366-48F4-B55F-A23DA64ADBE5}"/>
                    </a:ext>
                  </a:extLst>
                </p14:cNvPr>
                <p14:cNvContentPartPr/>
                <p14:nvPr/>
              </p14:nvContentPartPr>
              <p14:xfrm>
                <a:off x="6214266" y="5065591"/>
                <a:ext cx="50040" cy="6984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8D2D5003-E366-48F4-B55F-A23DA64ADBE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205266" y="5056951"/>
                  <a:ext cx="67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2A44790D-AEC9-4C6C-B308-20F8D82287BF}"/>
                    </a:ext>
                  </a:extLst>
                </p14:cNvPr>
                <p14:cNvContentPartPr/>
                <p14:nvPr/>
              </p14:nvContentPartPr>
              <p14:xfrm>
                <a:off x="6317226" y="5014831"/>
                <a:ext cx="57960" cy="720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2A44790D-AEC9-4C6C-B308-20F8D82287B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308226" y="5005831"/>
                  <a:ext cx="75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EB01B580-A0A8-49A1-B38A-FDC7C5D69AC5}"/>
                    </a:ext>
                  </a:extLst>
                </p14:cNvPr>
                <p14:cNvContentPartPr/>
                <p14:nvPr/>
              </p14:nvContentPartPr>
              <p14:xfrm>
                <a:off x="6390306" y="4959751"/>
                <a:ext cx="73800" cy="9360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EB01B580-A0A8-49A1-B38A-FDC7C5D69AC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381666" y="4951111"/>
                  <a:ext cx="9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63E1F405-ECD8-48CE-AAB8-FC546B5D0AE1}"/>
                    </a:ext>
                  </a:extLst>
                </p14:cNvPr>
                <p14:cNvContentPartPr/>
                <p14:nvPr/>
              </p14:nvContentPartPr>
              <p14:xfrm>
                <a:off x="6475626" y="5029591"/>
                <a:ext cx="37080" cy="6480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63E1F405-ECD8-48CE-AAB8-FC546B5D0AE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466626" y="5020951"/>
                  <a:ext cx="54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B7D37F7D-7102-4A2C-AB41-3C3B30E4E30B}"/>
                    </a:ext>
                  </a:extLst>
                </p14:cNvPr>
                <p14:cNvContentPartPr/>
                <p14:nvPr/>
              </p14:nvContentPartPr>
              <p14:xfrm>
                <a:off x="6545106" y="4938871"/>
                <a:ext cx="51120" cy="21888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B7D37F7D-7102-4A2C-AB41-3C3B30E4E30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536466" y="4929871"/>
                  <a:ext cx="687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E2864D-3586-4180-BF4A-38C8E4358336}"/>
              </a:ext>
            </a:extLst>
          </p:cNvPr>
          <p:cNvGrpSpPr/>
          <p:nvPr/>
        </p:nvGrpSpPr>
        <p:grpSpPr>
          <a:xfrm>
            <a:off x="6750306" y="2441460"/>
            <a:ext cx="484920" cy="240120"/>
            <a:chOff x="6750306" y="4944271"/>
            <a:chExt cx="4849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5C37577E-B3A8-45DD-850C-C96068A79C24}"/>
                    </a:ext>
                  </a:extLst>
                </p14:cNvPr>
                <p14:cNvContentPartPr/>
                <p14:nvPr/>
              </p14:nvContentPartPr>
              <p14:xfrm>
                <a:off x="6750306" y="4993951"/>
                <a:ext cx="59040" cy="7488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5C37577E-B3A8-45DD-850C-C96068A79C24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741666" y="4984951"/>
                  <a:ext cx="7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64EBA836-E800-46DC-95AC-9A7C3BA5BCF0}"/>
                    </a:ext>
                  </a:extLst>
                </p14:cNvPr>
                <p14:cNvContentPartPr/>
                <p14:nvPr/>
              </p14:nvContentPartPr>
              <p14:xfrm>
                <a:off x="6821946" y="5002951"/>
                <a:ext cx="42120" cy="6336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64EBA836-E800-46DC-95AC-9A7C3BA5BCF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812946" y="4994311"/>
                  <a:ext cx="59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C951501C-B5FD-4415-A01E-D246AA91AF51}"/>
                    </a:ext>
                  </a:extLst>
                </p14:cNvPr>
                <p14:cNvContentPartPr/>
                <p14:nvPr/>
              </p14:nvContentPartPr>
              <p14:xfrm>
                <a:off x="6885666" y="4997551"/>
                <a:ext cx="31320" cy="7056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C951501C-B5FD-4415-A01E-D246AA91AF51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877026" y="4988551"/>
                  <a:ext cx="48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49D7308E-EE00-4013-8491-3037B7FBFCB4}"/>
                    </a:ext>
                  </a:extLst>
                </p14:cNvPr>
                <p14:cNvContentPartPr/>
                <p14:nvPr/>
              </p14:nvContentPartPr>
              <p14:xfrm>
                <a:off x="6950466" y="4944271"/>
                <a:ext cx="51480" cy="18828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49D7308E-EE00-4013-8491-3037B7FBFCB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941826" y="4935271"/>
                  <a:ext cx="69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2930CFC7-46AE-4700-80CC-2B26AA830A8F}"/>
                    </a:ext>
                  </a:extLst>
                </p14:cNvPr>
                <p14:cNvContentPartPr/>
                <p14:nvPr/>
              </p14:nvContentPartPr>
              <p14:xfrm>
                <a:off x="7045866" y="4980631"/>
                <a:ext cx="25200" cy="5292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2930CFC7-46AE-4700-80CC-2B26AA830A8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036866" y="4971991"/>
                  <a:ext cx="42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434F317F-1A70-4799-B099-AC66C9EF37B8}"/>
                    </a:ext>
                  </a:extLst>
                </p14:cNvPr>
                <p14:cNvContentPartPr/>
                <p14:nvPr/>
              </p14:nvContentPartPr>
              <p14:xfrm>
                <a:off x="7035066" y="4956871"/>
                <a:ext cx="113760" cy="5724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434F317F-1A70-4799-B099-AC66C9EF37B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026426" y="4948231"/>
                  <a:ext cx="131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EDB720C2-2B0F-43DF-BC9D-2D346054A28D}"/>
                    </a:ext>
                  </a:extLst>
                </p14:cNvPr>
                <p14:cNvContentPartPr/>
                <p14:nvPr/>
              </p14:nvContentPartPr>
              <p14:xfrm>
                <a:off x="7046946" y="5059831"/>
                <a:ext cx="96480" cy="1512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EDB720C2-2B0F-43DF-BC9D-2D346054A28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038306" y="5051191"/>
                  <a:ext cx="114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11D6614-4271-4CA7-8595-B4E79D350C59}"/>
                    </a:ext>
                  </a:extLst>
                </p14:cNvPr>
                <p14:cNvContentPartPr/>
                <p14:nvPr/>
              </p14:nvContentPartPr>
              <p14:xfrm>
                <a:off x="7066746" y="5107351"/>
                <a:ext cx="63720" cy="6588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11D6614-4271-4CA7-8595-B4E79D350C5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057746" y="5098351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F860D51-7C3F-4FD8-83C8-327C94AE5309}"/>
                    </a:ext>
                  </a:extLst>
                </p14:cNvPr>
                <p14:cNvContentPartPr/>
                <p14:nvPr/>
              </p14:nvContentPartPr>
              <p14:xfrm>
                <a:off x="7159266" y="4972351"/>
                <a:ext cx="75960" cy="21204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F860D51-7C3F-4FD8-83C8-327C94AE530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50626" y="4963351"/>
                  <a:ext cx="936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C8A941C6-EE7A-423F-8B1C-FC8F5E92E447}"/>
              </a:ext>
            </a:extLst>
          </p:cNvPr>
          <p:cNvGrpSpPr/>
          <p:nvPr/>
        </p:nvGrpSpPr>
        <p:grpSpPr>
          <a:xfrm>
            <a:off x="6748506" y="2800380"/>
            <a:ext cx="396000" cy="227880"/>
            <a:chOff x="6748506" y="5303191"/>
            <a:chExt cx="3960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A2B6CE69-499D-4376-801B-7D0B0C61E929}"/>
                    </a:ext>
                  </a:extLst>
                </p14:cNvPr>
                <p14:cNvContentPartPr/>
                <p14:nvPr/>
              </p14:nvContentPartPr>
              <p14:xfrm>
                <a:off x="6748506" y="5360431"/>
                <a:ext cx="57960" cy="7092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A2B6CE69-499D-4376-801B-7D0B0C61E92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739866" y="5351431"/>
                  <a:ext cx="75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B7ED880-BA04-455B-975E-862981E59464}"/>
                    </a:ext>
                  </a:extLst>
                </p14:cNvPr>
                <p14:cNvContentPartPr/>
                <p14:nvPr/>
              </p14:nvContentPartPr>
              <p14:xfrm>
                <a:off x="6833826" y="5370871"/>
                <a:ext cx="54000" cy="5724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B7ED880-BA04-455B-975E-862981E5946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825186" y="5361871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E14BDD0B-7660-4F0B-A9EA-5A2096480B58}"/>
                    </a:ext>
                  </a:extLst>
                </p14:cNvPr>
                <p14:cNvContentPartPr/>
                <p14:nvPr/>
              </p14:nvContentPartPr>
              <p14:xfrm>
                <a:off x="6907986" y="5361151"/>
                <a:ext cx="43560" cy="6336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E14BDD0B-7660-4F0B-A9EA-5A2096480B5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898986" y="5352511"/>
                  <a:ext cx="61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FF1DB8F4-FEB3-4290-92C8-0E2B0A933E0B}"/>
                    </a:ext>
                  </a:extLst>
                </p14:cNvPr>
                <p14:cNvContentPartPr/>
                <p14:nvPr/>
              </p14:nvContentPartPr>
              <p14:xfrm>
                <a:off x="6966306" y="5303191"/>
                <a:ext cx="56520" cy="22788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FF1DB8F4-FEB3-4290-92C8-0E2B0A933E0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957306" y="5294551"/>
                  <a:ext cx="74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9DDAA8A7-3828-485D-90EA-E28AD8A7A89F}"/>
                    </a:ext>
                  </a:extLst>
                </p14:cNvPr>
                <p14:cNvContentPartPr/>
                <p14:nvPr/>
              </p14:nvContentPartPr>
              <p14:xfrm>
                <a:off x="7035786" y="5377711"/>
                <a:ext cx="47520" cy="723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9DDAA8A7-3828-485D-90EA-E28AD8A7A89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027146" y="5369071"/>
                  <a:ext cx="65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41B855D7-E1CE-46F0-815B-27C8A09EE791}"/>
                    </a:ext>
                  </a:extLst>
                </p14:cNvPr>
                <p14:cNvContentPartPr/>
                <p14:nvPr/>
              </p14:nvContentPartPr>
              <p14:xfrm>
                <a:off x="7099146" y="5331631"/>
                <a:ext cx="45360" cy="18504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41B855D7-E1CE-46F0-815B-27C8A09EE79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090506" y="5322631"/>
                  <a:ext cx="6300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41E20C05-D509-408F-9723-2490F18BBA5F}"/>
              </a:ext>
            </a:extLst>
          </p:cNvPr>
          <p:cNvGrpSpPr/>
          <p:nvPr/>
        </p:nvGrpSpPr>
        <p:grpSpPr>
          <a:xfrm>
            <a:off x="5878386" y="2784540"/>
            <a:ext cx="469800" cy="231480"/>
            <a:chOff x="5878386" y="5287351"/>
            <a:chExt cx="4698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A24A201C-0934-4BDE-8428-45C8CDE06BDC}"/>
                    </a:ext>
                  </a:extLst>
                </p14:cNvPr>
                <p14:cNvContentPartPr/>
                <p14:nvPr/>
              </p14:nvContentPartPr>
              <p14:xfrm>
                <a:off x="5878386" y="5330191"/>
                <a:ext cx="46440" cy="8172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A24A201C-0934-4BDE-8428-45C8CDE06BD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869386" y="5321551"/>
                  <a:ext cx="64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B97B3EDC-5E34-4C0F-9250-9204E0273379}"/>
                    </a:ext>
                  </a:extLst>
                </p14:cNvPr>
                <p14:cNvContentPartPr/>
                <p14:nvPr/>
              </p14:nvContentPartPr>
              <p14:xfrm>
                <a:off x="5947866" y="5338111"/>
                <a:ext cx="47520" cy="5976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B97B3EDC-5E34-4C0F-9250-9204E027337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939226" y="5329471"/>
                  <a:ext cx="6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A0D80330-6E1C-4DB9-B920-824B6748B3D6}"/>
                    </a:ext>
                  </a:extLst>
                </p14:cNvPr>
                <p14:cNvContentPartPr/>
                <p14:nvPr/>
              </p14:nvContentPartPr>
              <p14:xfrm>
                <a:off x="6010506" y="5330911"/>
                <a:ext cx="37440" cy="5832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A0D80330-6E1C-4DB9-B920-824B6748B3D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01506" y="5321911"/>
                  <a:ext cx="55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B7109B39-C23F-4378-8FF0-18303EC2B3FF}"/>
                    </a:ext>
                  </a:extLst>
                </p14:cNvPr>
                <p14:cNvContentPartPr/>
                <p14:nvPr/>
              </p14:nvContentPartPr>
              <p14:xfrm>
                <a:off x="6051186" y="5287351"/>
                <a:ext cx="56880" cy="23148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B7109B39-C23F-4378-8FF0-18303EC2B3F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042186" y="5278711"/>
                  <a:ext cx="74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3A5F9BE0-8CF6-4299-8F77-EAA47846AED0}"/>
                    </a:ext>
                  </a:extLst>
                </p14:cNvPr>
                <p14:cNvContentPartPr/>
                <p14:nvPr/>
              </p14:nvContentPartPr>
              <p14:xfrm>
                <a:off x="6151626" y="5326951"/>
                <a:ext cx="6840" cy="5976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3A5F9BE0-8CF6-4299-8F77-EAA47846AED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42626" y="5317951"/>
                  <a:ext cx="2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F1C7039C-A60D-4DF3-AF81-61DF0A5A6444}"/>
                    </a:ext>
                  </a:extLst>
                </p14:cNvPr>
                <p14:cNvContentPartPr/>
                <p14:nvPr/>
              </p14:nvContentPartPr>
              <p14:xfrm>
                <a:off x="6186546" y="5329471"/>
                <a:ext cx="8280" cy="5580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F1C7039C-A60D-4DF3-AF81-61DF0A5A644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177906" y="5320471"/>
                  <a:ext cx="25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B36F72F5-8B6E-4EF5-852D-9443321320AA}"/>
                    </a:ext>
                  </a:extLst>
                </p14:cNvPr>
                <p14:cNvContentPartPr/>
                <p14:nvPr/>
              </p14:nvContentPartPr>
              <p14:xfrm>
                <a:off x="6129666" y="5316151"/>
                <a:ext cx="103320" cy="7992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B36F72F5-8B6E-4EF5-852D-9443321320AA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121026" y="5307511"/>
                  <a:ext cx="12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B7C7DB52-97B0-424B-B094-F4D3536AABFD}"/>
                    </a:ext>
                  </a:extLst>
                </p14:cNvPr>
                <p14:cNvContentPartPr/>
                <p14:nvPr/>
              </p14:nvContentPartPr>
              <p14:xfrm>
                <a:off x="6174306" y="5421271"/>
                <a:ext cx="46800" cy="6084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B7C7DB52-97B0-424B-B094-F4D3536AABF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65306" y="5412631"/>
                  <a:ext cx="64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4AF9C4CC-1152-4A3C-8B22-7962926FF8D1}"/>
                    </a:ext>
                  </a:extLst>
                </p14:cNvPr>
                <p14:cNvContentPartPr/>
                <p14:nvPr/>
              </p14:nvContentPartPr>
              <p14:xfrm>
                <a:off x="6280146" y="5303911"/>
                <a:ext cx="68040" cy="21312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4AF9C4CC-1152-4A3C-8B22-7962926FF8D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271506" y="5294911"/>
                  <a:ext cx="8568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781A2148-DCF6-40BD-991B-5DD58C89DA65}"/>
              </a:ext>
            </a:extLst>
          </p:cNvPr>
          <p:cNvGrpSpPr/>
          <p:nvPr/>
        </p:nvGrpSpPr>
        <p:grpSpPr>
          <a:xfrm>
            <a:off x="5113386" y="2753580"/>
            <a:ext cx="523080" cy="270720"/>
            <a:chOff x="5113386" y="5256391"/>
            <a:chExt cx="52308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FB3AA7C2-F7FC-4D0C-9FC1-EDADDF12053B}"/>
                    </a:ext>
                  </a:extLst>
                </p14:cNvPr>
                <p14:cNvContentPartPr/>
                <p14:nvPr/>
              </p14:nvContentPartPr>
              <p14:xfrm>
                <a:off x="5113386" y="5334511"/>
                <a:ext cx="45000" cy="7164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FB3AA7C2-F7FC-4D0C-9FC1-EDADDF12053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104386" y="5325871"/>
                  <a:ext cx="62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88977F47-240A-4379-9BA6-D5DF79542B4F}"/>
                    </a:ext>
                  </a:extLst>
                </p14:cNvPr>
                <p14:cNvContentPartPr/>
                <p14:nvPr/>
              </p14:nvContentPartPr>
              <p14:xfrm>
                <a:off x="5173866" y="5337751"/>
                <a:ext cx="49680" cy="5508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88977F47-240A-4379-9BA6-D5DF79542B4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165226" y="5328751"/>
                  <a:ext cx="67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9048E01-8D86-4DC7-8097-B143DD75CFB7}"/>
                    </a:ext>
                  </a:extLst>
                </p14:cNvPr>
                <p14:cNvContentPartPr/>
                <p14:nvPr/>
              </p14:nvContentPartPr>
              <p14:xfrm>
                <a:off x="5254506" y="5332351"/>
                <a:ext cx="33120" cy="5796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9048E01-8D86-4DC7-8097-B143DD75CFB7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245866" y="5323351"/>
                  <a:ext cx="50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839D9E62-79DE-47B0-B769-FFE0FB2D7720}"/>
                    </a:ext>
                  </a:extLst>
                </p14:cNvPr>
                <p14:cNvContentPartPr/>
                <p14:nvPr/>
              </p14:nvContentPartPr>
              <p14:xfrm>
                <a:off x="5297346" y="5256391"/>
                <a:ext cx="62280" cy="27072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39D9E62-79DE-47B0-B769-FFE0FB2D772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288706" y="5247391"/>
                  <a:ext cx="79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CA477697-907C-48C8-B330-9D606CA8EA91}"/>
                    </a:ext>
                  </a:extLst>
                </p14:cNvPr>
                <p14:cNvContentPartPr/>
                <p14:nvPr/>
              </p14:nvContentPartPr>
              <p14:xfrm>
                <a:off x="5427666" y="5323351"/>
                <a:ext cx="10080" cy="5292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CA477697-907C-48C8-B330-9D606CA8EA9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419026" y="5314711"/>
                  <a:ext cx="27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2A7602AF-27F8-4A48-859D-61FB9F0AA0E0}"/>
                    </a:ext>
                  </a:extLst>
                </p14:cNvPr>
                <p14:cNvContentPartPr/>
                <p14:nvPr/>
              </p14:nvContentPartPr>
              <p14:xfrm>
                <a:off x="5468706" y="5316871"/>
                <a:ext cx="1800" cy="5616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2A7602AF-27F8-4A48-859D-61FB9F0AA0E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5459706" y="5308231"/>
                  <a:ext cx="19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A1E46738-C6AC-4221-90E1-8299A584C7BF}"/>
                    </a:ext>
                  </a:extLst>
                </p14:cNvPr>
                <p14:cNvContentPartPr/>
                <p14:nvPr/>
              </p14:nvContentPartPr>
              <p14:xfrm>
                <a:off x="5397066" y="5297431"/>
                <a:ext cx="137160" cy="8640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A1E46738-C6AC-4221-90E1-8299A584C7BF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5388066" y="5288791"/>
                  <a:ext cx="154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B95D322D-8B29-428E-935D-492F871E7C1E}"/>
                    </a:ext>
                  </a:extLst>
                </p14:cNvPr>
                <p14:cNvContentPartPr/>
                <p14:nvPr/>
              </p14:nvContentPartPr>
              <p14:xfrm>
                <a:off x="5443866" y="5424511"/>
                <a:ext cx="62280" cy="7236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B95D322D-8B29-428E-935D-492F871E7C1E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435226" y="5415871"/>
                  <a:ext cx="79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21D1C58C-6C9D-4592-B405-45BBF2763DF0}"/>
                    </a:ext>
                  </a:extLst>
                </p14:cNvPr>
                <p14:cNvContentPartPr/>
                <p14:nvPr/>
              </p14:nvContentPartPr>
              <p14:xfrm>
                <a:off x="5574906" y="5284111"/>
                <a:ext cx="61560" cy="22968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21D1C58C-6C9D-4592-B405-45BBF2763DF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566266" y="5275471"/>
                  <a:ext cx="79200" cy="247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67" name="Table 61">
            <a:extLst>
              <a:ext uri="{FF2B5EF4-FFF2-40B4-BE49-F238E27FC236}">
                <a16:creationId xmlns:a16="http://schemas.microsoft.com/office/drawing/2014/main" id="{7739DEBA-1755-40D0-B793-211A0957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5766"/>
              </p:ext>
            </p:extLst>
          </p:nvPr>
        </p:nvGraphicFramePr>
        <p:xfrm>
          <a:off x="779831" y="3623802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aphicFrame>
        <p:nvGraphicFramePr>
          <p:cNvPr id="968" name="Table 61">
            <a:extLst>
              <a:ext uri="{FF2B5EF4-FFF2-40B4-BE49-F238E27FC236}">
                <a16:creationId xmlns:a16="http://schemas.microsoft.com/office/drawing/2014/main" id="{12412A89-F03B-4431-AB92-CD2269D9D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11022"/>
              </p:ext>
            </p:extLst>
          </p:nvPr>
        </p:nvGraphicFramePr>
        <p:xfrm>
          <a:off x="5043877" y="3623802"/>
          <a:ext cx="32693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480">
                  <a:extLst>
                    <a:ext uri="{9D8B030D-6E8A-4147-A177-3AD203B41FA5}">
                      <a16:colId xmlns:a16="http://schemas.microsoft.com/office/drawing/2014/main" val="249040739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50618277"/>
                    </a:ext>
                  </a:extLst>
                </a:gridCol>
                <a:gridCol w="828590">
                  <a:extLst>
                    <a:ext uri="{9D8B030D-6E8A-4147-A177-3AD203B41FA5}">
                      <a16:colId xmlns:a16="http://schemas.microsoft.com/office/drawing/2014/main" val="3998973696"/>
                    </a:ext>
                  </a:extLst>
                </a:gridCol>
                <a:gridCol w="817330">
                  <a:extLst>
                    <a:ext uri="{9D8B030D-6E8A-4147-A177-3AD203B41FA5}">
                      <a16:colId xmlns:a16="http://schemas.microsoft.com/office/drawing/2014/main" val="3381901403"/>
                    </a:ext>
                  </a:extLst>
                </a:gridCol>
              </a:tblGrid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5307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106440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55946"/>
                  </a:ext>
                </a:extLst>
              </a:tr>
              <a:tr h="358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43537"/>
                  </a:ext>
                </a:extLst>
              </a:tr>
            </a:tbl>
          </a:graphicData>
        </a:graphic>
      </p:graphicFrame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D1FAD813-8C07-4CE9-B521-C1045F695147}"/>
              </a:ext>
            </a:extLst>
          </p:cNvPr>
          <p:cNvGrpSpPr/>
          <p:nvPr/>
        </p:nvGrpSpPr>
        <p:grpSpPr>
          <a:xfrm>
            <a:off x="199639" y="3736700"/>
            <a:ext cx="234720" cy="286200"/>
            <a:chOff x="199639" y="3736700"/>
            <a:chExt cx="2347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712D37C9-52EC-41C7-B05E-C0BF9D631AD7}"/>
                    </a:ext>
                  </a:extLst>
                </p14:cNvPr>
                <p14:cNvContentPartPr/>
                <p14:nvPr/>
              </p14:nvContentPartPr>
              <p14:xfrm>
                <a:off x="217639" y="3786740"/>
                <a:ext cx="12600" cy="168480"/>
              </p14:xfrm>
            </p:contentPart>
          </mc:Choice>
          <mc:Fallback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712D37C9-52EC-41C7-B05E-C0BF9D631AD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08639" y="3777740"/>
                  <a:ext cx="30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213B4A6E-8A19-4FEF-9D1C-2226D02D7E6F}"/>
                    </a:ext>
                  </a:extLst>
                </p14:cNvPr>
                <p14:cNvContentPartPr/>
                <p14:nvPr/>
              </p14:nvContentPartPr>
              <p14:xfrm>
                <a:off x="199639" y="3810140"/>
                <a:ext cx="96480" cy="127080"/>
              </p14:xfrm>
            </p:contentPart>
          </mc:Choice>
          <mc:Fallback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213B4A6E-8A19-4FEF-9D1C-2226D02D7E6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90999" y="3801500"/>
                  <a:ext cx="114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D2E2068C-4AC4-4ECA-B18A-42185417818D}"/>
                    </a:ext>
                  </a:extLst>
                </p14:cNvPr>
                <p14:cNvContentPartPr/>
                <p14:nvPr/>
              </p14:nvContentPartPr>
              <p14:xfrm>
                <a:off x="317359" y="3927140"/>
                <a:ext cx="55440" cy="95760"/>
              </p14:xfrm>
            </p:contentPart>
          </mc:Choice>
          <mc:Fallback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D2E2068C-4AC4-4ECA-B18A-42185417818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08719" y="3918140"/>
                  <a:ext cx="73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E345418D-1F65-4053-B4F8-4574C6A6ACAB}"/>
                    </a:ext>
                  </a:extLst>
                </p14:cNvPr>
                <p14:cNvContentPartPr/>
                <p14:nvPr/>
              </p14:nvContentPartPr>
              <p14:xfrm>
                <a:off x="368479" y="3737420"/>
                <a:ext cx="65880" cy="15480"/>
              </p14:xfrm>
            </p:contentPart>
          </mc:Choice>
          <mc:Fallback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E345418D-1F65-4053-B4F8-4574C6A6ACA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59839" y="3728780"/>
                  <a:ext cx="83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00D69D1F-A65B-4367-ABD8-763F498AC2D9}"/>
                    </a:ext>
                  </a:extLst>
                </p14:cNvPr>
                <p14:cNvContentPartPr/>
                <p14:nvPr/>
              </p14:nvContentPartPr>
              <p14:xfrm>
                <a:off x="350119" y="3736700"/>
                <a:ext cx="66960" cy="102960"/>
              </p14:xfrm>
            </p:contentPart>
          </mc:Choice>
          <mc:Fallback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00D69D1F-A65B-4367-ABD8-763F498AC2D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41119" y="3727700"/>
                  <a:ext cx="846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CC64FE0F-A6EE-4A4C-B4F0-47E0A9399053}"/>
              </a:ext>
            </a:extLst>
          </p:cNvPr>
          <p:cNvGrpSpPr/>
          <p:nvPr/>
        </p:nvGrpSpPr>
        <p:grpSpPr>
          <a:xfrm>
            <a:off x="883279" y="3697460"/>
            <a:ext cx="523080" cy="267840"/>
            <a:chOff x="883279" y="3697460"/>
            <a:chExt cx="5230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05535E17-5CBE-4F87-BB9D-E10C1F5C75EC}"/>
                    </a:ext>
                  </a:extLst>
                </p14:cNvPr>
                <p14:cNvContentPartPr/>
                <p14:nvPr/>
              </p14:nvContentPartPr>
              <p14:xfrm>
                <a:off x="883279" y="3773060"/>
                <a:ext cx="75240" cy="115920"/>
              </p14:xfrm>
            </p:contentPart>
          </mc:Choice>
          <mc:Fallback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05535E17-5CBE-4F87-BB9D-E10C1F5C75E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74279" y="3764060"/>
                  <a:ext cx="9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B726C73A-ACAE-46CB-BA16-156F1303C844}"/>
                    </a:ext>
                  </a:extLst>
                </p14:cNvPr>
                <p14:cNvContentPartPr/>
                <p14:nvPr/>
              </p14:nvContentPartPr>
              <p14:xfrm>
                <a:off x="980479" y="3788900"/>
                <a:ext cx="44640" cy="80280"/>
              </p14:xfrm>
            </p:contentPart>
          </mc:Choice>
          <mc:Fallback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B726C73A-ACAE-46CB-BA16-156F1303C844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71839" y="3780260"/>
                  <a:ext cx="62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7CAE9B3F-447E-4F87-BBE8-56E661725200}"/>
                    </a:ext>
                  </a:extLst>
                </p14:cNvPr>
                <p14:cNvContentPartPr/>
                <p14:nvPr/>
              </p14:nvContentPartPr>
              <p14:xfrm>
                <a:off x="1051039" y="3788180"/>
                <a:ext cx="35280" cy="76680"/>
              </p14:xfrm>
            </p:contentPart>
          </mc:Choice>
          <mc:Fallback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7CAE9B3F-447E-4F87-BBE8-56E66172520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42399" y="3779540"/>
                  <a:ext cx="52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147C43F8-BF53-4764-984E-EA2857920B2A}"/>
                    </a:ext>
                  </a:extLst>
                </p14:cNvPr>
                <p14:cNvContentPartPr/>
                <p14:nvPr/>
              </p14:nvContentPartPr>
              <p14:xfrm>
                <a:off x="1126639" y="3697460"/>
                <a:ext cx="39960" cy="213120"/>
              </p14:xfrm>
            </p:contentPart>
          </mc:Choice>
          <mc:Fallback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147C43F8-BF53-4764-984E-EA2857920B2A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117639" y="3688460"/>
                  <a:ext cx="57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88B48D2C-DB8D-4C7E-89A4-E44A0A49876C}"/>
                    </a:ext>
                  </a:extLst>
                </p14:cNvPr>
                <p14:cNvContentPartPr/>
                <p14:nvPr/>
              </p14:nvContentPartPr>
              <p14:xfrm>
                <a:off x="1230679" y="3730940"/>
                <a:ext cx="1440" cy="55440"/>
              </p14:xfrm>
            </p:contentPart>
          </mc:Choice>
          <mc:Fallback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88B48D2C-DB8D-4C7E-89A4-E44A0A49876C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222039" y="3722300"/>
                  <a:ext cx="19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026AB775-B837-4088-8CAD-16522DC96098}"/>
                    </a:ext>
                  </a:extLst>
                </p14:cNvPr>
                <p14:cNvContentPartPr/>
                <p14:nvPr/>
              </p14:nvContentPartPr>
              <p14:xfrm>
                <a:off x="1195399" y="3728060"/>
                <a:ext cx="111600" cy="50040"/>
              </p14:xfrm>
            </p:contentPart>
          </mc:Choice>
          <mc:Fallback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026AB775-B837-4088-8CAD-16522DC9609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186759" y="3719420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D7B028AF-F52B-4E91-B916-429A5B0226AD}"/>
                    </a:ext>
                  </a:extLst>
                </p14:cNvPr>
                <p14:cNvContentPartPr/>
                <p14:nvPr/>
              </p14:nvContentPartPr>
              <p14:xfrm>
                <a:off x="1213039" y="3818780"/>
                <a:ext cx="94320" cy="10440"/>
              </p14:xfrm>
            </p:contentPart>
          </mc:Choice>
          <mc:Fallback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D7B028AF-F52B-4E91-B916-429A5B0226A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204399" y="3809780"/>
                  <a:ext cx="11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66AFE21E-DC67-4A17-94D6-670FBA2278DB}"/>
                    </a:ext>
                  </a:extLst>
                </p14:cNvPr>
                <p14:cNvContentPartPr/>
                <p14:nvPr/>
              </p14:nvContentPartPr>
              <p14:xfrm>
                <a:off x="1234279" y="3849020"/>
                <a:ext cx="52200" cy="79920"/>
              </p14:xfrm>
            </p:contentPart>
          </mc:Choice>
          <mc:Fallback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66AFE21E-DC67-4A17-94D6-670FBA2278DB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225639" y="3840380"/>
                  <a:ext cx="69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23173F8E-DE3A-48FC-8141-A58BC1E8DA16}"/>
                    </a:ext>
                  </a:extLst>
                </p14:cNvPr>
                <p14:cNvContentPartPr/>
                <p14:nvPr/>
              </p14:nvContentPartPr>
              <p14:xfrm>
                <a:off x="1349479" y="3720860"/>
                <a:ext cx="56880" cy="244440"/>
              </p14:xfrm>
            </p:contentPart>
          </mc:Choice>
          <mc:Fallback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23173F8E-DE3A-48FC-8141-A58BC1E8DA16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340479" y="3712220"/>
                  <a:ext cx="7452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84FE5A92-5F83-4F69-956B-1D8BD46465BA}"/>
              </a:ext>
            </a:extLst>
          </p:cNvPr>
          <p:cNvGrpSpPr/>
          <p:nvPr/>
        </p:nvGrpSpPr>
        <p:grpSpPr>
          <a:xfrm>
            <a:off x="1599679" y="3711500"/>
            <a:ext cx="540360" cy="265320"/>
            <a:chOff x="1599679" y="3711500"/>
            <a:chExt cx="54036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EEC9DA09-440D-42B8-A5B2-92AAF62262F3}"/>
                    </a:ext>
                  </a:extLst>
                </p14:cNvPr>
                <p14:cNvContentPartPr/>
                <p14:nvPr/>
              </p14:nvContentPartPr>
              <p14:xfrm>
                <a:off x="1599679" y="3766580"/>
                <a:ext cx="65520" cy="100080"/>
              </p14:xfrm>
            </p:contentPart>
          </mc:Choice>
          <mc:Fallback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EEC9DA09-440D-42B8-A5B2-92AAF62262F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590679" y="3757940"/>
                  <a:ext cx="83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A5B989A0-C3FA-4783-A26C-9E6B28B238F4}"/>
                    </a:ext>
                  </a:extLst>
                </p14:cNvPr>
                <p14:cNvContentPartPr/>
                <p14:nvPr/>
              </p14:nvContentPartPr>
              <p14:xfrm>
                <a:off x="1683199" y="3780260"/>
                <a:ext cx="60840" cy="84600"/>
              </p14:xfrm>
            </p:contentPart>
          </mc:Choice>
          <mc:Fallback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A5B989A0-C3FA-4783-A26C-9E6B28B238F4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674199" y="3771620"/>
                  <a:ext cx="78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032A243E-BE2D-4B46-BE27-A95D86EDA124}"/>
                    </a:ext>
                  </a:extLst>
                </p14:cNvPr>
                <p14:cNvContentPartPr/>
                <p14:nvPr/>
              </p14:nvContentPartPr>
              <p14:xfrm>
                <a:off x="1765639" y="3774500"/>
                <a:ext cx="55080" cy="8388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032A243E-BE2D-4B46-BE27-A95D86EDA12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756639" y="3765860"/>
                  <a:ext cx="7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B0B53D0A-59C7-435D-A7B1-1C5CD1B30045}"/>
                    </a:ext>
                  </a:extLst>
                </p14:cNvPr>
                <p14:cNvContentPartPr/>
                <p14:nvPr/>
              </p14:nvContentPartPr>
              <p14:xfrm>
                <a:off x="1860679" y="3711500"/>
                <a:ext cx="28080" cy="265320"/>
              </p14:xfrm>
            </p:contentPart>
          </mc:Choice>
          <mc:Fallback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B0B53D0A-59C7-435D-A7B1-1C5CD1B3004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851679" y="3702500"/>
                  <a:ext cx="45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BBCFF5A9-AE17-4F91-AFC7-2208B75897C4}"/>
                    </a:ext>
                  </a:extLst>
                </p14:cNvPr>
                <p14:cNvContentPartPr/>
                <p14:nvPr/>
              </p14:nvContentPartPr>
              <p14:xfrm>
                <a:off x="1967599" y="3772700"/>
                <a:ext cx="2520" cy="82080"/>
              </p14:xfrm>
            </p:contentPart>
          </mc:Choice>
          <mc:Fallback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BBCFF5A9-AE17-4F91-AFC7-2208B75897C4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958959" y="3763700"/>
                  <a:ext cx="2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FCBEFAA5-4BCE-4D43-B151-8283F5E1B9B1}"/>
                    </a:ext>
                  </a:extLst>
                </p14:cNvPr>
                <p14:cNvContentPartPr/>
                <p14:nvPr/>
              </p14:nvContentPartPr>
              <p14:xfrm>
                <a:off x="1932319" y="3759380"/>
                <a:ext cx="122040" cy="77040"/>
              </p14:xfrm>
            </p:contentPart>
          </mc:Choice>
          <mc:Fallback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FCBEFAA5-4BCE-4D43-B151-8283F5E1B9B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923319" y="3750740"/>
                  <a:ext cx="139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22BEDAE9-4914-4DA5-A761-88188CD6D1CE}"/>
                    </a:ext>
                  </a:extLst>
                </p14:cNvPr>
                <p14:cNvContentPartPr/>
                <p14:nvPr/>
              </p14:nvContentPartPr>
              <p14:xfrm>
                <a:off x="1940959" y="3866300"/>
                <a:ext cx="107280" cy="2016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22BEDAE9-4914-4DA5-A761-88188CD6D1CE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931959" y="3857660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71E83EE6-1749-4949-95D7-E21E961C4D93}"/>
                    </a:ext>
                  </a:extLst>
                </p14:cNvPr>
                <p14:cNvContentPartPr/>
                <p14:nvPr/>
              </p14:nvContentPartPr>
              <p14:xfrm>
                <a:off x="1977679" y="3894020"/>
                <a:ext cx="47520" cy="59040"/>
              </p14:xfrm>
            </p:contentPart>
          </mc:Choice>
          <mc:Fallback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71E83EE6-1749-4949-95D7-E21E961C4D9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969039" y="3885020"/>
                  <a:ext cx="65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6D01BD8B-4106-4D8D-8841-878492C3CB4D}"/>
                    </a:ext>
                  </a:extLst>
                </p14:cNvPr>
                <p14:cNvContentPartPr/>
                <p14:nvPr/>
              </p14:nvContentPartPr>
              <p14:xfrm>
                <a:off x="2074879" y="3725900"/>
                <a:ext cx="65160" cy="224640"/>
              </p14:xfrm>
            </p:contentPart>
          </mc:Choice>
          <mc:Fallback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6D01BD8B-4106-4D8D-8841-878492C3CB4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066239" y="3717260"/>
                  <a:ext cx="8280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B48FFB84-3B6D-41CD-AAC0-A60BBAA4A97F}"/>
              </a:ext>
            </a:extLst>
          </p:cNvPr>
          <p:cNvGrpSpPr/>
          <p:nvPr/>
        </p:nvGrpSpPr>
        <p:grpSpPr>
          <a:xfrm>
            <a:off x="2465839" y="3744260"/>
            <a:ext cx="221760" cy="90000"/>
            <a:chOff x="2465839" y="3744260"/>
            <a:chExt cx="22176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73E20769-5691-46F8-9BA8-EDE8642EC0EA}"/>
                    </a:ext>
                  </a:extLst>
                </p14:cNvPr>
                <p14:cNvContentPartPr/>
                <p14:nvPr/>
              </p14:nvContentPartPr>
              <p14:xfrm>
                <a:off x="2465839" y="3744260"/>
                <a:ext cx="61920" cy="89640"/>
              </p14:xfrm>
            </p:contentPart>
          </mc:Choice>
          <mc:Fallback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73E20769-5691-46F8-9BA8-EDE8642EC0E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457199" y="3735260"/>
                  <a:ext cx="79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3F4C7603-2477-4CC7-ABF5-BCDF957369AC}"/>
                    </a:ext>
                  </a:extLst>
                </p14:cNvPr>
                <p14:cNvContentPartPr/>
                <p14:nvPr/>
              </p14:nvContentPartPr>
              <p14:xfrm>
                <a:off x="2555119" y="3752180"/>
                <a:ext cx="56160" cy="72720"/>
              </p14:xfrm>
            </p:contentPart>
          </mc:Choice>
          <mc:Fallback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3F4C7603-2477-4CC7-ABF5-BCDF957369AC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546119" y="3743180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DCE404AE-8E8F-4074-98A7-B785FD4B431D}"/>
                    </a:ext>
                  </a:extLst>
                </p14:cNvPr>
                <p14:cNvContentPartPr/>
                <p14:nvPr/>
              </p14:nvContentPartPr>
              <p14:xfrm>
                <a:off x="2633959" y="3750020"/>
                <a:ext cx="53640" cy="84240"/>
              </p14:xfrm>
            </p:contentPart>
          </mc:Choice>
          <mc:Fallback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DCE404AE-8E8F-4074-98A7-B785FD4B431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624959" y="3741380"/>
                  <a:ext cx="712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48D45A2A-38D5-4B1F-B598-B68E2D55F833}"/>
              </a:ext>
            </a:extLst>
          </p:cNvPr>
          <p:cNvGrpSpPr/>
          <p:nvPr/>
        </p:nvGrpSpPr>
        <p:grpSpPr>
          <a:xfrm>
            <a:off x="2748439" y="3716540"/>
            <a:ext cx="230760" cy="191160"/>
            <a:chOff x="2748439" y="3716540"/>
            <a:chExt cx="2307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28B78A66-7EAB-4664-8092-0BAF9B8834CE}"/>
                    </a:ext>
                  </a:extLst>
                </p14:cNvPr>
                <p14:cNvContentPartPr/>
                <p14:nvPr/>
              </p14:nvContentPartPr>
              <p14:xfrm>
                <a:off x="2748439" y="3716540"/>
                <a:ext cx="39960" cy="165960"/>
              </p14:xfrm>
            </p:contentPart>
          </mc:Choice>
          <mc:Fallback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28B78A66-7EAB-4664-8092-0BAF9B8834CE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739439" y="3707540"/>
                  <a:ext cx="57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44E933EB-F5DB-4BB3-BA4C-7805C5D387F3}"/>
                    </a:ext>
                  </a:extLst>
                </p14:cNvPr>
                <p14:cNvContentPartPr/>
                <p14:nvPr/>
              </p14:nvContentPartPr>
              <p14:xfrm>
                <a:off x="2837719" y="3795740"/>
                <a:ext cx="6840" cy="60840"/>
              </p14:xfrm>
            </p:contentPart>
          </mc:Choice>
          <mc:Fallback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44E933EB-F5DB-4BB3-BA4C-7805C5D387F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828719" y="3787100"/>
                  <a:ext cx="24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ADFCE11E-37B5-4786-BBD8-3E75A7251956}"/>
                    </a:ext>
                  </a:extLst>
                </p14:cNvPr>
                <p14:cNvContentPartPr/>
                <p14:nvPr/>
              </p14:nvContentPartPr>
              <p14:xfrm>
                <a:off x="2887759" y="3788180"/>
                <a:ext cx="4680" cy="63000"/>
              </p14:xfrm>
            </p:contentPart>
          </mc:Choice>
          <mc:Fallback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ADFCE11E-37B5-4786-BBD8-3E75A725195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879119" y="3779540"/>
                  <a:ext cx="22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FCA36264-C7DD-48DC-AAB6-11AC98A8312C}"/>
                    </a:ext>
                  </a:extLst>
                </p14:cNvPr>
                <p14:cNvContentPartPr/>
                <p14:nvPr/>
              </p14:nvContentPartPr>
              <p14:xfrm>
                <a:off x="2802799" y="3771260"/>
                <a:ext cx="120960" cy="2304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FCA36264-C7DD-48DC-AAB6-11AC98A8312C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794159" y="3762260"/>
                  <a:ext cx="138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396CDEA2-5262-405A-AA1A-E5648CC4AC67}"/>
                    </a:ext>
                  </a:extLst>
                </p14:cNvPr>
                <p14:cNvContentPartPr/>
                <p14:nvPr/>
              </p14:nvContentPartPr>
              <p14:xfrm>
                <a:off x="2904679" y="3724820"/>
                <a:ext cx="74520" cy="18288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396CDEA2-5262-405A-AA1A-E5648CC4AC67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895679" y="3716180"/>
                  <a:ext cx="921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EDA6CC6-6178-4DB2-84F3-7A369E8FA12D}"/>
              </a:ext>
            </a:extLst>
          </p:cNvPr>
          <p:cNvGrpSpPr/>
          <p:nvPr/>
        </p:nvGrpSpPr>
        <p:grpSpPr>
          <a:xfrm>
            <a:off x="850159" y="4131980"/>
            <a:ext cx="219600" cy="107280"/>
            <a:chOff x="850159" y="4131980"/>
            <a:chExt cx="21960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64C9242B-A53D-4B1B-B978-A60F9909BDB9}"/>
                    </a:ext>
                  </a:extLst>
                </p14:cNvPr>
                <p14:cNvContentPartPr/>
                <p14:nvPr/>
              </p14:nvContentPartPr>
              <p14:xfrm>
                <a:off x="850159" y="4142420"/>
                <a:ext cx="51840" cy="9684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64C9242B-A53D-4B1B-B978-A60F9909BDB9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841519" y="4133780"/>
                  <a:ext cx="69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70E87417-EE11-49B0-A067-6C891FC3EF5B}"/>
                    </a:ext>
                  </a:extLst>
                </p14:cNvPr>
                <p14:cNvContentPartPr/>
                <p14:nvPr/>
              </p14:nvContentPartPr>
              <p14:xfrm>
                <a:off x="915319" y="4153940"/>
                <a:ext cx="63000" cy="75960"/>
              </p14:xfrm>
            </p:contentPart>
          </mc:Choice>
          <mc:Fallback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70E87417-EE11-49B0-A067-6C891FC3EF5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06319" y="4144940"/>
                  <a:ext cx="80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2F4CBC61-8527-4825-86B8-D8C65EF3CDCF}"/>
                    </a:ext>
                  </a:extLst>
                </p14:cNvPr>
                <p14:cNvContentPartPr/>
                <p14:nvPr/>
              </p14:nvContentPartPr>
              <p14:xfrm>
                <a:off x="1000279" y="4131980"/>
                <a:ext cx="69480" cy="90720"/>
              </p14:xfrm>
            </p:contentPart>
          </mc:Choice>
          <mc:Fallback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2F4CBC61-8527-4825-86B8-D8C65EF3CDC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91639" y="4122980"/>
                  <a:ext cx="871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11CC39EF-AAFA-400C-A631-99D9B46DE8DF}"/>
              </a:ext>
            </a:extLst>
          </p:cNvPr>
          <p:cNvGrpSpPr/>
          <p:nvPr/>
        </p:nvGrpSpPr>
        <p:grpSpPr>
          <a:xfrm>
            <a:off x="1154719" y="4108940"/>
            <a:ext cx="144720" cy="171000"/>
            <a:chOff x="1154719" y="4108940"/>
            <a:chExt cx="14472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52514F82-0773-4477-AC1A-F7CE720F2068}"/>
                    </a:ext>
                  </a:extLst>
                </p14:cNvPr>
                <p14:cNvContentPartPr/>
                <p14:nvPr/>
              </p14:nvContentPartPr>
              <p14:xfrm>
                <a:off x="1154719" y="4108940"/>
                <a:ext cx="77040" cy="118440"/>
              </p14:xfrm>
            </p:contentPart>
          </mc:Choice>
          <mc:Fallback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52514F82-0773-4477-AC1A-F7CE720F206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45719" y="4100300"/>
                  <a:ext cx="94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E8DB392B-ABB6-462A-ACF1-069B3CAC5984}"/>
                    </a:ext>
                  </a:extLst>
                </p14:cNvPr>
                <p14:cNvContentPartPr/>
                <p14:nvPr/>
              </p14:nvContentPartPr>
              <p14:xfrm>
                <a:off x="1241119" y="4196780"/>
                <a:ext cx="58320" cy="10440"/>
              </p14:xfrm>
            </p:contentPart>
          </mc:Choice>
          <mc:Fallback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E8DB392B-ABB6-462A-ACF1-069B3CAC598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232119" y="4188140"/>
                  <a:ext cx="75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4720F05B-4456-48FC-803A-3D5333EF556C}"/>
                    </a:ext>
                  </a:extLst>
                </p14:cNvPr>
                <p14:cNvContentPartPr/>
                <p14:nvPr/>
              </p14:nvContentPartPr>
              <p14:xfrm>
                <a:off x="1232479" y="4207940"/>
                <a:ext cx="65880" cy="72000"/>
              </p14:xfrm>
            </p:contentPart>
          </mc:Choice>
          <mc:Fallback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4720F05B-4456-48FC-803A-3D5333EF556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223839" y="4199300"/>
                  <a:ext cx="835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9D444318-CB91-412F-8C7F-C71953BCA7BF}"/>
              </a:ext>
            </a:extLst>
          </p:cNvPr>
          <p:cNvGrpSpPr/>
          <p:nvPr/>
        </p:nvGrpSpPr>
        <p:grpSpPr>
          <a:xfrm>
            <a:off x="1616239" y="4136660"/>
            <a:ext cx="176760" cy="101160"/>
            <a:chOff x="1616239" y="4136660"/>
            <a:chExt cx="17676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95BC26AB-7129-4668-95AB-33FE0B26F043}"/>
                    </a:ext>
                  </a:extLst>
                </p14:cNvPr>
                <p14:cNvContentPartPr/>
                <p14:nvPr/>
              </p14:nvContentPartPr>
              <p14:xfrm>
                <a:off x="1616239" y="4136660"/>
                <a:ext cx="50400" cy="101160"/>
              </p14:xfrm>
            </p:contentPart>
          </mc:Choice>
          <mc:Fallback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95BC26AB-7129-4668-95AB-33FE0B26F04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607599" y="4127660"/>
                  <a:ext cx="68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6784235D-AF27-4E20-8C7C-BFE32906A8B6}"/>
                    </a:ext>
                  </a:extLst>
                </p14:cNvPr>
                <p14:cNvContentPartPr/>
                <p14:nvPr/>
              </p14:nvContentPartPr>
              <p14:xfrm>
                <a:off x="1682839" y="4151420"/>
                <a:ext cx="57960" cy="82080"/>
              </p14:xfrm>
            </p:contentPart>
          </mc:Choice>
          <mc:Fallback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6784235D-AF27-4E20-8C7C-BFE32906A8B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673839" y="4142780"/>
                  <a:ext cx="7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70B4C793-E834-4212-9DAA-70A278248390}"/>
                    </a:ext>
                  </a:extLst>
                </p14:cNvPr>
                <p14:cNvContentPartPr/>
                <p14:nvPr/>
              </p14:nvContentPartPr>
              <p14:xfrm>
                <a:off x="1736479" y="4138100"/>
                <a:ext cx="56520" cy="89280"/>
              </p14:xfrm>
            </p:contentPart>
          </mc:Choice>
          <mc:Fallback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70B4C793-E834-4212-9DAA-70A278248390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727479" y="4129460"/>
                  <a:ext cx="741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B6893F81-60B1-487D-BA6F-CB4C5480F74E}"/>
              </a:ext>
            </a:extLst>
          </p:cNvPr>
          <p:cNvGrpSpPr/>
          <p:nvPr/>
        </p:nvGrpSpPr>
        <p:grpSpPr>
          <a:xfrm>
            <a:off x="1863559" y="4056380"/>
            <a:ext cx="451080" cy="241560"/>
            <a:chOff x="1863559" y="4056380"/>
            <a:chExt cx="45108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E82C2AA9-8AF3-498F-BEF2-888ED3D61A19}"/>
                    </a:ext>
                  </a:extLst>
                </p14:cNvPr>
                <p14:cNvContentPartPr/>
                <p14:nvPr/>
              </p14:nvContentPartPr>
              <p14:xfrm>
                <a:off x="1863559" y="4056380"/>
                <a:ext cx="44640" cy="214920"/>
              </p14:xfrm>
            </p:contentPart>
          </mc:Choice>
          <mc:Fallback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E82C2AA9-8AF3-498F-BEF2-888ED3D61A1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854919" y="4047740"/>
                  <a:ext cx="62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1227" name="Ink 1226">
                  <a:extLst>
                    <a:ext uri="{FF2B5EF4-FFF2-40B4-BE49-F238E27FC236}">
                      <a16:creationId xmlns:a16="http://schemas.microsoft.com/office/drawing/2014/main" id="{1054296A-3516-4262-A97D-A7ECD55F55A3}"/>
                    </a:ext>
                  </a:extLst>
                </p14:cNvPr>
                <p14:cNvContentPartPr/>
                <p14:nvPr/>
              </p14:nvContentPartPr>
              <p14:xfrm>
                <a:off x="1960039" y="4099940"/>
                <a:ext cx="5040" cy="68400"/>
              </p14:xfrm>
            </p:contentPart>
          </mc:Choice>
          <mc:Fallback>
            <p:pic>
              <p:nvPicPr>
                <p:cNvPr id="1227" name="Ink 1226">
                  <a:extLst>
                    <a:ext uri="{FF2B5EF4-FFF2-40B4-BE49-F238E27FC236}">
                      <a16:creationId xmlns:a16="http://schemas.microsoft.com/office/drawing/2014/main" id="{1054296A-3516-4262-A97D-A7ECD55F55A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951399" y="4091300"/>
                  <a:ext cx="22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04C59B6C-F81D-4301-A30C-51E34FD1451D}"/>
                    </a:ext>
                  </a:extLst>
                </p14:cNvPr>
                <p14:cNvContentPartPr/>
                <p14:nvPr/>
              </p14:nvContentPartPr>
              <p14:xfrm>
                <a:off x="1985959" y="4100660"/>
                <a:ext cx="10080" cy="44640"/>
              </p14:xfrm>
            </p:contentPart>
          </mc:Choice>
          <mc:Fallback>
            <p:pic>
              <p:nvPicPr>
                <p:cNvPr id="1228" name="Ink 1227">
                  <a:extLst>
                    <a:ext uri="{FF2B5EF4-FFF2-40B4-BE49-F238E27FC236}">
                      <a16:creationId xmlns:a16="http://schemas.microsoft.com/office/drawing/2014/main" id="{04C59B6C-F81D-4301-A30C-51E34FD1451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977319" y="4091660"/>
                  <a:ext cx="27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530BA924-238C-4691-AE35-B901B354E5A0}"/>
                    </a:ext>
                  </a:extLst>
                </p14:cNvPr>
                <p14:cNvContentPartPr/>
                <p14:nvPr/>
              </p14:nvContentPartPr>
              <p14:xfrm>
                <a:off x="1926199" y="4099940"/>
                <a:ext cx="103680" cy="74880"/>
              </p14:xfrm>
            </p:contentPart>
          </mc:Choice>
          <mc:Fallback>
            <p:pic>
              <p:nvPicPr>
                <p:cNvPr id="1229" name="Ink 1228">
                  <a:extLst>
                    <a:ext uri="{FF2B5EF4-FFF2-40B4-BE49-F238E27FC236}">
                      <a16:creationId xmlns:a16="http://schemas.microsoft.com/office/drawing/2014/main" id="{530BA924-238C-4691-AE35-B901B354E5A0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917199" y="4090940"/>
                  <a:ext cx="121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3328940E-20E6-49E2-B3A8-BB01D64E25FC}"/>
                    </a:ext>
                  </a:extLst>
                </p14:cNvPr>
                <p14:cNvContentPartPr/>
                <p14:nvPr/>
              </p14:nvContentPartPr>
              <p14:xfrm>
                <a:off x="1966879" y="4201100"/>
                <a:ext cx="44640" cy="65160"/>
              </p14:xfrm>
            </p:contentPart>
          </mc:Choice>
          <mc:Fallback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3328940E-20E6-49E2-B3A8-BB01D64E25F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957879" y="4192100"/>
                  <a:ext cx="62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BF849775-FEE2-42C6-9E56-34072BF3F05C}"/>
                    </a:ext>
                  </a:extLst>
                </p14:cNvPr>
                <p14:cNvContentPartPr/>
                <p14:nvPr/>
              </p14:nvContentPartPr>
              <p14:xfrm>
                <a:off x="2048239" y="4131620"/>
                <a:ext cx="53280" cy="63360"/>
              </p14:xfrm>
            </p:contentPart>
          </mc:Choice>
          <mc:Fallback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BF849775-FEE2-42C6-9E56-34072BF3F05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2039239" y="4122980"/>
                  <a:ext cx="70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80285A4F-DD0E-4345-9CCA-4044F7B99058}"/>
                    </a:ext>
                  </a:extLst>
                </p14:cNvPr>
                <p14:cNvContentPartPr/>
                <p14:nvPr/>
              </p14:nvContentPartPr>
              <p14:xfrm>
                <a:off x="2137519" y="4102820"/>
                <a:ext cx="58680" cy="91440"/>
              </p14:xfrm>
            </p:contentPart>
          </mc:Choice>
          <mc:Fallback>
            <p:pic>
              <p:nvPicPr>
                <p:cNvPr id="1232" name="Ink 1231">
                  <a:extLst>
                    <a:ext uri="{FF2B5EF4-FFF2-40B4-BE49-F238E27FC236}">
                      <a16:creationId xmlns:a16="http://schemas.microsoft.com/office/drawing/2014/main" id="{80285A4F-DD0E-4345-9CCA-4044F7B99058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2128879" y="4093820"/>
                  <a:ext cx="76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83407486-9D6E-4086-8553-BC6229695C68}"/>
                    </a:ext>
                  </a:extLst>
                </p14:cNvPr>
                <p14:cNvContentPartPr/>
                <p14:nvPr/>
              </p14:nvContentPartPr>
              <p14:xfrm>
                <a:off x="2195479" y="4158620"/>
                <a:ext cx="65880" cy="6480"/>
              </p14:xfrm>
            </p:contentPart>
          </mc:Choice>
          <mc:Fallback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83407486-9D6E-4086-8553-BC6229695C6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186479" y="4149980"/>
                  <a:ext cx="83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971EF519-B4E8-4225-874F-8F937D17C6C4}"/>
                    </a:ext>
                  </a:extLst>
                </p14:cNvPr>
                <p14:cNvContentPartPr/>
                <p14:nvPr/>
              </p14:nvContentPartPr>
              <p14:xfrm>
                <a:off x="2195839" y="4173380"/>
                <a:ext cx="46800" cy="81000"/>
              </p14:xfrm>
            </p:contentPart>
          </mc:Choice>
          <mc:Fallback>
            <p:pic>
              <p:nvPicPr>
                <p:cNvPr id="1234" name="Ink 1233">
                  <a:extLst>
                    <a:ext uri="{FF2B5EF4-FFF2-40B4-BE49-F238E27FC236}">
                      <a16:creationId xmlns:a16="http://schemas.microsoft.com/office/drawing/2014/main" id="{971EF519-B4E8-4225-874F-8F937D17C6C4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187199" y="4164380"/>
                  <a:ext cx="64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65DDCECB-6453-4EC1-9D8C-8890A2790EB8}"/>
                    </a:ext>
                  </a:extLst>
                </p14:cNvPr>
                <p14:cNvContentPartPr/>
                <p14:nvPr/>
              </p14:nvContentPartPr>
              <p14:xfrm>
                <a:off x="2260999" y="4069700"/>
                <a:ext cx="53640" cy="228240"/>
              </p14:xfrm>
            </p:contentPart>
          </mc:Choice>
          <mc:Fallback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65DDCECB-6453-4EC1-9D8C-8890A2790EB8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2251999" y="4060700"/>
                  <a:ext cx="712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2AEF62EF-4F4D-49F9-B679-CDBF43B411DF}"/>
              </a:ext>
            </a:extLst>
          </p:cNvPr>
          <p:cNvGrpSpPr/>
          <p:nvPr/>
        </p:nvGrpSpPr>
        <p:grpSpPr>
          <a:xfrm>
            <a:off x="2485999" y="4114700"/>
            <a:ext cx="216000" cy="87480"/>
            <a:chOff x="2485999" y="4114700"/>
            <a:chExt cx="21600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D48C0267-FDAD-40B5-A30F-0D370284D047}"/>
                    </a:ext>
                  </a:extLst>
                </p14:cNvPr>
                <p14:cNvContentPartPr/>
                <p14:nvPr/>
              </p14:nvContentPartPr>
              <p14:xfrm>
                <a:off x="2485999" y="4128740"/>
                <a:ext cx="54000" cy="73440"/>
              </p14:xfrm>
            </p:contentPart>
          </mc:Choice>
          <mc:Fallback>
            <p:pic>
              <p:nvPicPr>
                <p:cNvPr id="1237" name="Ink 1236">
                  <a:extLst>
                    <a:ext uri="{FF2B5EF4-FFF2-40B4-BE49-F238E27FC236}">
                      <a16:creationId xmlns:a16="http://schemas.microsoft.com/office/drawing/2014/main" id="{D48C0267-FDAD-40B5-A30F-0D370284D047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2477359" y="4120100"/>
                  <a:ext cx="71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0C2F2EB2-C239-4ED4-A587-78BEDDFBFCAD}"/>
                    </a:ext>
                  </a:extLst>
                </p14:cNvPr>
                <p14:cNvContentPartPr/>
                <p14:nvPr/>
              </p14:nvContentPartPr>
              <p14:xfrm>
                <a:off x="2568439" y="4126580"/>
                <a:ext cx="54360" cy="64800"/>
              </p14:xfrm>
            </p:contentPart>
          </mc:Choice>
          <mc:Fallback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0C2F2EB2-C239-4ED4-A587-78BEDDFBFCA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559439" y="4117940"/>
                  <a:ext cx="72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856EF1F4-04BB-4204-A11C-DCE5BCFBDFC4}"/>
                    </a:ext>
                  </a:extLst>
                </p14:cNvPr>
                <p14:cNvContentPartPr/>
                <p14:nvPr/>
              </p14:nvContentPartPr>
              <p14:xfrm>
                <a:off x="2625319" y="4114700"/>
                <a:ext cx="76680" cy="83520"/>
              </p14:xfrm>
            </p:contentPart>
          </mc:Choice>
          <mc:Fallback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856EF1F4-04BB-4204-A11C-DCE5BCFBDFC4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616679" y="4106060"/>
                  <a:ext cx="943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1" name="Group 1250">
            <a:extLst>
              <a:ext uri="{FF2B5EF4-FFF2-40B4-BE49-F238E27FC236}">
                <a16:creationId xmlns:a16="http://schemas.microsoft.com/office/drawing/2014/main" id="{68798DD2-4844-46BE-9DF3-8734CB803C71}"/>
              </a:ext>
            </a:extLst>
          </p:cNvPr>
          <p:cNvGrpSpPr/>
          <p:nvPr/>
        </p:nvGrpSpPr>
        <p:grpSpPr>
          <a:xfrm>
            <a:off x="2780839" y="4061420"/>
            <a:ext cx="280440" cy="225000"/>
            <a:chOff x="2780839" y="4061420"/>
            <a:chExt cx="28044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E564D55B-BA77-4AE5-B63D-D687FEACB845}"/>
                    </a:ext>
                  </a:extLst>
                </p14:cNvPr>
                <p14:cNvContentPartPr/>
                <p14:nvPr/>
              </p14:nvContentPartPr>
              <p14:xfrm>
                <a:off x="2780839" y="4061420"/>
                <a:ext cx="37800" cy="216360"/>
              </p14:xfrm>
            </p:contentPart>
          </mc:Choice>
          <mc:Fallback>
            <p:pic>
              <p:nvPicPr>
                <p:cNvPr id="1241" name="Ink 1240">
                  <a:extLst>
                    <a:ext uri="{FF2B5EF4-FFF2-40B4-BE49-F238E27FC236}">
                      <a16:creationId xmlns:a16="http://schemas.microsoft.com/office/drawing/2014/main" id="{E564D55B-BA77-4AE5-B63D-D687FEACB84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2772199" y="4052780"/>
                  <a:ext cx="55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5FF067C5-55C9-4FC0-8CA4-51ED72339698}"/>
                    </a:ext>
                  </a:extLst>
                </p14:cNvPr>
                <p14:cNvContentPartPr/>
                <p14:nvPr/>
              </p14:nvContentPartPr>
              <p14:xfrm>
                <a:off x="2881639" y="4106060"/>
                <a:ext cx="5760" cy="68040"/>
              </p14:xfrm>
            </p:contentPart>
          </mc:Choice>
          <mc:Fallback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5FF067C5-55C9-4FC0-8CA4-51ED7233969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2872639" y="4097060"/>
                  <a:ext cx="23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1243" name="Ink 1242">
                  <a:extLst>
                    <a:ext uri="{FF2B5EF4-FFF2-40B4-BE49-F238E27FC236}">
                      <a16:creationId xmlns:a16="http://schemas.microsoft.com/office/drawing/2014/main" id="{12A5512D-EA86-4FC2-A830-907F99A98821}"/>
                    </a:ext>
                  </a:extLst>
                </p14:cNvPr>
                <p14:cNvContentPartPr/>
                <p14:nvPr/>
              </p14:nvContentPartPr>
              <p14:xfrm>
                <a:off x="2861119" y="4101380"/>
                <a:ext cx="125640" cy="53280"/>
              </p14:xfrm>
            </p:contentPart>
          </mc:Choice>
          <mc:Fallback>
            <p:pic>
              <p:nvPicPr>
                <p:cNvPr id="1243" name="Ink 1242">
                  <a:extLst>
                    <a:ext uri="{FF2B5EF4-FFF2-40B4-BE49-F238E27FC236}">
                      <a16:creationId xmlns:a16="http://schemas.microsoft.com/office/drawing/2014/main" id="{12A5512D-EA86-4FC2-A830-907F99A98821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2852119" y="4092380"/>
                  <a:ext cx="143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1244" name="Ink 1243">
                  <a:extLst>
                    <a:ext uri="{FF2B5EF4-FFF2-40B4-BE49-F238E27FC236}">
                      <a16:creationId xmlns:a16="http://schemas.microsoft.com/office/drawing/2014/main" id="{5AB18E8F-61BF-445B-9151-07DB388A8524}"/>
                    </a:ext>
                  </a:extLst>
                </p14:cNvPr>
                <p14:cNvContentPartPr/>
                <p14:nvPr/>
              </p14:nvContentPartPr>
              <p14:xfrm>
                <a:off x="2852479" y="4196060"/>
                <a:ext cx="118080" cy="12960"/>
              </p14:xfrm>
            </p:contentPart>
          </mc:Choice>
          <mc:Fallback>
            <p:pic>
              <p:nvPicPr>
                <p:cNvPr id="1244" name="Ink 1243">
                  <a:extLst>
                    <a:ext uri="{FF2B5EF4-FFF2-40B4-BE49-F238E27FC236}">
                      <a16:creationId xmlns:a16="http://schemas.microsoft.com/office/drawing/2014/main" id="{5AB18E8F-61BF-445B-9151-07DB388A8524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843839" y="4187060"/>
                  <a:ext cx="135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89AE45E9-7FE2-446D-92C3-9E858F232DA8}"/>
                    </a:ext>
                  </a:extLst>
                </p14:cNvPr>
                <p14:cNvContentPartPr/>
                <p14:nvPr/>
              </p14:nvContentPartPr>
              <p14:xfrm>
                <a:off x="2890279" y="4077980"/>
                <a:ext cx="171000" cy="208440"/>
              </p14:xfrm>
            </p:contentPart>
          </mc:Choice>
          <mc:Fallback>
            <p:pic>
              <p:nvPicPr>
                <p:cNvPr id="1245" name="Ink 1244">
                  <a:extLst>
                    <a:ext uri="{FF2B5EF4-FFF2-40B4-BE49-F238E27FC236}">
                      <a16:creationId xmlns:a16="http://schemas.microsoft.com/office/drawing/2014/main" id="{89AE45E9-7FE2-446D-92C3-9E858F232DA8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881279" y="4068980"/>
                  <a:ext cx="1886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30058120-F99B-4E8C-9EEB-C3DFBC7F635C}"/>
              </a:ext>
            </a:extLst>
          </p:cNvPr>
          <p:cNvGrpSpPr/>
          <p:nvPr/>
        </p:nvGrpSpPr>
        <p:grpSpPr>
          <a:xfrm>
            <a:off x="2465839" y="4426820"/>
            <a:ext cx="498600" cy="242640"/>
            <a:chOff x="2465839" y="4426820"/>
            <a:chExt cx="4986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3E6379DC-211F-46C6-AA0B-29E7E787A591}"/>
                    </a:ext>
                  </a:extLst>
                </p14:cNvPr>
                <p14:cNvContentPartPr/>
                <p14:nvPr/>
              </p14:nvContentPartPr>
              <p14:xfrm>
                <a:off x="2465839" y="4502780"/>
                <a:ext cx="70920" cy="91080"/>
              </p14:xfrm>
            </p:contentPart>
          </mc:Choice>
          <mc:Fallback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3E6379DC-211F-46C6-AA0B-29E7E787A59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457199" y="4494140"/>
                  <a:ext cx="88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1247" name="Ink 1246">
                  <a:extLst>
                    <a:ext uri="{FF2B5EF4-FFF2-40B4-BE49-F238E27FC236}">
                      <a16:creationId xmlns:a16="http://schemas.microsoft.com/office/drawing/2014/main" id="{08702A55-5583-4BC7-9CAA-FA202159C11F}"/>
                    </a:ext>
                  </a:extLst>
                </p14:cNvPr>
                <p14:cNvContentPartPr/>
                <p14:nvPr/>
              </p14:nvContentPartPr>
              <p14:xfrm>
                <a:off x="2545039" y="4514300"/>
                <a:ext cx="60840" cy="65880"/>
              </p14:xfrm>
            </p:contentPart>
          </mc:Choice>
          <mc:Fallback>
            <p:pic>
              <p:nvPicPr>
                <p:cNvPr id="1247" name="Ink 1246">
                  <a:extLst>
                    <a:ext uri="{FF2B5EF4-FFF2-40B4-BE49-F238E27FC236}">
                      <a16:creationId xmlns:a16="http://schemas.microsoft.com/office/drawing/2014/main" id="{08702A55-5583-4BC7-9CAA-FA202159C11F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536039" y="4505300"/>
                  <a:ext cx="78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F9A08D9B-51EA-414E-A4D7-5AE28DDCD2D3}"/>
                    </a:ext>
                  </a:extLst>
                </p14:cNvPr>
                <p14:cNvContentPartPr/>
                <p14:nvPr/>
              </p14:nvContentPartPr>
              <p14:xfrm>
                <a:off x="2614159" y="4507820"/>
                <a:ext cx="52560" cy="75960"/>
              </p14:xfrm>
            </p:contentPart>
          </mc:Choice>
          <mc:Fallback>
            <p:pic>
              <p:nvPicPr>
                <p:cNvPr id="1248" name="Ink 1247">
                  <a:extLst>
                    <a:ext uri="{FF2B5EF4-FFF2-40B4-BE49-F238E27FC236}">
                      <a16:creationId xmlns:a16="http://schemas.microsoft.com/office/drawing/2014/main" id="{F9A08D9B-51EA-414E-A4D7-5AE28DDCD2D3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605519" y="449918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1249" name="Ink 1248">
                  <a:extLst>
                    <a:ext uri="{FF2B5EF4-FFF2-40B4-BE49-F238E27FC236}">
                      <a16:creationId xmlns:a16="http://schemas.microsoft.com/office/drawing/2014/main" id="{9972FDEF-E40C-46B1-867C-8C253377A787}"/>
                    </a:ext>
                  </a:extLst>
                </p14:cNvPr>
                <p14:cNvContentPartPr/>
                <p14:nvPr/>
              </p14:nvContentPartPr>
              <p14:xfrm>
                <a:off x="2699479" y="4426820"/>
                <a:ext cx="48600" cy="242640"/>
              </p14:xfrm>
            </p:contentPart>
          </mc:Choice>
          <mc:Fallback>
            <p:pic>
              <p:nvPicPr>
                <p:cNvPr id="1249" name="Ink 1248">
                  <a:extLst>
                    <a:ext uri="{FF2B5EF4-FFF2-40B4-BE49-F238E27FC236}">
                      <a16:creationId xmlns:a16="http://schemas.microsoft.com/office/drawing/2014/main" id="{9972FDEF-E40C-46B1-867C-8C253377A78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2690479" y="4417820"/>
                  <a:ext cx="66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1252" name="Ink 1251">
                  <a:extLst>
                    <a:ext uri="{FF2B5EF4-FFF2-40B4-BE49-F238E27FC236}">
                      <a16:creationId xmlns:a16="http://schemas.microsoft.com/office/drawing/2014/main" id="{C2EF017F-565F-4558-BB37-3ECB2B55976E}"/>
                    </a:ext>
                  </a:extLst>
                </p14:cNvPr>
                <p14:cNvContentPartPr/>
                <p14:nvPr/>
              </p14:nvContentPartPr>
              <p14:xfrm>
                <a:off x="2796679" y="4469660"/>
                <a:ext cx="6840" cy="66960"/>
              </p14:xfrm>
            </p:contentPart>
          </mc:Choice>
          <mc:Fallback>
            <p:pic>
              <p:nvPicPr>
                <p:cNvPr id="1252" name="Ink 1251">
                  <a:extLst>
                    <a:ext uri="{FF2B5EF4-FFF2-40B4-BE49-F238E27FC236}">
                      <a16:creationId xmlns:a16="http://schemas.microsoft.com/office/drawing/2014/main" id="{C2EF017F-565F-4558-BB37-3ECB2B55976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787679" y="4460660"/>
                  <a:ext cx="24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76F3BD99-CEA1-40C6-9C00-677AB0BB4D83}"/>
                    </a:ext>
                  </a:extLst>
                </p14:cNvPr>
                <p14:cNvContentPartPr/>
                <p14:nvPr/>
              </p14:nvContentPartPr>
              <p14:xfrm>
                <a:off x="2835199" y="4477220"/>
                <a:ext cx="5040" cy="50040"/>
              </p14:xfrm>
            </p:contentPart>
          </mc:Choice>
          <mc:Fallback>
            <p:pic>
              <p:nvPicPr>
                <p:cNvPr id="1253" name="Ink 1252">
                  <a:extLst>
                    <a:ext uri="{FF2B5EF4-FFF2-40B4-BE49-F238E27FC236}">
                      <a16:creationId xmlns:a16="http://schemas.microsoft.com/office/drawing/2014/main" id="{76F3BD99-CEA1-40C6-9C00-677AB0BB4D83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826559" y="4468580"/>
                  <a:ext cx="22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1254" name="Ink 1253">
                  <a:extLst>
                    <a:ext uri="{FF2B5EF4-FFF2-40B4-BE49-F238E27FC236}">
                      <a16:creationId xmlns:a16="http://schemas.microsoft.com/office/drawing/2014/main" id="{637738E3-C065-4561-82F3-F827D1259146}"/>
                    </a:ext>
                  </a:extLst>
                </p14:cNvPr>
                <p14:cNvContentPartPr/>
                <p14:nvPr/>
              </p14:nvContentPartPr>
              <p14:xfrm>
                <a:off x="2750599" y="4467140"/>
                <a:ext cx="135360" cy="7920"/>
              </p14:xfrm>
            </p:contentPart>
          </mc:Choice>
          <mc:Fallback>
            <p:pic>
              <p:nvPicPr>
                <p:cNvPr id="1254" name="Ink 1253">
                  <a:extLst>
                    <a:ext uri="{FF2B5EF4-FFF2-40B4-BE49-F238E27FC236}">
                      <a16:creationId xmlns:a16="http://schemas.microsoft.com/office/drawing/2014/main" id="{637738E3-C065-4561-82F3-F827D1259146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2741599" y="4458500"/>
                  <a:ext cx="153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1255" name="Ink 1254">
                  <a:extLst>
                    <a:ext uri="{FF2B5EF4-FFF2-40B4-BE49-F238E27FC236}">
                      <a16:creationId xmlns:a16="http://schemas.microsoft.com/office/drawing/2014/main" id="{B4956C6C-B726-459F-9E78-BA1DA47CE2F6}"/>
                    </a:ext>
                  </a:extLst>
                </p14:cNvPr>
                <p14:cNvContentPartPr/>
                <p14:nvPr/>
              </p14:nvContentPartPr>
              <p14:xfrm>
                <a:off x="2769319" y="4553540"/>
                <a:ext cx="110160" cy="6480"/>
              </p14:xfrm>
            </p:contentPart>
          </mc:Choice>
          <mc:Fallback>
            <p:pic>
              <p:nvPicPr>
                <p:cNvPr id="1255" name="Ink 1254">
                  <a:extLst>
                    <a:ext uri="{FF2B5EF4-FFF2-40B4-BE49-F238E27FC236}">
                      <a16:creationId xmlns:a16="http://schemas.microsoft.com/office/drawing/2014/main" id="{B4956C6C-B726-459F-9E78-BA1DA47CE2F6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2760679" y="4544540"/>
                  <a:ext cx="127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1256" name="Ink 1255">
                  <a:extLst>
                    <a:ext uri="{FF2B5EF4-FFF2-40B4-BE49-F238E27FC236}">
                      <a16:creationId xmlns:a16="http://schemas.microsoft.com/office/drawing/2014/main" id="{DF62E7DF-E65C-4E71-AAA1-B94BCE47C66B}"/>
                    </a:ext>
                  </a:extLst>
                </p14:cNvPr>
                <p14:cNvContentPartPr/>
                <p14:nvPr/>
              </p14:nvContentPartPr>
              <p14:xfrm>
                <a:off x="2804599" y="4453820"/>
                <a:ext cx="159840" cy="203760"/>
              </p14:xfrm>
            </p:contentPart>
          </mc:Choice>
          <mc:Fallback>
            <p:pic>
              <p:nvPicPr>
                <p:cNvPr id="1256" name="Ink 1255">
                  <a:extLst>
                    <a:ext uri="{FF2B5EF4-FFF2-40B4-BE49-F238E27FC236}">
                      <a16:creationId xmlns:a16="http://schemas.microsoft.com/office/drawing/2014/main" id="{DF62E7DF-E65C-4E71-AAA1-B94BCE47C66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795959" y="4445180"/>
                  <a:ext cx="1774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4A3D5545-092B-4762-900B-C08AD88890C9}"/>
              </a:ext>
            </a:extLst>
          </p:cNvPr>
          <p:cNvGrpSpPr/>
          <p:nvPr/>
        </p:nvGrpSpPr>
        <p:grpSpPr>
          <a:xfrm>
            <a:off x="1578799" y="4425380"/>
            <a:ext cx="740520" cy="198720"/>
            <a:chOff x="1578799" y="4425380"/>
            <a:chExt cx="7405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39239E9B-C3AB-4DD6-BE84-7818475AE55E}"/>
                    </a:ext>
                  </a:extLst>
                </p14:cNvPr>
                <p14:cNvContentPartPr/>
                <p14:nvPr/>
              </p14:nvContentPartPr>
              <p14:xfrm>
                <a:off x="1578799" y="4488740"/>
                <a:ext cx="60840" cy="83520"/>
              </p14:xfrm>
            </p:contentPart>
          </mc:Choice>
          <mc:Fallback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39239E9B-C3AB-4DD6-BE84-7818475AE55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569799" y="4480100"/>
                  <a:ext cx="78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82BD6307-32E5-4F24-9B60-CDA5931C2BFF}"/>
                    </a:ext>
                  </a:extLst>
                </p14:cNvPr>
                <p14:cNvContentPartPr/>
                <p14:nvPr/>
              </p14:nvContentPartPr>
              <p14:xfrm>
                <a:off x="1649719" y="4507820"/>
                <a:ext cx="45360" cy="53280"/>
              </p14:xfrm>
            </p:contentPart>
          </mc:Choice>
          <mc:Fallback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82BD6307-32E5-4F24-9B60-CDA5931C2BFF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641079" y="4499180"/>
                  <a:ext cx="63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AC312E26-4344-4EF3-B138-AA47988B8DAA}"/>
                    </a:ext>
                  </a:extLst>
                </p14:cNvPr>
                <p14:cNvContentPartPr/>
                <p14:nvPr/>
              </p14:nvContentPartPr>
              <p14:xfrm>
                <a:off x="1703359" y="4498100"/>
                <a:ext cx="39960" cy="70200"/>
              </p14:xfrm>
            </p:contentPart>
          </mc:Choice>
          <mc:Fallback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AC312E26-4344-4EF3-B138-AA47988B8DAA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694359" y="4489460"/>
                  <a:ext cx="57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1262" name="Ink 1261">
                  <a:extLst>
                    <a:ext uri="{FF2B5EF4-FFF2-40B4-BE49-F238E27FC236}">
                      <a16:creationId xmlns:a16="http://schemas.microsoft.com/office/drawing/2014/main" id="{768510BF-F90E-4412-83AB-E00BB226D639}"/>
                    </a:ext>
                  </a:extLst>
                </p14:cNvPr>
                <p14:cNvContentPartPr/>
                <p14:nvPr/>
              </p14:nvContentPartPr>
              <p14:xfrm>
                <a:off x="1812799" y="4425380"/>
                <a:ext cx="34920" cy="198360"/>
              </p14:xfrm>
            </p:contentPart>
          </mc:Choice>
          <mc:Fallback>
            <p:pic>
              <p:nvPicPr>
                <p:cNvPr id="1262" name="Ink 1261">
                  <a:extLst>
                    <a:ext uri="{FF2B5EF4-FFF2-40B4-BE49-F238E27FC236}">
                      <a16:creationId xmlns:a16="http://schemas.microsoft.com/office/drawing/2014/main" id="{768510BF-F90E-4412-83AB-E00BB226D639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804159" y="4416380"/>
                  <a:ext cx="52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B1AF8D4D-64A4-4EFD-A190-8D22CC226DF6}"/>
                    </a:ext>
                  </a:extLst>
                </p14:cNvPr>
                <p14:cNvContentPartPr/>
                <p14:nvPr/>
              </p14:nvContentPartPr>
              <p14:xfrm>
                <a:off x="1903159" y="4475060"/>
                <a:ext cx="8640" cy="64440"/>
              </p14:xfrm>
            </p:contentPart>
          </mc:Choice>
          <mc:Fallback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B1AF8D4D-64A4-4EFD-A190-8D22CC226DF6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1894519" y="4466060"/>
                  <a:ext cx="26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6E5D91F8-2D7A-4FC1-ABB0-5B495599C9D8}"/>
                    </a:ext>
                  </a:extLst>
                </p14:cNvPr>
                <p14:cNvContentPartPr/>
                <p14:nvPr/>
              </p14:nvContentPartPr>
              <p14:xfrm>
                <a:off x="1942759" y="4476500"/>
                <a:ext cx="5760" cy="61920"/>
              </p14:xfrm>
            </p:contentPart>
          </mc:Choice>
          <mc:Fallback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6E5D91F8-2D7A-4FC1-ABB0-5B495599C9D8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933759" y="4467500"/>
                  <a:ext cx="2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A97E4687-2732-4357-8C53-22F045763470}"/>
                    </a:ext>
                  </a:extLst>
                </p14:cNvPr>
                <p14:cNvContentPartPr/>
                <p14:nvPr/>
              </p14:nvContentPartPr>
              <p14:xfrm>
                <a:off x="1863919" y="4461380"/>
                <a:ext cx="136440" cy="16200"/>
              </p14:xfrm>
            </p:contentPart>
          </mc:Choice>
          <mc:Fallback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A97E4687-2732-4357-8C53-22F04576347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854919" y="4452740"/>
                  <a:ext cx="154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AA07AAA7-2287-45FC-9FD1-F3C7555BFA77}"/>
                    </a:ext>
                  </a:extLst>
                </p14:cNvPr>
                <p14:cNvContentPartPr/>
                <p14:nvPr/>
              </p14:nvContentPartPr>
              <p14:xfrm>
                <a:off x="2023399" y="4481540"/>
                <a:ext cx="8640" cy="76680"/>
              </p14:xfrm>
            </p:contentPart>
          </mc:Choice>
          <mc:Fallback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AA07AAA7-2287-45FC-9FD1-F3C7555BFA77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014759" y="4472900"/>
                  <a:ext cx="26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EC5C5747-8C49-4A33-997B-E5D91AA63DF5}"/>
                    </a:ext>
                  </a:extLst>
                </p14:cNvPr>
                <p14:cNvContentPartPr/>
                <p14:nvPr/>
              </p14:nvContentPartPr>
              <p14:xfrm>
                <a:off x="1979479" y="4518260"/>
                <a:ext cx="80640" cy="9360"/>
              </p14:xfrm>
            </p:contentPart>
          </mc:Choice>
          <mc:Fallback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EC5C5747-8C49-4A33-997B-E5D91AA63DF5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970839" y="4509260"/>
                  <a:ext cx="98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8D136515-C55F-478E-81EA-E22C28511CB9}"/>
                    </a:ext>
                  </a:extLst>
                </p14:cNvPr>
                <p14:cNvContentPartPr/>
                <p14:nvPr/>
              </p14:nvContentPartPr>
              <p14:xfrm>
                <a:off x="2095399" y="4459940"/>
                <a:ext cx="78840" cy="97560"/>
              </p14:xfrm>
            </p:contentPart>
          </mc:Choice>
          <mc:Fallback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8D136515-C55F-478E-81EA-E22C28511CB9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086759" y="4450940"/>
                  <a:ext cx="96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5E788501-B5B7-4175-BCFC-378E603D92C3}"/>
                    </a:ext>
                  </a:extLst>
                </p14:cNvPr>
                <p14:cNvContentPartPr/>
                <p14:nvPr/>
              </p14:nvContentPartPr>
              <p14:xfrm>
                <a:off x="2179639" y="4524740"/>
                <a:ext cx="54000" cy="5040"/>
              </p14:xfrm>
            </p:contentPart>
          </mc:Choice>
          <mc:Fallback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5E788501-B5B7-4175-BCFC-378E603D92C3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2170639" y="4516100"/>
                  <a:ext cx="71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1271" name="Ink 1270">
                  <a:extLst>
                    <a:ext uri="{FF2B5EF4-FFF2-40B4-BE49-F238E27FC236}">
                      <a16:creationId xmlns:a16="http://schemas.microsoft.com/office/drawing/2014/main" id="{CE1FD446-42E1-4F93-83E8-0C1869C00D6F}"/>
                    </a:ext>
                  </a:extLst>
                </p14:cNvPr>
                <p14:cNvContentPartPr/>
                <p14:nvPr/>
              </p14:nvContentPartPr>
              <p14:xfrm>
                <a:off x="2178199" y="4529780"/>
                <a:ext cx="54720" cy="57240"/>
              </p14:xfrm>
            </p:contentPart>
          </mc:Choice>
          <mc:Fallback>
            <p:pic>
              <p:nvPicPr>
                <p:cNvPr id="1271" name="Ink 1270">
                  <a:extLst>
                    <a:ext uri="{FF2B5EF4-FFF2-40B4-BE49-F238E27FC236}">
                      <a16:creationId xmlns:a16="http://schemas.microsoft.com/office/drawing/2014/main" id="{CE1FD446-42E1-4F93-83E8-0C1869C00D6F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2169199" y="4520780"/>
                  <a:ext cx="72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B42A59E2-AB8B-4680-A14F-7139020F651C}"/>
                    </a:ext>
                  </a:extLst>
                </p14:cNvPr>
                <p14:cNvContentPartPr/>
                <p14:nvPr/>
              </p14:nvContentPartPr>
              <p14:xfrm>
                <a:off x="2258479" y="4439060"/>
                <a:ext cx="60840" cy="185040"/>
              </p14:xfrm>
            </p:contentPart>
          </mc:Choice>
          <mc:Fallback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B42A59E2-AB8B-4680-A14F-7139020F651C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249839" y="4430060"/>
                  <a:ext cx="784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2A9F5FA1-EEBE-494F-A12C-A39FF9A09FE2}"/>
              </a:ext>
            </a:extLst>
          </p:cNvPr>
          <p:cNvGrpSpPr/>
          <p:nvPr/>
        </p:nvGrpSpPr>
        <p:grpSpPr>
          <a:xfrm>
            <a:off x="855199" y="4419980"/>
            <a:ext cx="651240" cy="257400"/>
            <a:chOff x="855199" y="4419980"/>
            <a:chExt cx="6512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333BD100-DECA-4FC8-85E0-A096A57EC2EC}"/>
                    </a:ext>
                  </a:extLst>
                </p14:cNvPr>
                <p14:cNvContentPartPr/>
                <p14:nvPr/>
              </p14:nvContentPartPr>
              <p14:xfrm>
                <a:off x="855199" y="4471460"/>
                <a:ext cx="58320" cy="95040"/>
              </p14:xfrm>
            </p:contentPart>
          </mc:Choice>
          <mc:Fallback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333BD100-DECA-4FC8-85E0-A096A57EC2E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846199" y="4462460"/>
                  <a:ext cx="75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1275" name="Ink 1274">
                  <a:extLst>
                    <a:ext uri="{FF2B5EF4-FFF2-40B4-BE49-F238E27FC236}">
                      <a16:creationId xmlns:a16="http://schemas.microsoft.com/office/drawing/2014/main" id="{88672E3B-FD5D-4DF4-A4E7-FCBAEE4FAA6C}"/>
                    </a:ext>
                  </a:extLst>
                </p14:cNvPr>
                <p14:cNvContentPartPr/>
                <p14:nvPr/>
              </p14:nvContentPartPr>
              <p14:xfrm>
                <a:off x="949159" y="4481900"/>
                <a:ext cx="54000" cy="66600"/>
              </p14:xfrm>
            </p:contentPart>
          </mc:Choice>
          <mc:Fallback>
            <p:pic>
              <p:nvPicPr>
                <p:cNvPr id="1275" name="Ink 1274">
                  <a:extLst>
                    <a:ext uri="{FF2B5EF4-FFF2-40B4-BE49-F238E27FC236}">
                      <a16:creationId xmlns:a16="http://schemas.microsoft.com/office/drawing/2014/main" id="{88672E3B-FD5D-4DF4-A4E7-FCBAEE4FAA6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940519" y="4472900"/>
                  <a:ext cx="71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1276" name="Ink 1275">
                  <a:extLst>
                    <a:ext uri="{FF2B5EF4-FFF2-40B4-BE49-F238E27FC236}">
                      <a16:creationId xmlns:a16="http://schemas.microsoft.com/office/drawing/2014/main" id="{CA273ABD-E5D1-4F34-8A84-074DE0B57826}"/>
                    </a:ext>
                  </a:extLst>
                </p14:cNvPr>
                <p14:cNvContentPartPr/>
                <p14:nvPr/>
              </p14:nvContentPartPr>
              <p14:xfrm>
                <a:off x="1010359" y="4467500"/>
                <a:ext cx="54720" cy="82080"/>
              </p14:xfrm>
            </p:contentPart>
          </mc:Choice>
          <mc:Fallback>
            <p:pic>
              <p:nvPicPr>
                <p:cNvPr id="1276" name="Ink 1275">
                  <a:extLst>
                    <a:ext uri="{FF2B5EF4-FFF2-40B4-BE49-F238E27FC236}">
                      <a16:creationId xmlns:a16="http://schemas.microsoft.com/office/drawing/2014/main" id="{CA273ABD-E5D1-4F34-8A84-074DE0B57826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01359" y="4458860"/>
                  <a:ext cx="72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893E3E91-A57E-42F4-AFA0-53473A46DFAA}"/>
                    </a:ext>
                  </a:extLst>
                </p14:cNvPr>
                <p14:cNvContentPartPr/>
                <p14:nvPr/>
              </p14:nvContentPartPr>
              <p14:xfrm>
                <a:off x="1120159" y="4419980"/>
                <a:ext cx="48960" cy="221760"/>
              </p14:xfrm>
            </p:contentPart>
          </mc:Choice>
          <mc:Fallback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893E3E91-A57E-42F4-AFA0-53473A46DFAA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111159" y="4410980"/>
                  <a:ext cx="66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1279" name="Ink 1278">
                  <a:extLst>
                    <a:ext uri="{FF2B5EF4-FFF2-40B4-BE49-F238E27FC236}">
                      <a16:creationId xmlns:a16="http://schemas.microsoft.com/office/drawing/2014/main" id="{7BF6FD3C-872A-481D-B0DD-54545933E481}"/>
                    </a:ext>
                  </a:extLst>
                </p14:cNvPr>
                <p14:cNvContentPartPr/>
                <p14:nvPr/>
              </p14:nvContentPartPr>
              <p14:xfrm>
                <a:off x="1196839" y="4463180"/>
                <a:ext cx="7920" cy="64800"/>
              </p14:xfrm>
            </p:contentPart>
          </mc:Choice>
          <mc:Fallback>
            <p:pic>
              <p:nvPicPr>
                <p:cNvPr id="1279" name="Ink 1278">
                  <a:extLst>
                    <a:ext uri="{FF2B5EF4-FFF2-40B4-BE49-F238E27FC236}">
                      <a16:creationId xmlns:a16="http://schemas.microsoft.com/office/drawing/2014/main" id="{7BF6FD3C-872A-481D-B0DD-54545933E481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87839" y="4454540"/>
                  <a:ext cx="25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1280" name="Ink 1279">
                  <a:extLst>
                    <a:ext uri="{FF2B5EF4-FFF2-40B4-BE49-F238E27FC236}">
                      <a16:creationId xmlns:a16="http://schemas.microsoft.com/office/drawing/2014/main" id="{CC9692AA-824A-4D73-AD92-EDA04490767F}"/>
                    </a:ext>
                  </a:extLst>
                </p14:cNvPr>
                <p14:cNvContentPartPr/>
                <p14:nvPr/>
              </p14:nvContentPartPr>
              <p14:xfrm>
                <a:off x="1165159" y="4463900"/>
                <a:ext cx="108000" cy="48960"/>
              </p14:xfrm>
            </p:contentPart>
          </mc:Choice>
          <mc:Fallback>
            <p:pic>
              <p:nvPicPr>
                <p:cNvPr id="1280" name="Ink 1279">
                  <a:extLst>
                    <a:ext uri="{FF2B5EF4-FFF2-40B4-BE49-F238E27FC236}">
                      <a16:creationId xmlns:a16="http://schemas.microsoft.com/office/drawing/2014/main" id="{CC9692AA-824A-4D73-AD92-EDA04490767F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156159" y="4455260"/>
                  <a:ext cx="125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1281" name="Ink 1280">
                  <a:extLst>
                    <a:ext uri="{FF2B5EF4-FFF2-40B4-BE49-F238E27FC236}">
                      <a16:creationId xmlns:a16="http://schemas.microsoft.com/office/drawing/2014/main" id="{857F23FA-89CD-4F5A-9DCF-7915DF846E50}"/>
                    </a:ext>
                  </a:extLst>
                </p14:cNvPr>
                <p14:cNvContentPartPr/>
                <p14:nvPr/>
              </p14:nvContentPartPr>
              <p14:xfrm>
                <a:off x="1165519" y="4551020"/>
                <a:ext cx="105120" cy="14040"/>
              </p14:xfrm>
            </p:contentPart>
          </mc:Choice>
          <mc:Fallback>
            <p:pic>
              <p:nvPicPr>
                <p:cNvPr id="1281" name="Ink 1280">
                  <a:extLst>
                    <a:ext uri="{FF2B5EF4-FFF2-40B4-BE49-F238E27FC236}">
                      <a16:creationId xmlns:a16="http://schemas.microsoft.com/office/drawing/2014/main" id="{857F23FA-89CD-4F5A-9DCF-7915DF846E5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156879" y="4542020"/>
                  <a:ext cx="12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1282" name="Ink 1281">
                  <a:extLst>
                    <a:ext uri="{FF2B5EF4-FFF2-40B4-BE49-F238E27FC236}">
                      <a16:creationId xmlns:a16="http://schemas.microsoft.com/office/drawing/2014/main" id="{C8C5D8B4-8F9E-4577-9B4B-FC51865505D2}"/>
                    </a:ext>
                  </a:extLst>
                </p14:cNvPr>
                <p14:cNvContentPartPr/>
                <p14:nvPr/>
              </p14:nvContentPartPr>
              <p14:xfrm>
                <a:off x="1196839" y="4593500"/>
                <a:ext cx="38160" cy="46440"/>
              </p14:xfrm>
            </p:contentPart>
          </mc:Choice>
          <mc:Fallback>
            <p:pic>
              <p:nvPicPr>
                <p:cNvPr id="1282" name="Ink 1281">
                  <a:extLst>
                    <a:ext uri="{FF2B5EF4-FFF2-40B4-BE49-F238E27FC236}">
                      <a16:creationId xmlns:a16="http://schemas.microsoft.com/office/drawing/2014/main" id="{C8C5D8B4-8F9E-4577-9B4B-FC51865505D2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87839" y="4584860"/>
                  <a:ext cx="55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1283" name="Ink 1282">
                  <a:extLst>
                    <a:ext uri="{FF2B5EF4-FFF2-40B4-BE49-F238E27FC236}">
                      <a16:creationId xmlns:a16="http://schemas.microsoft.com/office/drawing/2014/main" id="{A68AB2C2-DFF3-4A08-B3E2-B083E5AFA05F}"/>
                    </a:ext>
                  </a:extLst>
                </p14:cNvPr>
                <p14:cNvContentPartPr/>
                <p14:nvPr/>
              </p14:nvContentPartPr>
              <p14:xfrm>
                <a:off x="1286119" y="4516100"/>
                <a:ext cx="31320" cy="65160"/>
              </p14:xfrm>
            </p:contentPart>
          </mc:Choice>
          <mc:Fallback>
            <p:pic>
              <p:nvPicPr>
                <p:cNvPr id="1283" name="Ink 1282">
                  <a:extLst>
                    <a:ext uri="{FF2B5EF4-FFF2-40B4-BE49-F238E27FC236}">
                      <a16:creationId xmlns:a16="http://schemas.microsoft.com/office/drawing/2014/main" id="{A68AB2C2-DFF3-4A08-B3E2-B083E5AFA05F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277119" y="4507100"/>
                  <a:ext cx="48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1284" name="Ink 1283">
                  <a:extLst>
                    <a:ext uri="{FF2B5EF4-FFF2-40B4-BE49-F238E27FC236}">
                      <a16:creationId xmlns:a16="http://schemas.microsoft.com/office/drawing/2014/main" id="{51DC36B4-C64F-4AED-A7F4-A7D41A8AD49D}"/>
                    </a:ext>
                  </a:extLst>
                </p14:cNvPr>
                <p14:cNvContentPartPr/>
                <p14:nvPr/>
              </p14:nvContentPartPr>
              <p14:xfrm>
                <a:off x="1328599" y="4484060"/>
                <a:ext cx="50040" cy="77040"/>
              </p14:xfrm>
            </p:contentPart>
          </mc:Choice>
          <mc:Fallback>
            <p:pic>
              <p:nvPicPr>
                <p:cNvPr id="1284" name="Ink 1283">
                  <a:extLst>
                    <a:ext uri="{FF2B5EF4-FFF2-40B4-BE49-F238E27FC236}">
                      <a16:creationId xmlns:a16="http://schemas.microsoft.com/office/drawing/2014/main" id="{51DC36B4-C64F-4AED-A7F4-A7D41A8AD49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319599" y="4475060"/>
                  <a:ext cx="67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1285" name="Ink 1284">
                  <a:extLst>
                    <a:ext uri="{FF2B5EF4-FFF2-40B4-BE49-F238E27FC236}">
                      <a16:creationId xmlns:a16="http://schemas.microsoft.com/office/drawing/2014/main" id="{0D9E5643-BF93-4187-9C34-48411CEF5B2F}"/>
                    </a:ext>
                  </a:extLst>
                </p14:cNvPr>
                <p14:cNvContentPartPr/>
                <p14:nvPr/>
              </p14:nvContentPartPr>
              <p14:xfrm>
                <a:off x="1389799" y="4542380"/>
                <a:ext cx="46440" cy="6480"/>
              </p14:xfrm>
            </p:contentPart>
          </mc:Choice>
          <mc:Fallback>
            <p:pic>
              <p:nvPicPr>
                <p:cNvPr id="1285" name="Ink 1284">
                  <a:extLst>
                    <a:ext uri="{FF2B5EF4-FFF2-40B4-BE49-F238E27FC236}">
                      <a16:creationId xmlns:a16="http://schemas.microsoft.com/office/drawing/2014/main" id="{0D9E5643-BF93-4187-9C34-48411CEF5B2F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380799" y="4533380"/>
                  <a:ext cx="64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1286" name="Ink 1285">
                  <a:extLst>
                    <a:ext uri="{FF2B5EF4-FFF2-40B4-BE49-F238E27FC236}">
                      <a16:creationId xmlns:a16="http://schemas.microsoft.com/office/drawing/2014/main" id="{F34AAFB7-50F4-4E68-8D41-D3A58A3DA777}"/>
                    </a:ext>
                  </a:extLst>
                </p14:cNvPr>
                <p14:cNvContentPartPr/>
                <p14:nvPr/>
              </p14:nvContentPartPr>
              <p14:xfrm>
                <a:off x="1388719" y="4552100"/>
                <a:ext cx="35640" cy="61200"/>
              </p14:xfrm>
            </p:contentPart>
          </mc:Choice>
          <mc:Fallback>
            <p:pic>
              <p:nvPicPr>
                <p:cNvPr id="1286" name="Ink 1285">
                  <a:extLst>
                    <a:ext uri="{FF2B5EF4-FFF2-40B4-BE49-F238E27FC236}">
                      <a16:creationId xmlns:a16="http://schemas.microsoft.com/office/drawing/2014/main" id="{F34AAFB7-50F4-4E68-8D41-D3A58A3DA777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380079" y="4543460"/>
                  <a:ext cx="53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id="{84107E23-55E2-4F9C-B3EA-34EC8B98AA73}"/>
                    </a:ext>
                  </a:extLst>
                </p14:cNvPr>
                <p14:cNvContentPartPr/>
                <p14:nvPr/>
              </p14:nvContentPartPr>
              <p14:xfrm>
                <a:off x="1439839" y="4436180"/>
                <a:ext cx="66600" cy="241200"/>
              </p14:xfrm>
            </p:contentPart>
          </mc:Choice>
          <mc:Fallback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84107E23-55E2-4F9C-B3EA-34EC8B98AA73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430839" y="4427540"/>
                  <a:ext cx="842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8DA44FEF-5C95-4C99-82D8-C667C7AB46C1}"/>
              </a:ext>
            </a:extLst>
          </p:cNvPr>
          <p:cNvGrpSpPr/>
          <p:nvPr/>
        </p:nvGrpSpPr>
        <p:grpSpPr>
          <a:xfrm>
            <a:off x="4471723" y="3664384"/>
            <a:ext cx="246240" cy="273240"/>
            <a:chOff x="4471723" y="3664384"/>
            <a:chExt cx="2462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1289" name="Ink 1288">
                  <a:extLst>
                    <a:ext uri="{FF2B5EF4-FFF2-40B4-BE49-F238E27FC236}">
                      <a16:creationId xmlns:a16="http://schemas.microsoft.com/office/drawing/2014/main" id="{6CE2878D-6BC5-4587-898B-604F0FF64235}"/>
                    </a:ext>
                  </a:extLst>
                </p14:cNvPr>
                <p14:cNvContentPartPr/>
                <p14:nvPr/>
              </p14:nvContentPartPr>
              <p14:xfrm>
                <a:off x="4476043" y="3777064"/>
                <a:ext cx="9000" cy="119160"/>
              </p14:xfrm>
            </p:contentPart>
          </mc:Choice>
          <mc:Fallback>
            <p:pic>
              <p:nvPicPr>
                <p:cNvPr id="1289" name="Ink 1288">
                  <a:extLst>
                    <a:ext uri="{FF2B5EF4-FFF2-40B4-BE49-F238E27FC236}">
                      <a16:creationId xmlns:a16="http://schemas.microsoft.com/office/drawing/2014/main" id="{6CE2878D-6BC5-4587-898B-604F0FF6423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4467403" y="3768064"/>
                  <a:ext cx="26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1290" name="Ink 1289">
                  <a:extLst>
                    <a:ext uri="{FF2B5EF4-FFF2-40B4-BE49-F238E27FC236}">
                      <a16:creationId xmlns:a16="http://schemas.microsoft.com/office/drawing/2014/main" id="{50B9C878-7ED6-46EF-A85D-81B4885FA793}"/>
                    </a:ext>
                  </a:extLst>
                </p14:cNvPr>
                <p14:cNvContentPartPr/>
                <p14:nvPr/>
              </p14:nvContentPartPr>
              <p14:xfrm>
                <a:off x="4471723" y="3749704"/>
                <a:ext cx="100080" cy="140400"/>
              </p14:xfrm>
            </p:contentPart>
          </mc:Choice>
          <mc:Fallback>
            <p:pic>
              <p:nvPicPr>
                <p:cNvPr id="1290" name="Ink 1289">
                  <a:extLst>
                    <a:ext uri="{FF2B5EF4-FFF2-40B4-BE49-F238E27FC236}">
                      <a16:creationId xmlns:a16="http://schemas.microsoft.com/office/drawing/2014/main" id="{50B9C878-7ED6-46EF-A85D-81B4885FA79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4462723" y="3741064"/>
                  <a:ext cx="11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1291" name="Ink 1290">
                  <a:extLst>
                    <a:ext uri="{FF2B5EF4-FFF2-40B4-BE49-F238E27FC236}">
                      <a16:creationId xmlns:a16="http://schemas.microsoft.com/office/drawing/2014/main" id="{81A6D332-5A04-4D96-AEC5-3FDCB7A60A17}"/>
                    </a:ext>
                  </a:extLst>
                </p14:cNvPr>
                <p14:cNvContentPartPr/>
                <p14:nvPr/>
              </p14:nvContentPartPr>
              <p14:xfrm>
                <a:off x="4622563" y="3862024"/>
                <a:ext cx="53640" cy="10800"/>
              </p14:xfrm>
            </p:contentPart>
          </mc:Choice>
          <mc:Fallback>
            <p:pic>
              <p:nvPicPr>
                <p:cNvPr id="1291" name="Ink 1290">
                  <a:extLst>
                    <a:ext uri="{FF2B5EF4-FFF2-40B4-BE49-F238E27FC236}">
                      <a16:creationId xmlns:a16="http://schemas.microsoft.com/office/drawing/2014/main" id="{81A6D332-5A04-4D96-AEC5-3FDCB7A60A17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4613923" y="3853024"/>
                  <a:ext cx="71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1292" name="Ink 1291">
                  <a:extLst>
                    <a:ext uri="{FF2B5EF4-FFF2-40B4-BE49-F238E27FC236}">
                      <a16:creationId xmlns:a16="http://schemas.microsoft.com/office/drawing/2014/main" id="{DE239AEB-7D57-4EC0-84DC-9C3CEBFF7EB0}"/>
                    </a:ext>
                  </a:extLst>
                </p14:cNvPr>
                <p14:cNvContentPartPr/>
                <p14:nvPr/>
              </p14:nvContentPartPr>
              <p14:xfrm>
                <a:off x="4612123" y="3868504"/>
                <a:ext cx="64440" cy="69120"/>
              </p14:xfrm>
            </p:contentPart>
          </mc:Choice>
          <mc:Fallback>
            <p:pic>
              <p:nvPicPr>
                <p:cNvPr id="1292" name="Ink 1291">
                  <a:extLst>
                    <a:ext uri="{FF2B5EF4-FFF2-40B4-BE49-F238E27FC236}">
                      <a16:creationId xmlns:a16="http://schemas.microsoft.com/office/drawing/2014/main" id="{DE239AEB-7D57-4EC0-84DC-9C3CEBFF7EB0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4603483" y="3859504"/>
                  <a:ext cx="82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1293" name="Ink 1292">
                  <a:extLst>
                    <a:ext uri="{FF2B5EF4-FFF2-40B4-BE49-F238E27FC236}">
                      <a16:creationId xmlns:a16="http://schemas.microsoft.com/office/drawing/2014/main" id="{336274DD-326E-45E5-A98A-62B8077EEBD5}"/>
                    </a:ext>
                  </a:extLst>
                </p14:cNvPr>
                <p14:cNvContentPartPr/>
                <p14:nvPr/>
              </p14:nvContentPartPr>
              <p14:xfrm>
                <a:off x="4647043" y="3664384"/>
                <a:ext cx="70920" cy="69840"/>
              </p14:xfrm>
            </p:contentPart>
          </mc:Choice>
          <mc:Fallback>
            <p:pic>
              <p:nvPicPr>
                <p:cNvPr id="1293" name="Ink 1292">
                  <a:extLst>
                    <a:ext uri="{FF2B5EF4-FFF2-40B4-BE49-F238E27FC236}">
                      <a16:creationId xmlns:a16="http://schemas.microsoft.com/office/drawing/2014/main" id="{336274DD-326E-45E5-A98A-62B8077EEBD5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4638403" y="3655744"/>
                  <a:ext cx="8856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9">
            <p14:nvContentPartPr>
              <p14:cNvPr id="1305" name="Ink 1304">
                <a:extLst>
                  <a:ext uri="{FF2B5EF4-FFF2-40B4-BE49-F238E27FC236}">
                    <a16:creationId xmlns:a16="http://schemas.microsoft.com/office/drawing/2014/main" id="{C3175867-4A42-46FB-BC4E-F9E0811D567C}"/>
                  </a:ext>
                </a:extLst>
              </p14:cNvPr>
              <p14:cNvContentPartPr/>
              <p14:nvPr/>
            </p14:nvContentPartPr>
            <p14:xfrm>
              <a:off x="5404720" y="3769967"/>
              <a:ext cx="7560" cy="124560"/>
            </p14:xfrm>
          </p:contentPart>
        </mc:Choice>
        <mc:Fallback>
          <p:pic>
            <p:nvPicPr>
              <p:cNvPr id="1305" name="Ink 1304">
                <a:extLst>
                  <a:ext uri="{FF2B5EF4-FFF2-40B4-BE49-F238E27FC236}">
                    <a16:creationId xmlns:a16="http://schemas.microsoft.com/office/drawing/2014/main" id="{C3175867-4A42-46FB-BC4E-F9E0811D567C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5395720" y="3760967"/>
                <a:ext cx="25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1">
            <p14:nvContentPartPr>
              <p14:cNvPr id="1307" name="Ink 1306">
                <a:extLst>
                  <a:ext uri="{FF2B5EF4-FFF2-40B4-BE49-F238E27FC236}">
                    <a16:creationId xmlns:a16="http://schemas.microsoft.com/office/drawing/2014/main" id="{F81FFA83-BC4E-47B7-9816-E62F6A422925}"/>
                  </a:ext>
                </a:extLst>
              </p14:cNvPr>
              <p14:cNvContentPartPr/>
              <p14:nvPr/>
            </p14:nvContentPartPr>
            <p14:xfrm>
              <a:off x="6989440" y="4477007"/>
              <a:ext cx="12240" cy="133560"/>
            </p14:xfrm>
          </p:contentPart>
        </mc:Choice>
        <mc:Fallback>
          <p:pic>
            <p:nvPicPr>
              <p:cNvPr id="1307" name="Ink 1306">
                <a:extLst>
                  <a:ext uri="{FF2B5EF4-FFF2-40B4-BE49-F238E27FC236}">
                    <a16:creationId xmlns:a16="http://schemas.microsoft.com/office/drawing/2014/main" id="{F81FFA83-BC4E-47B7-9816-E62F6A422925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6980440" y="4468367"/>
                <a:ext cx="29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3">
            <p14:nvContentPartPr>
              <p14:cNvPr id="1308" name="Ink 1307">
                <a:extLst>
                  <a:ext uri="{FF2B5EF4-FFF2-40B4-BE49-F238E27FC236}">
                    <a16:creationId xmlns:a16="http://schemas.microsoft.com/office/drawing/2014/main" id="{A6F21F06-44AB-4375-9B07-A94F7B1E947D}"/>
                  </a:ext>
                </a:extLst>
              </p14:cNvPr>
              <p14:cNvContentPartPr/>
              <p14:nvPr/>
            </p14:nvContentPartPr>
            <p14:xfrm>
              <a:off x="5356480" y="4491767"/>
              <a:ext cx="84240" cy="117360"/>
            </p14:xfrm>
          </p:contentPart>
        </mc:Choice>
        <mc:Fallback>
          <p:pic>
            <p:nvPicPr>
              <p:cNvPr id="1308" name="Ink 1307">
                <a:extLst>
                  <a:ext uri="{FF2B5EF4-FFF2-40B4-BE49-F238E27FC236}">
                    <a16:creationId xmlns:a16="http://schemas.microsoft.com/office/drawing/2014/main" id="{A6F21F06-44AB-4375-9B07-A94F7B1E947D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5347840" y="4483127"/>
                <a:ext cx="1018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5">
            <p14:nvContentPartPr>
              <p14:cNvPr id="1312" name="Ink 1311">
                <a:extLst>
                  <a:ext uri="{FF2B5EF4-FFF2-40B4-BE49-F238E27FC236}">
                    <a16:creationId xmlns:a16="http://schemas.microsoft.com/office/drawing/2014/main" id="{F25CF4E4-7D2F-47B9-8207-40976797E6B2}"/>
                  </a:ext>
                </a:extLst>
              </p14:cNvPr>
              <p14:cNvContentPartPr/>
              <p14:nvPr/>
            </p14:nvContentPartPr>
            <p14:xfrm>
              <a:off x="6152800" y="4120967"/>
              <a:ext cx="12240" cy="125640"/>
            </p14:xfrm>
          </p:contentPart>
        </mc:Choice>
        <mc:Fallback>
          <p:pic>
            <p:nvPicPr>
              <p:cNvPr id="1312" name="Ink 1311">
                <a:extLst>
                  <a:ext uri="{FF2B5EF4-FFF2-40B4-BE49-F238E27FC236}">
                    <a16:creationId xmlns:a16="http://schemas.microsoft.com/office/drawing/2014/main" id="{F25CF4E4-7D2F-47B9-8207-40976797E6B2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6144160" y="4112327"/>
                <a:ext cx="29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7">
            <p14:nvContentPartPr>
              <p14:cNvPr id="1313" name="Ink 1312">
                <a:extLst>
                  <a:ext uri="{FF2B5EF4-FFF2-40B4-BE49-F238E27FC236}">
                    <a16:creationId xmlns:a16="http://schemas.microsoft.com/office/drawing/2014/main" id="{F6E0CE86-2319-47E5-9AE3-A1C0865CF0E6}"/>
                  </a:ext>
                </a:extLst>
              </p14:cNvPr>
              <p14:cNvContentPartPr/>
              <p14:nvPr/>
            </p14:nvContentPartPr>
            <p14:xfrm>
              <a:off x="6062080" y="4494287"/>
              <a:ext cx="106560" cy="102240"/>
            </p14:xfrm>
          </p:contentPart>
        </mc:Choice>
        <mc:Fallback>
          <p:pic>
            <p:nvPicPr>
              <p:cNvPr id="1313" name="Ink 1312">
                <a:extLst>
                  <a:ext uri="{FF2B5EF4-FFF2-40B4-BE49-F238E27FC236}">
                    <a16:creationId xmlns:a16="http://schemas.microsoft.com/office/drawing/2014/main" id="{F6E0CE86-2319-47E5-9AE3-A1C0865CF0E6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6053080" y="4485287"/>
                <a:ext cx="124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9">
            <p14:nvContentPartPr>
              <p14:cNvPr id="1314" name="Ink 1313">
                <a:extLst>
                  <a:ext uri="{FF2B5EF4-FFF2-40B4-BE49-F238E27FC236}">
                    <a16:creationId xmlns:a16="http://schemas.microsoft.com/office/drawing/2014/main" id="{4E5ABEC8-4AE4-45C0-BD2C-3FA71C9CFE43}"/>
                  </a:ext>
                </a:extLst>
              </p14:cNvPr>
              <p14:cNvContentPartPr/>
              <p14:nvPr/>
            </p14:nvContentPartPr>
            <p14:xfrm>
              <a:off x="6945520" y="4156247"/>
              <a:ext cx="86400" cy="99360"/>
            </p14:xfrm>
          </p:contentPart>
        </mc:Choice>
        <mc:Fallback>
          <p:pic>
            <p:nvPicPr>
              <p:cNvPr id="1314" name="Ink 1313">
                <a:extLst>
                  <a:ext uri="{FF2B5EF4-FFF2-40B4-BE49-F238E27FC236}">
                    <a16:creationId xmlns:a16="http://schemas.microsoft.com/office/drawing/2014/main" id="{4E5ABEC8-4AE4-45C0-BD2C-3FA71C9CFE43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6936520" y="4147247"/>
                <a:ext cx="1040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1">
            <p14:nvContentPartPr>
              <p14:cNvPr id="1315" name="Ink 1314">
                <a:extLst>
                  <a:ext uri="{FF2B5EF4-FFF2-40B4-BE49-F238E27FC236}">
                    <a16:creationId xmlns:a16="http://schemas.microsoft.com/office/drawing/2014/main" id="{B25BDE8A-7A33-4299-9522-3497BE0CD1F9}"/>
                  </a:ext>
                </a:extLst>
              </p14:cNvPr>
              <p14:cNvContentPartPr/>
              <p14:nvPr/>
            </p14:nvContentPartPr>
            <p14:xfrm>
              <a:off x="6970720" y="3760967"/>
              <a:ext cx="98280" cy="98280"/>
            </p14:xfrm>
          </p:contentPart>
        </mc:Choice>
        <mc:Fallback>
          <p:pic>
            <p:nvPicPr>
              <p:cNvPr id="1315" name="Ink 1314">
                <a:extLst>
                  <a:ext uri="{FF2B5EF4-FFF2-40B4-BE49-F238E27FC236}">
                    <a16:creationId xmlns:a16="http://schemas.microsoft.com/office/drawing/2014/main" id="{B25BDE8A-7A33-4299-9522-3497BE0CD1F9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6961720" y="3752327"/>
                <a:ext cx="115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3">
            <p14:nvContentPartPr>
              <p14:cNvPr id="1316" name="Ink 1315">
                <a:extLst>
                  <a:ext uri="{FF2B5EF4-FFF2-40B4-BE49-F238E27FC236}">
                    <a16:creationId xmlns:a16="http://schemas.microsoft.com/office/drawing/2014/main" id="{AB17786C-37C7-49DA-A806-16204ACF117A}"/>
                  </a:ext>
                </a:extLst>
              </p14:cNvPr>
              <p14:cNvContentPartPr/>
              <p14:nvPr/>
            </p14:nvContentPartPr>
            <p14:xfrm>
              <a:off x="6109240" y="3776807"/>
              <a:ext cx="88200" cy="109440"/>
            </p14:xfrm>
          </p:contentPart>
        </mc:Choice>
        <mc:Fallback>
          <p:pic>
            <p:nvPicPr>
              <p:cNvPr id="1316" name="Ink 1315">
                <a:extLst>
                  <a:ext uri="{FF2B5EF4-FFF2-40B4-BE49-F238E27FC236}">
                    <a16:creationId xmlns:a16="http://schemas.microsoft.com/office/drawing/2014/main" id="{AB17786C-37C7-49DA-A806-16204ACF117A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6100600" y="3767807"/>
                <a:ext cx="105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5">
            <p14:nvContentPartPr>
              <p14:cNvPr id="1317" name="Ink 1316">
                <a:extLst>
                  <a:ext uri="{FF2B5EF4-FFF2-40B4-BE49-F238E27FC236}">
                    <a16:creationId xmlns:a16="http://schemas.microsoft.com/office/drawing/2014/main" id="{FA3AE573-2428-4554-BCDE-68ECCE61C82C}"/>
                  </a:ext>
                </a:extLst>
              </p14:cNvPr>
              <p14:cNvContentPartPr/>
              <p14:nvPr/>
            </p14:nvContentPartPr>
            <p14:xfrm>
              <a:off x="5306440" y="4139687"/>
              <a:ext cx="119160" cy="108360"/>
            </p14:xfrm>
          </p:contentPart>
        </mc:Choice>
        <mc:Fallback>
          <p:pic>
            <p:nvPicPr>
              <p:cNvPr id="1317" name="Ink 1316">
                <a:extLst>
                  <a:ext uri="{FF2B5EF4-FFF2-40B4-BE49-F238E27FC236}">
                    <a16:creationId xmlns:a16="http://schemas.microsoft.com/office/drawing/2014/main" id="{FA3AE573-2428-4554-BCDE-68ECCE61C82C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5297440" y="4131047"/>
                <a:ext cx="1368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A5C4D-5402-4847-9744-53A048B8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9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Sarda, Sheil</dc:creator>
  <cp:lastModifiedBy>Sarda, Sheil</cp:lastModifiedBy>
  <cp:revision>2</cp:revision>
  <dcterms:created xsi:type="dcterms:W3CDTF">2020-09-23T21:09:25Z</dcterms:created>
  <dcterms:modified xsi:type="dcterms:W3CDTF">2020-09-23T22:18:05Z</dcterms:modified>
</cp:coreProperties>
</file>