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9" r:id="rId5"/>
    <p:sldId id="261" r:id="rId6"/>
    <p:sldId id="277" r:id="rId7"/>
    <p:sldId id="268" r:id="rId8"/>
    <p:sldId id="270" r:id="rId9"/>
    <p:sldId id="271" r:id="rId10"/>
    <p:sldId id="274" r:id="rId11"/>
    <p:sldId id="275" r:id="rId12"/>
    <p:sldId id="273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636F9-5C2C-4E41-B074-809F54858282}" v="186" dt="2020-10-30T21:28:2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ala, Venkata Srivatsava" userId="f6dd0d1b-b6dd-47c6-8f5e-1f768e64da1e" providerId="ADAL" clId="{24B636F9-5C2C-4E41-B074-809F54858282}"/>
    <pc:docChg chg="undo custSel addSld delSld modSld sldOrd">
      <pc:chgData name="Gurrala, Venkata Srivatsava" userId="f6dd0d1b-b6dd-47c6-8f5e-1f768e64da1e" providerId="ADAL" clId="{24B636F9-5C2C-4E41-B074-809F54858282}" dt="2020-11-02T17:48:30.213" v="840" actId="478"/>
      <pc:docMkLst>
        <pc:docMk/>
      </pc:docMkLst>
      <pc:sldChg chg="addSp delSp modSp add mod">
        <pc:chgData name="Gurrala, Venkata Srivatsava" userId="f6dd0d1b-b6dd-47c6-8f5e-1f768e64da1e" providerId="ADAL" clId="{24B636F9-5C2C-4E41-B074-809F54858282}" dt="2020-11-02T17:48:30.213" v="840" actId="478"/>
        <pc:sldMkLst>
          <pc:docMk/>
          <pc:sldMk cId="1866257271" sldId="261"/>
        </pc:sldMkLst>
        <pc:spChg chg="add del mod">
          <ac:chgData name="Gurrala, Venkata Srivatsava" userId="f6dd0d1b-b6dd-47c6-8f5e-1f768e64da1e" providerId="ADAL" clId="{24B636F9-5C2C-4E41-B074-809F54858282}" dt="2020-10-04T20:00:28.030" v="178" actId="21"/>
          <ac:spMkLst>
            <pc:docMk/>
            <pc:sldMk cId="1866257271" sldId="261"/>
            <ac:spMk id="12" creationId="{DDAD7C56-1FCC-426B-8F64-78066F6FDC93}"/>
          </ac:spMkLst>
        </pc:spChg>
        <pc:spChg chg="add del mod">
          <ac:chgData name="Gurrala, Venkata Srivatsava" userId="f6dd0d1b-b6dd-47c6-8f5e-1f768e64da1e" providerId="ADAL" clId="{24B636F9-5C2C-4E41-B074-809F54858282}" dt="2020-10-04T19:58:49.500" v="161" actId="478"/>
          <ac:spMkLst>
            <pc:docMk/>
            <pc:sldMk cId="1866257271" sldId="261"/>
            <ac:spMk id="121" creationId="{732DEF62-9D53-4A8C-8843-F7708EC9CADC}"/>
          </ac:spMkLst>
        </pc:spChg>
        <pc:grpChg chg="mod">
          <ac:chgData name="Gurrala, Venkata Srivatsava" userId="f6dd0d1b-b6dd-47c6-8f5e-1f768e64da1e" providerId="ADAL" clId="{24B636F9-5C2C-4E41-B074-809F54858282}" dt="2020-10-04T19:59:06.830" v="173" actId="1076"/>
          <ac:grpSpMkLst>
            <pc:docMk/>
            <pc:sldMk cId="1866257271" sldId="261"/>
            <ac:grpSpMk id="14" creationId="{FC031753-A8F9-4CFF-AD27-854FDEA874E6}"/>
          </ac:grpSpMkLst>
        </pc:grpChg>
        <pc:graphicFrameChg chg="del">
          <ac:chgData name="Gurrala, Venkata Srivatsava" userId="f6dd0d1b-b6dd-47c6-8f5e-1f768e64da1e" providerId="ADAL" clId="{24B636F9-5C2C-4E41-B074-809F54858282}" dt="2020-10-04T19:58:42.610" v="158" actId="478"/>
          <ac:graphicFrameMkLst>
            <pc:docMk/>
            <pc:sldMk cId="1866257271" sldId="261"/>
            <ac:graphicFrameMk id="2" creationId="{5A0EF62A-AE90-4767-9C03-D15E1EB716DD}"/>
          </ac:graphicFrameMkLst>
        </pc:graphicFrameChg>
        <pc:picChg chg="del">
          <ac:chgData name="Gurrala, Venkata Srivatsava" userId="f6dd0d1b-b6dd-47c6-8f5e-1f768e64da1e" providerId="ADAL" clId="{24B636F9-5C2C-4E41-B074-809F54858282}" dt="2020-10-04T19:58:41.334" v="157" actId="478"/>
          <ac:picMkLst>
            <pc:docMk/>
            <pc:sldMk cId="1866257271" sldId="261"/>
            <ac:picMk id="4" creationId="{4103CEAC-AF39-4458-B5D6-F9FB97DB5AEC}"/>
          </ac:picMkLst>
        </pc:picChg>
        <pc:picChg chg="add del mod">
          <ac:chgData name="Gurrala, Venkata Srivatsava" userId="f6dd0d1b-b6dd-47c6-8f5e-1f768e64da1e" providerId="ADAL" clId="{24B636F9-5C2C-4E41-B074-809F54858282}" dt="2020-11-02T17:48:30.213" v="840" actId="478"/>
          <ac:picMkLst>
            <pc:docMk/>
            <pc:sldMk cId="1866257271" sldId="261"/>
            <ac:picMk id="4" creationId="{C47752B8-C1B2-4CC9-B3B9-58DB7393C382}"/>
          </ac:picMkLst>
        </pc:picChg>
      </pc:sldChg>
      <pc:sldChg chg="addSp delSp modSp add mod">
        <pc:chgData name="Gurrala, Venkata Srivatsava" userId="f6dd0d1b-b6dd-47c6-8f5e-1f768e64da1e" providerId="ADAL" clId="{24B636F9-5C2C-4E41-B074-809F54858282}" dt="2020-09-30T23:55:40.887" v="138" actId="164"/>
        <pc:sldMkLst>
          <pc:docMk/>
          <pc:sldMk cId="1436652015" sldId="265"/>
        </pc:sldMkLst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4" creationId="{417B707E-9A4C-45FF-BE1B-21E8A382375B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6" creationId="{EF4668AF-603B-4BB6-B640-DEEC3BEA9E96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7" creationId="{CFDA7E02-E520-4448-893D-4267EF27CFDA}"/>
          </ac:spMkLst>
        </pc:spChg>
        <pc:spChg chg="mod topLvl">
          <ac:chgData name="Gurrala, Venkata Srivatsava" userId="f6dd0d1b-b6dd-47c6-8f5e-1f768e64da1e" providerId="ADAL" clId="{24B636F9-5C2C-4E41-B074-809F54858282}" dt="2020-09-30T23:45:17.775" v="19" actId="1076"/>
          <ac:spMkLst>
            <pc:docMk/>
            <pc:sldMk cId="1436652015" sldId="265"/>
            <ac:spMk id="16" creationId="{043BD5B6-2608-48F0-A193-1D53A9B654BE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27" creationId="{71EE7964-B6F8-4A57-A643-8BBC046DBC5D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28" creationId="{FD3137A6-BECF-4EB5-871F-F6C2C8A958F7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29" creationId="{45EC0D0B-F22D-4E0D-8B06-FD6420DBB00E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0" creationId="{472D9F73-5AB2-467B-AF6A-C3C975F8D958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1" creationId="{D2028B16-4B76-4CA6-810B-864B678A729F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2" creationId="{FD9327F0-13B2-4AA9-9DED-9AFBB2E13978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3" creationId="{B3818578-39E2-400F-B7DF-5602D5648B32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35" creationId="{95A0E604-1E04-43E7-BDAE-A7ACE1A74AF8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37" creationId="{DC41401F-CF19-4729-8E07-774CF1F50BFD}"/>
          </ac:spMkLst>
        </pc:spChg>
        <pc:spChg chg="add mod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55" creationId="{6499DB68-B76C-4993-A544-9555AF8D1EB7}"/>
          </ac:spMkLst>
        </pc:spChg>
        <pc:spChg chg="del">
          <ac:chgData name="Gurrala, Venkata Srivatsava" userId="f6dd0d1b-b6dd-47c6-8f5e-1f768e64da1e" providerId="ADAL" clId="{24B636F9-5C2C-4E41-B074-809F54858282}" dt="2020-09-30T23:44:15.219" v="1" actId="478"/>
          <ac:spMkLst>
            <pc:docMk/>
            <pc:sldMk cId="1436652015" sldId="265"/>
            <ac:spMk id="72" creationId="{38D329C6-A0BF-4D91-BFAA-D16FAE3024F9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3" creationId="{FC83E6F1-8D7C-4644-83E6-86AB4B93441F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4" creationId="{6161354F-71C2-41F1-B08D-EA8F21C7D5E0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5" creationId="{0A94E8E8-25BD-4DDB-97CF-C03D46C7622D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6" creationId="{5FF17897-82B4-424C-B7FE-D9FA10B93232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87" creationId="{24924F22-AFA6-45C4-BF15-D48776A8428C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8" creationId="{8CB2E005-987E-46D1-98CA-3D318F83961A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89" creationId="{30601ECC-6DA4-4072-B67A-CE3E70F8EBC8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90" creationId="{93F24914-D33A-4822-89A5-037BB757ED45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91" creationId="{FCBA16F3-6166-4FA0-ABA3-ACC70C7616BA}"/>
          </ac:spMkLst>
        </pc:spChg>
        <pc:spChg chg="del mod topLvl">
          <ac:chgData name="Gurrala, Venkata Srivatsava" userId="f6dd0d1b-b6dd-47c6-8f5e-1f768e64da1e" providerId="ADAL" clId="{24B636F9-5C2C-4E41-B074-809F54858282}" dt="2020-09-30T23:44:28.930" v="5" actId="478"/>
          <ac:spMkLst>
            <pc:docMk/>
            <pc:sldMk cId="1436652015" sldId="265"/>
            <ac:spMk id="99" creationId="{A6EF4FA4-6694-49C9-B9B0-4A59D9241816}"/>
          </ac:spMkLst>
        </pc:spChg>
        <pc:spChg chg="del mod topLvl">
          <ac:chgData name="Gurrala, Venkata Srivatsava" userId="f6dd0d1b-b6dd-47c6-8f5e-1f768e64da1e" providerId="ADAL" clId="{24B636F9-5C2C-4E41-B074-809F54858282}" dt="2020-09-30T23:44:37.235" v="8" actId="478"/>
          <ac:spMkLst>
            <pc:docMk/>
            <pc:sldMk cId="1436652015" sldId="265"/>
            <ac:spMk id="101" creationId="{1A48C005-EFF1-4ACC-A741-DCA9041E27C3}"/>
          </ac:spMkLst>
        </pc:spChg>
        <pc:spChg chg="del">
          <ac:chgData name="Gurrala, Venkata Srivatsava" userId="f6dd0d1b-b6dd-47c6-8f5e-1f768e64da1e" providerId="ADAL" clId="{24B636F9-5C2C-4E41-B074-809F54858282}" dt="2020-09-30T23:44:18.396" v="2" actId="478"/>
          <ac:spMkLst>
            <pc:docMk/>
            <pc:sldMk cId="1436652015" sldId="265"/>
            <ac:spMk id="107" creationId="{39FBBBB3-B002-439A-AB11-65B101619C9D}"/>
          </ac:spMkLst>
        </pc:spChg>
        <pc:spChg chg="del mod topLvl">
          <ac:chgData name="Gurrala, Venkata Srivatsava" userId="f6dd0d1b-b6dd-47c6-8f5e-1f768e64da1e" providerId="ADAL" clId="{24B636F9-5C2C-4E41-B074-809F54858282}" dt="2020-09-30T23:44:26.478" v="4" actId="478"/>
          <ac:spMkLst>
            <pc:docMk/>
            <pc:sldMk cId="1436652015" sldId="265"/>
            <ac:spMk id="117" creationId="{53C0B03F-8509-4F16-8D3C-27F2D7B90FA1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120" creationId="{EB7066B7-BCB9-4359-ABDB-A2F7A32E0B06}"/>
          </ac:spMkLst>
        </pc:spChg>
        <pc:spChg chg="del mod topLvl">
          <ac:chgData name="Gurrala, Venkata Srivatsava" userId="f6dd0d1b-b6dd-47c6-8f5e-1f768e64da1e" providerId="ADAL" clId="{24B636F9-5C2C-4E41-B074-809F54858282}" dt="2020-09-30T23:44:26.478" v="4" actId="478"/>
          <ac:spMkLst>
            <pc:docMk/>
            <pc:sldMk cId="1436652015" sldId="265"/>
            <ac:spMk id="122" creationId="{92B19BB0-765E-408C-A9AC-94844FFF5696}"/>
          </ac:spMkLst>
        </pc:spChg>
        <pc:spChg chg="del mod topLvl">
          <ac:chgData name="Gurrala, Venkata Srivatsava" userId="f6dd0d1b-b6dd-47c6-8f5e-1f768e64da1e" providerId="ADAL" clId="{24B636F9-5C2C-4E41-B074-809F54858282}" dt="2020-09-30T23:44:47.418" v="13" actId="478"/>
          <ac:spMkLst>
            <pc:docMk/>
            <pc:sldMk cId="1436652015" sldId="265"/>
            <ac:spMk id="162" creationId="{367A3B0A-CDF4-403C-B3CE-407F4EF29639}"/>
          </ac:spMkLst>
        </pc:spChg>
        <pc:spChg chg="del mod topLvl">
          <ac:chgData name="Gurrala, Venkata Srivatsava" userId="f6dd0d1b-b6dd-47c6-8f5e-1f768e64da1e" providerId="ADAL" clId="{24B636F9-5C2C-4E41-B074-809F54858282}" dt="2020-09-30T23:44:47.418" v="13" actId="478"/>
          <ac:spMkLst>
            <pc:docMk/>
            <pc:sldMk cId="1436652015" sldId="265"/>
            <ac:spMk id="164" creationId="{8FAC1B72-7D46-4B21-A7F8-9DDD820EF974}"/>
          </ac:spMkLst>
        </pc:spChg>
        <pc:spChg chg="del mod topLvl">
          <ac:chgData name="Gurrala, Venkata Srivatsava" userId="f6dd0d1b-b6dd-47c6-8f5e-1f768e64da1e" providerId="ADAL" clId="{24B636F9-5C2C-4E41-B074-809F54858282}" dt="2020-09-30T23:44:41.012" v="9" actId="478"/>
          <ac:spMkLst>
            <pc:docMk/>
            <pc:sldMk cId="1436652015" sldId="265"/>
            <ac:spMk id="166" creationId="{9B9F2FC8-BDFE-4846-89B9-860B1BE5A025}"/>
          </ac:spMkLst>
        </pc:spChg>
        <pc:spChg chg="del mod topLvl">
          <ac:chgData name="Gurrala, Venkata Srivatsava" userId="f6dd0d1b-b6dd-47c6-8f5e-1f768e64da1e" providerId="ADAL" clId="{24B636F9-5C2C-4E41-B074-809F54858282}" dt="2020-09-30T23:44:28.930" v="5" actId="478"/>
          <ac:spMkLst>
            <pc:docMk/>
            <pc:sldMk cId="1436652015" sldId="265"/>
            <ac:spMk id="168" creationId="{00CA29F4-E674-42E3-A892-30015A9277DD}"/>
          </ac:spMkLst>
        </pc:spChg>
        <pc:spChg chg="del mod topLvl">
          <ac:chgData name="Gurrala, Venkata Srivatsava" userId="f6dd0d1b-b6dd-47c6-8f5e-1f768e64da1e" providerId="ADAL" clId="{24B636F9-5C2C-4E41-B074-809F54858282}" dt="2020-09-30T23:44:26.478" v="4" actId="478"/>
          <ac:spMkLst>
            <pc:docMk/>
            <pc:sldMk cId="1436652015" sldId="265"/>
            <ac:spMk id="170" creationId="{51F8F8ED-952C-42E1-B969-EF085A32F961}"/>
          </ac:spMkLst>
        </pc:spChg>
        <pc:grpChg chg="add del mod">
          <ac:chgData name="Gurrala, Venkata Srivatsava" userId="f6dd0d1b-b6dd-47c6-8f5e-1f768e64da1e" providerId="ADAL" clId="{24B636F9-5C2C-4E41-B074-809F54858282}" dt="2020-09-30T23:49:55.392" v="76" actId="478"/>
          <ac:grpSpMkLst>
            <pc:docMk/>
            <pc:sldMk cId="1436652015" sldId="265"/>
            <ac:grpSpMk id="2" creationId="{1F0347C8-34B4-4E4F-9FBC-52349A68E90A}"/>
          </ac:grpSpMkLst>
        </pc:grpChg>
        <pc:grpChg chg="add mod">
          <ac:chgData name="Gurrala, Venkata Srivatsava" userId="f6dd0d1b-b6dd-47c6-8f5e-1f768e64da1e" providerId="ADAL" clId="{24B636F9-5C2C-4E41-B074-809F54858282}" dt="2020-09-30T23:51:09.791" v="78" actId="1076"/>
          <ac:grpSpMkLst>
            <pc:docMk/>
            <pc:sldMk cId="1436652015" sldId="265"/>
            <ac:grpSpMk id="34" creationId="{55C56157-F302-4B9D-8369-699CDD19E200}"/>
          </ac:grpSpMkLst>
        </pc:grpChg>
        <pc:grpChg chg="add del mod">
          <ac:chgData name="Gurrala, Venkata Srivatsava" userId="f6dd0d1b-b6dd-47c6-8f5e-1f768e64da1e" providerId="ADAL" clId="{24B636F9-5C2C-4E41-B074-809F54858282}" dt="2020-09-30T23:54:38.671" v="127" actId="165"/>
          <ac:grpSpMkLst>
            <pc:docMk/>
            <pc:sldMk cId="1436652015" sldId="265"/>
            <ac:grpSpMk id="51" creationId="{2447BCD7-1ACB-4DEC-AA93-41275250D859}"/>
          </ac:grpSpMkLst>
        </pc:grpChg>
        <pc:grpChg chg="add mod">
          <ac:chgData name="Gurrala, Venkata Srivatsava" userId="f6dd0d1b-b6dd-47c6-8f5e-1f768e64da1e" providerId="ADAL" clId="{24B636F9-5C2C-4E41-B074-809F54858282}" dt="2020-09-30T23:55:40.887" v="138" actId="164"/>
          <ac:grpSpMkLst>
            <pc:docMk/>
            <pc:sldMk cId="1436652015" sldId="265"/>
            <ac:grpSpMk id="57" creationId="{7F6AB813-07CD-4110-B2C7-427A17B32F8D}"/>
          </ac:grpSpMkLst>
        </pc:grpChg>
        <pc:grpChg chg="add del mod">
          <ac:chgData name="Gurrala, Venkata Srivatsava" userId="f6dd0d1b-b6dd-47c6-8f5e-1f768e64da1e" providerId="ADAL" clId="{24B636F9-5C2C-4E41-B074-809F54858282}" dt="2020-09-30T23:51:39.077" v="88" actId="165"/>
          <ac:grpSpMkLst>
            <pc:docMk/>
            <pc:sldMk cId="1436652015" sldId="265"/>
            <ac:grpSpMk id="78" creationId="{6641CA11-7DE7-4B09-88EF-CFC9F0BCBE3B}"/>
          </ac:grpSpMkLst>
        </pc:grpChg>
        <pc:grpChg chg="del">
          <ac:chgData name="Gurrala, Venkata Srivatsava" userId="f6dd0d1b-b6dd-47c6-8f5e-1f768e64da1e" providerId="ADAL" clId="{24B636F9-5C2C-4E41-B074-809F54858282}" dt="2020-09-30T23:44:23.413" v="3" actId="165"/>
          <ac:grpSpMkLst>
            <pc:docMk/>
            <pc:sldMk cId="1436652015" sldId="265"/>
            <ac:grpSpMk id="175" creationId="{DCAA2E4E-97F1-4809-B3BE-F64E815413BF}"/>
          </ac:grpSpMkLst>
        </pc:grp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9" creationId="{BEBFD882-B635-42EA-B77C-846602DA0339}"/>
          </ac:cxnSpMkLst>
        </pc:cxnChg>
        <pc:cxnChg chg="add del mod">
          <ac:chgData name="Gurrala, Venkata Srivatsava" userId="f6dd0d1b-b6dd-47c6-8f5e-1f768e64da1e" providerId="ADAL" clId="{24B636F9-5C2C-4E41-B074-809F54858282}" dt="2020-09-30T23:45:56.284" v="24" actId="478"/>
          <ac:cxnSpMkLst>
            <pc:docMk/>
            <pc:sldMk cId="1436652015" sldId="265"/>
            <ac:cxnSpMk id="10" creationId="{3A895EA2-E45D-4B0B-8AB7-9424DF06131E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11" creationId="{C06B88E8-74E2-4348-B9F3-B8DFE6D8E4D4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17" creationId="{914B03F4-27FD-4E20-9368-8CEC56777578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18" creationId="{1680A705-188C-446B-8636-2E68AF8DFEA3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26" creationId="{BBE037F6-4B07-4747-962A-E945F40DC274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3.607" v="11" actId="478"/>
          <ac:cxnSpMkLst>
            <pc:docMk/>
            <pc:sldMk cId="1436652015" sldId="265"/>
            <ac:cxnSpMk id="38" creationId="{4C69A7F2-5F54-4EB6-B833-001BDFE6633D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52" creationId="{E4A89071-9BD5-46E6-AD67-4B4D7CA3C837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56" creationId="{A9D6C1A9-FA9E-4B34-BA17-5FEBCAB74023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58" creationId="{9BDD9D8A-5829-4601-A960-346530851C56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63" creationId="{FA8AA02C-CC49-4DE3-A950-EDA82BB701B4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34.419" v="7" actId="478"/>
          <ac:cxnSpMkLst>
            <pc:docMk/>
            <pc:sldMk cId="1436652015" sldId="265"/>
            <ac:cxnSpMk id="73" creationId="{803579EB-B742-4B89-8003-CF23C9C6A286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79" creationId="{49166089-F5B7-4FE9-88A4-B3421E9E51C4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80" creationId="{DFED908F-25B9-4F5E-8704-3403C5FA7116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81" creationId="{39CD10EE-D14A-40BC-9654-1DA695B6E9C9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82" creationId="{2F793226-DAE9-437E-BDFB-DB7835AB28A3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34.419" v="7" actId="478"/>
          <ac:cxnSpMkLst>
            <pc:docMk/>
            <pc:sldMk cId="1436652015" sldId="265"/>
            <ac:cxnSpMk id="94" creationId="{86B04FCB-F041-4AF5-B61E-7A52F2A41F45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02" creationId="{D3BDED4D-F7E8-4948-ACBA-122935DC4D9C}"/>
          </ac:cxnSpMkLst>
        </pc:cxnChg>
        <pc:cxnChg chg="add mod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104" creationId="{7829448E-3EC1-4A2B-9AD6-E375CCC7F5AF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13" creationId="{C08015B2-B4AF-4EB6-8767-3EBD93368A61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4.923" v="12" actId="478"/>
          <ac:cxnSpMkLst>
            <pc:docMk/>
            <pc:sldMk cId="1436652015" sldId="265"/>
            <ac:cxnSpMk id="123" creationId="{B97A11B6-4542-45A4-95D8-E59D2B8E4493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8.930" v="5" actId="478"/>
          <ac:cxnSpMkLst>
            <pc:docMk/>
            <pc:sldMk cId="1436652015" sldId="265"/>
            <ac:cxnSpMk id="127" creationId="{5B7B1014-3274-4F00-A758-2983E689EC75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30" creationId="{FE717715-5A87-4C9A-A108-210FC8B7EC81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50.456" v="15" actId="478"/>
          <ac:cxnSpMkLst>
            <pc:docMk/>
            <pc:sldMk cId="1436652015" sldId="265"/>
            <ac:cxnSpMk id="133" creationId="{CAA70345-3D83-48FF-8EC4-790D004A849F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52.058" v="16" actId="478"/>
          <ac:cxnSpMkLst>
            <pc:docMk/>
            <pc:sldMk cId="1436652015" sldId="265"/>
            <ac:cxnSpMk id="142" creationId="{8FDEC3F3-AC64-4AC2-87E7-6A56D4C992F2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9.235" v="14" actId="478"/>
          <ac:cxnSpMkLst>
            <pc:docMk/>
            <pc:sldMk cId="1436652015" sldId="265"/>
            <ac:cxnSpMk id="144" creationId="{170FF18A-237B-49EA-9734-C754BAE22AE6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2.546" v="10" actId="478"/>
          <ac:cxnSpMkLst>
            <pc:docMk/>
            <pc:sldMk cId="1436652015" sldId="265"/>
            <ac:cxnSpMk id="147" creationId="{08936541-B021-450E-BDF9-FA128B655DE6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31.744" v="6" actId="478"/>
          <ac:cxnSpMkLst>
            <pc:docMk/>
            <pc:sldMk cId="1436652015" sldId="265"/>
            <ac:cxnSpMk id="150" creationId="{1F119126-1826-4BF7-B8C0-886CA3CD1CB2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52" creationId="{E3D0EB0C-C36A-49D6-B10F-18D3E701CB36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7.418" v="13" actId="478"/>
          <ac:cxnSpMkLst>
            <pc:docMk/>
            <pc:sldMk cId="1436652015" sldId="265"/>
            <ac:cxnSpMk id="154" creationId="{10FF28FC-6192-4A43-8BC4-AD2AE62D60AD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7.418" v="13" actId="478"/>
          <ac:cxnSpMkLst>
            <pc:docMk/>
            <pc:sldMk cId="1436652015" sldId="265"/>
            <ac:cxnSpMk id="157" creationId="{2DF5BC48-9749-437D-844B-35A7D9CDA6D3}"/>
          </ac:cxnSpMkLst>
        </pc:cxnChg>
      </pc:sldChg>
      <pc:sldChg chg="delSp new del mod">
        <pc:chgData name="Gurrala, Venkata Srivatsava" userId="f6dd0d1b-b6dd-47c6-8f5e-1f768e64da1e" providerId="ADAL" clId="{24B636F9-5C2C-4E41-B074-809F54858282}" dt="2020-10-04T19:36:34.756" v="143" actId="47"/>
        <pc:sldMkLst>
          <pc:docMk/>
          <pc:sldMk cId="4227911210" sldId="266"/>
        </pc:sldMkLst>
        <pc:spChg chg="del">
          <ac:chgData name="Gurrala, Venkata Srivatsava" userId="f6dd0d1b-b6dd-47c6-8f5e-1f768e64da1e" providerId="ADAL" clId="{24B636F9-5C2C-4E41-B074-809F54858282}" dt="2020-10-04T19:33:43.853" v="141" actId="478"/>
          <ac:spMkLst>
            <pc:docMk/>
            <pc:sldMk cId="4227911210" sldId="266"/>
            <ac:spMk id="2" creationId="{DDD9568F-F064-4C88-ACE5-6FC734901456}"/>
          </ac:spMkLst>
        </pc:spChg>
        <pc:spChg chg="del">
          <ac:chgData name="Gurrala, Venkata Srivatsava" userId="f6dd0d1b-b6dd-47c6-8f5e-1f768e64da1e" providerId="ADAL" clId="{24B636F9-5C2C-4E41-B074-809F54858282}" dt="2020-10-04T19:33:43.302" v="140" actId="478"/>
          <ac:spMkLst>
            <pc:docMk/>
            <pc:sldMk cId="4227911210" sldId="266"/>
            <ac:spMk id="3" creationId="{26DF5DBD-01FE-47B7-8CB8-51F4AD4B9E88}"/>
          </ac:spMkLst>
        </pc:spChg>
      </pc:sldChg>
      <pc:sldChg chg="addSp delSp modSp add mod">
        <pc:chgData name="Gurrala, Venkata Srivatsava" userId="f6dd0d1b-b6dd-47c6-8f5e-1f768e64da1e" providerId="ADAL" clId="{24B636F9-5C2C-4E41-B074-809F54858282}" dt="2020-10-05T18:44:05.787" v="394" actId="478"/>
        <pc:sldMkLst>
          <pc:docMk/>
          <pc:sldMk cId="2563154568" sldId="267"/>
        </pc:sldMkLst>
        <pc:spChg chg="add del mod">
          <ac:chgData name="Gurrala, Venkata Srivatsava" userId="f6dd0d1b-b6dd-47c6-8f5e-1f768e64da1e" providerId="ADAL" clId="{24B636F9-5C2C-4E41-B074-809F54858282}" dt="2020-10-05T18:44:03.308" v="393" actId="478"/>
          <ac:spMkLst>
            <pc:docMk/>
            <pc:sldMk cId="2563154568" sldId="267"/>
            <ac:spMk id="7" creationId="{F79EA1AA-BC1D-4B26-B5EA-280A7EC001F7}"/>
          </ac:spMkLst>
        </pc:spChg>
        <pc:grpChg chg="mod">
          <ac:chgData name="Gurrala, Venkata Srivatsava" userId="f6dd0d1b-b6dd-47c6-8f5e-1f768e64da1e" providerId="ADAL" clId="{24B636F9-5C2C-4E41-B074-809F54858282}" dt="2020-10-04T19:53:43.056" v="153" actId="1076"/>
          <ac:grpSpMkLst>
            <pc:docMk/>
            <pc:sldMk cId="2563154568" sldId="267"/>
            <ac:grpSpMk id="176" creationId="{2E44BF33-64E9-47F5-8768-5C7E9E419F8F}"/>
          </ac:grpSpMkLst>
        </pc:grpChg>
        <pc:cxnChg chg="add del mod">
          <ac:chgData name="Gurrala, Venkata Srivatsava" userId="f6dd0d1b-b6dd-47c6-8f5e-1f768e64da1e" providerId="ADAL" clId="{24B636F9-5C2C-4E41-B074-809F54858282}" dt="2020-10-05T18:44:05.787" v="394" actId="478"/>
          <ac:cxnSpMkLst>
            <pc:docMk/>
            <pc:sldMk cId="2563154568" sldId="267"/>
            <ac:cxnSpMk id="3" creationId="{4CFBAE5C-C6B9-498B-B1B3-5A643D42969F}"/>
          </ac:cxnSpMkLst>
        </pc:cxnChg>
        <pc:cxnChg chg="add mod">
          <ac:chgData name="Gurrala, Venkata Srivatsava" userId="f6dd0d1b-b6dd-47c6-8f5e-1f768e64da1e" providerId="ADAL" clId="{24B636F9-5C2C-4E41-B074-809F54858282}" dt="2020-10-04T19:53:57.211" v="156" actId="1076"/>
          <ac:cxnSpMkLst>
            <pc:docMk/>
            <pc:sldMk cId="2563154568" sldId="267"/>
            <ac:cxnSpMk id="45" creationId="{758EFA67-7780-4606-A652-4E007D16CEEC}"/>
          </ac:cxnSpMkLst>
        </pc:cxnChg>
      </pc:sldChg>
      <pc:sldChg chg="addSp delSp modSp new mod">
        <pc:chgData name="Gurrala, Venkata Srivatsava" userId="f6dd0d1b-b6dd-47c6-8f5e-1f768e64da1e" providerId="ADAL" clId="{24B636F9-5C2C-4E41-B074-809F54858282}" dt="2020-10-06T05:21:15.513" v="396" actId="478"/>
        <pc:sldMkLst>
          <pc:docMk/>
          <pc:sldMk cId="1847714913" sldId="268"/>
        </pc:sldMkLst>
        <pc:spChg chg="add del mod">
          <ac:chgData name="Gurrala, Venkata Srivatsava" userId="f6dd0d1b-b6dd-47c6-8f5e-1f768e64da1e" providerId="ADAL" clId="{24B636F9-5C2C-4E41-B074-809F54858282}" dt="2020-10-04T20:06:15.677" v="195" actId="478"/>
          <ac:spMkLst>
            <pc:docMk/>
            <pc:sldMk cId="1847714913" sldId="268"/>
            <ac:spMk id="4" creationId="{D8F97E49-3351-4011-8400-CEC90BDB5E3D}"/>
          </ac:spMkLst>
        </pc:spChg>
        <pc:graphicFrameChg chg="add mod modGraphic">
          <ac:chgData name="Gurrala, Venkata Srivatsava" userId="f6dd0d1b-b6dd-47c6-8f5e-1f768e64da1e" providerId="ADAL" clId="{24B636F9-5C2C-4E41-B074-809F54858282}" dt="2020-10-04T20:13:35.836" v="278" actId="1076"/>
          <ac:graphicFrameMkLst>
            <pc:docMk/>
            <pc:sldMk cId="1847714913" sldId="268"/>
            <ac:graphicFrameMk id="6" creationId="{BBBD65EC-B63F-456C-B74A-899C1A18441A}"/>
          </ac:graphicFrameMkLst>
        </pc:graphicFrameChg>
        <pc:graphicFrameChg chg="add del mod">
          <ac:chgData name="Gurrala, Venkata Srivatsava" userId="f6dd0d1b-b6dd-47c6-8f5e-1f768e64da1e" providerId="ADAL" clId="{24B636F9-5C2C-4E41-B074-809F54858282}" dt="2020-10-06T05:21:15.513" v="396" actId="478"/>
          <ac:graphicFrameMkLst>
            <pc:docMk/>
            <pc:sldMk cId="1847714913" sldId="268"/>
            <ac:graphicFrameMk id="14" creationId="{EC32E1E1-A770-428A-98B8-F82DA9D022A5}"/>
          </ac:graphicFrameMkLst>
        </pc:graphicFrameChg>
        <pc:picChg chg="add mod">
          <ac:chgData name="Gurrala, Venkata Srivatsava" userId="f6dd0d1b-b6dd-47c6-8f5e-1f768e64da1e" providerId="ADAL" clId="{24B636F9-5C2C-4E41-B074-809F54858282}" dt="2020-10-04T20:56:49.772" v="304" actId="14100"/>
          <ac:picMkLst>
            <pc:docMk/>
            <pc:sldMk cId="1847714913" sldId="268"/>
            <ac:picMk id="3" creationId="{CF46C03F-5A3A-455D-A2F0-CE741BD31F65}"/>
          </ac:picMkLst>
        </pc:picChg>
        <pc:picChg chg="add mod">
          <ac:chgData name="Gurrala, Venkata Srivatsava" userId="f6dd0d1b-b6dd-47c6-8f5e-1f768e64da1e" providerId="ADAL" clId="{24B636F9-5C2C-4E41-B074-809F54858282}" dt="2020-10-04T20:13:44.340" v="279" actId="1076"/>
          <ac:picMkLst>
            <pc:docMk/>
            <pc:sldMk cId="1847714913" sldId="268"/>
            <ac:picMk id="8" creationId="{A4326BE7-47B0-459A-877A-961191304351}"/>
          </ac:picMkLst>
        </pc:picChg>
        <pc:picChg chg="add mod">
          <ac:chgData name="Gurrala, Venkata Srivatsava" userId="f6dd0d1b-b6dd-47c6-8f5e-1f768e64da1e" providerId="ADAL" clId="{24B636F9-5C2C-4E41-B074-809F54858282}" dt="2020-10-04T20:05:58.086" v="192" actId="14100"/>
          <ac:picMkLst>
            <pc:docMk/>
            <pc:sldMk cId="1847714913" sldId="268"/>
            <ac:picMk id="10" creationId="{0CC259BE-9FCC-48B5-9882-D39919620A83}"/>
          </ac:picMkLst>
        </pc:picChg>
        <pc:picChg chg="add mod">
          <ac:chgData name="Gurrala, Venkata Srivatsava" userId="f6dd0d1b-b6dd-47c6-8f5e-1f768e64da1e" providerId="ADAL" clId="{24B636F9-5C2C-4E41-B074-809F54858282}" dt="2020-10-04T20:16:30.690" v="283" actId="1076"/>
          <ac:picMkLst>
            <pc:docMk/>
            <pc:sldMk cId="1847714913" sldId="268"/>
            <ac:picMk id="12" creationId="{48D054F3-F04F-47ED-85BE-2A4189FCA20B}"/>
          </ac:picMkLst>
        </pc:picChg>
      </pc:sldChg>
      <pc:sldChg chg="addSp delSp modSp add mod">
        <pc:chgData name="Gurrala, Venkata Srivatsava" userId="f6dd0d1b-b6dd-47c6-8f5e-1f768e64da1e" providerId="ADAL" clId="{24B636F9-5C2C-4E41-B074-809F54858282}" dt="2020-10-04T21:05:27.728" v="362" actId="1076"/>
        <pc:sldMkLst>
          <pc:docMk/>
          <pc:sldMk cId="3980629809" sldId="269"/>
        </pc:sldMkLst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6" creationId="{3E809540-F06E-4783-A318-A91F0B3BA72E}"/>
          </ac:spMkLst>
        </pc:spChg>
        <pc:spChg chg="del">
          <ac:chgData name="Gurrala, Venkata Srivatsava" userId="f6dd0d1b-b6dd-47c6-8f5e-1f768e64da1e" providerId="ADAL" clId="{24B636F9-5C2C-4E41-B074-809F54858282}" dt="2020-10-04T20:55:02.227" v="290" actId="478"/>
          <ac:spMkLst>
            <pc:docMk/>
            <pc:sldMk cId="3980629809" sldId="269"/>
            <ac:spMk id="7" creationId="{F79EA1AA-BC1D-4B26-B5EA-280A7EC001F7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9" creationId="{54EC6BDD-F466-41A7-8F73-72D82825ED5D}"/>
          </ac:spMkLst>
        </pc:spChg>
        <pc:spChg chg="add del mod">
          <ac:chgData name="Gurrala, Venkata Srivatsava" userId="f6dd0d1b-b6dd-47c6-8f5e-1f768e64da1e" providerId="ADAL" clId="{24B636F9-5C2C-4E41-B074-809F54858282}" dt="2020-10-04T20:58:14.438" v="321"/>
          <ac:spMkLst>
            <pc:docMk/>
            <pc:sldMk cId="3980629809" sldId="269"/>
            <ac:spMk id="12" creationId="{40918F0B-C5A8-4407-985A-9E44221BED18}"/>
          </ac:spMkLst>
        </pc:spChg>
        <pc:spChg chg="add mod">
          <ac:chgData name="Gurrala, Venkata Srivatsava" userId="f6dd0d1b-b6dd-47c6-8f5e-1f768e64da1e" providerId="ADAL" clId="{24B636F9-5C2C-4E41-B074-809F54858282}" dt="2020-10-04T20:58:45.721" v="328" actId="164"/>
          <ac:spMkLst>
            <pc:docMk/>
            <pc:sldMk cId="3980629809" sldId="269"/>
            <ac:spMk id="13" creationId="{E0CA19C4-99F6-43F1-A613-08D7FC9A512B}"/>
          </ac:spMkLst>
        </pc:spChg>
        <pc:spChg chg="add mod">
          <ac:chgData name="Gurrala, Venkata Srivatsava" userId="f6dd0d1b-b6dd-47c6-8f5e-1f768e64da1e" providerId="ADAL" clId="{24B636F9-5C2C-4E41-B074-809F54858282}" dt="2020-10-04T20:58:45.721" v="328" actId="164"/>
          <ac:spMkLst>
            <pc:docMk/>
            <pc:sldMk cId="3980629809" sldId="269"/>
            <ac:spMk id="14" creationId="{4ABEFD1E-B787-4506-9DCB-382228F9409B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5" creationId="{B7C58EE1-9C19-494E-9BA7-74DA27E71978}"/>
          </ac:spMkLst>
        </pc:spChg>
        <pc:spChg chg="add mod">
          <ac:chgData name="Gurrala, Venkata Srivatsava" userId="f6dd0d1b-b6dd-47c6-8f5e-1f768e64da1e" providerId="ADAL" clId="{24B636F9-5C2C-4E41-B074-809F54858282}" dt="2020-10-04T21:01:16.758" v="360" actId="1076"/>
          <ac:spMkLst>
            <pc:docMk/>
            <pc:sldMk cId="3980629809" sldId="269"/>
            <ac:spMk id="17" creationId="{A38608D0-A6C2-4F5E-8B91-DF44CC5C6459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27" creationId="{3C194659-C539-4538-A5D1-CC025C15F7D3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29" creationId="{B1A8064A-F879-4C66-B4C7-84F312C0C700}"/>
          </ac:spMkLst>
        </pc:spChg>
        <pc:spChg chg="del">
          <ac:chgData name="Gurrala, Venkata Srivatsava" userId="f6dd0d1b-b6dd-47c6-8f5e-1f768e64da1e" providerId="ADAL" clId="{24B636F9-5C2C-4E41-B074-809F54858282}" dt="2020-10-04T20:55:09.835" v="295" actId="478"/>
          <ac:spMkLst>
            <pc:docMk/>
            <pc:sldMk cId="3980629809" sldId="269"/>
            <ac:spMk id="53" creationId="{F512BAE6-663B-4377-8984-7432BAE96695}"/>
          </ac:spMkLst>
        </pc:spChg>
        <pc:spChg chg="del">
          <ac:chgData name="Gurrala, Venkata Srivatsava" userId="f6dd0d1b-b6dd-47c6-8f5e-1f768e64da1e" providerId="ADAL" clId="{24B636F9-5C2C-4E41-B074-809F54858282}" dt="2020-10-04T20:55:08.675" v="294" actId="478"/>
          <ac:spMkLst>
            <pc:docMk/>
            <pc:sldMk cId="3980629809" sldId="269"/>
            <ac:spMk id="55" creationId="{5AF1A2E7-1C6F-4F10-AADF-2845C5B84E23}"/>
          </ac:spMkLst>
        </pc:spChg>
        <pc:spChg chg="mod">
          <ac:chgData name="Gurrala, Venkata Srivatsava" userId="f6dd0d1b-b6dd-47c6-8f5e-1f768e64da1e" providerId="ADAL" clId="{24B636F9-5C2C-4E41-B074-809F54858282}" dt="2020-10-04T20:58:49.235" v="329"/>
          <ac:spMkLst>
            <pc:docMk/>
            <pc:sldMk cId="3980629809" sldId="269"/>
            <ac:spMk id="59" creationId="{63DA8138-6DE5-4FDC-8C84-8F4B9131CEB7}"/>
          </ac:spMkLst>
        </pc:spChg>
        <pc:spChg chg="mod">
          <ac:chgData name="Gurrala, Venkata Srivatsava" userId="f6dd0d1b-b6dd-47c6-8f5e-1f768e64da1e" providerId="ADAL" clId="{24B636F9-5C2C-4E41-B074-809F54858282}" dt="2020-10-04T20:58:49.235" v="329"/>
          <ac:spMkLst>
            <pc:docMk/>
            <pc:sldMk cId="3980629809" sldId="269"/>
            <ac:spMk id="60" creationId="{6581F5C6-2BFF-401B-B0BD-8608568B234D}"/>
          </ac:spMkLst>
        </pc:spChg>
        <pc:spChg chg="del mod topLvl">
          <ac:chgData name="Gurrala, Venkata Srivatsava" userId="f6dd0d1b-b6dd-47c6-8f5e-1f768e64da1e" providerId="ADAL" clId="{24B636F9-5C2C-4E41-B074-809F54858282}" dt="2020-10-04T20:55:20.444" v="302" actId="478"/>
          <ac:spMkLst>
            <pc:docMk/>
            <pc:sldMk cId="3980629809" sldId="269"/>
            <ac:spMk id="65" creationId="{2FE7848D-1EEA-42D6-AB3B-83F76EC10151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70" creationId="{842C9A0D-4F7D-4E95-BD83-F6ABE5974124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78" creationId="{8814562A-54A0-46ED-BDAC-F22942ED5CCE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84" creationId="{733F92CC-B406-4A61-ADE4-D4202BC2785F}"/>
          </ac:spMkLst>
        </pc:spChg>
        <pc:spChg chg="del">
          <ac:chgData name="Gurrala, Venkata Srivatsava" userId="f6dd0d1b-b6dd-47c6-8f5e-1f768e64da1e" providerId="ADAL" clId="{24B636F9-5C2C-4E41-B074-809F54858282}" dt="2020-10-04T20:54:56.870" v="285" actId="478"/>
          <ac:spMkLst>
            <pc:docMk/>
            <pc:sldMk cId="3980629809" sldId="269"/>
            <ac:spMk id="90" creationId="{B245EFE8-291E-4BE1-A965-E8A50D6927B2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18" creationId="{EE51321A-CB6B-4E80-925C-55A2513262F0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51" creationId="{1F1571B1-F85A-4771-AD21-1164F4F82058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53" creationId="{FE63A6DF-394B-4940-86E8-E0FDD1E2E926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55" creationId="{A484E89A-A3A7-4BA0-9E43-4277EFC3AE56}"/>
          </ac:spMkLst>
        </pc:spChg>
        <pc:spChg chg="del mod topLvl">
          <ac:chgData name="Gurrala, Venkata Srivatsava" userId="f6dd0d1b-b6dd-47c6-8f5e-1f768e64da1e" providerId="ADAL" clId="{24B636F9-5C2C-4E41-B074-809F54858282}" dt="2020-10-04T20:55:17.481" v="300" actId="478"/>
          <ac:spMkLst>
            <pc:docMk/>
            <pc:sldMk cId="3980629809" sldId="269"/>
            <ac:spMk id="157" creationId="{23307F76-FCCD-4AC6-B8BA-B7BFDBFDCA4B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61" creationId="{D7D1F8C1-77DD-405E-9334-600ADCBC0B2B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63" creationId="{00DDCE7C-E442-4D45-AD9B-7ABE3CE71B7F}"/>
          </ac:spMkLst>
        </pc:spChg>
        <pc:spChg chg="del mod topLvl">
          <ac:chgData name="Gurrala, Venkata Srivatsava" userId="f6dd0d1b-b6dd-47c6-8f5e-1f768e64da1e" providerId="ADAL" clId="{24B636F9-5C2C-4E41-B074-809F54858282}" dt="2020-10-04T20:55:15.924" v="299" actId="478"/>
          <ac:spMkLst>
            <pc:docMk/>
            <pc:sldMk cId="3980629809" sldId="269"/>
            <ac:spMk id="165" creationId="{B4C01FA0-FED0-43F6-BFB3-ED026C7305CE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66" creationId="{F182FB61-B832-4260-B4F9-BB4F4AC4BA74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67" creationId="{78572D55-63EF-4A18-809B-4C86941B5197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69" creationId="{23255873-4FE6-424A-9289-CE690E9C473D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71" creationId="{FE7CD775-BEB5-4A31-899A-4B478C992D5B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73" creationId="{2E0A47FA-BD99-4361-AA02-5D90E447361F}"/>
          </ac:spMkLst>
        </pc:spChg>
        <pc:spChg chg="mod topLvl">
          <ac:chgData name="Gurrala, Venkata Srivatsava" userId="f6dd0d1b-b6dd-47c6-8f5e-1f768e64da1e" providerId="ADAL" clId="{24B636F9-5C2C-4E41-B074-809F54858282}" dt="2020-10-04T20:55:12.561" v="296" actId="165"/>
          <ac:spMkLst>
            <pc:docMk/>
            <pc:sldMk cId="3980629809" sldId="269"/>
            <ac:spMk id="175" creationId="{9DBE4236-9E27-4C95-8C90-344A832CE1EE}"/>
          </ac:spMkLst>
        </pc:spChg>
        <pc:grpChg chg="add mod">
          <ac:chgData name="Gurrala, Venkata Srivatsava" userId="f6dd0d1b-b6dd-47c6-8f5e-1f768e64da1e" providerId="ADAL" clId="{24B636F9-5C2C-4E41-B074-809F54858282}" dt="2020-10-04T20:58:45.721" v="328" actId="164"/>
          <ac:grpSpMkLst>
            <pc:docMk/>
            <pc:sldMk cId="3980629809" sldId="269"/>
            <ac:grpSpMk id="10" creationId="{FE566020-FC00-4B33-A3C9-5B075FB4912A}"/>
          </ac:grpSpMkLst>
        </pc:grpChg>
        <pc:grpChg chg="add mod">
          <ac:chgData name="Gurrala, Venkata Srivatsava" userId="f6dd0d1b-b6dd-47c6-8f5e-1f768e64da1e" providerId="ADAL" clId="{24B636F9-5C2C-4E41-B074-809F54858282}" dt="2020-10-04T20:58:45.721" v="328" actId="164"/>
          <ac:grpSpMkLst>
            <pc:docMk/>
            <pc:sldMk cId="3980629809" sldId="269"/>
            <ac:grpSpMk id="16" creationId="{8F5C8CB6-C87F-48A5-9677-29771FBB2A03}"/>
          </ac:grpSpMkLst>
        </pc:grpChg>
        <pc:grpChg chg="add del mod">
          <ac:chgData name="Gurrala, Venkata Srivatsava" userId="f6dd0d1b-b6dd-47c6-8f5e-1f768e64da1e" providerId="ADAL" clId="{24B636F9-5C2C-4E41-B074-809F54858282}" dt="2020-10-04T20:58:58.587" v="332" actId="478"/>
          <ac:grpSpMkLst>
            <pc:docMk/>
            <pc:sldMk cId="3980629809" sldId="269"/>
            <ac:grpSpMk id="49" creationId="{1F9F9F36-34CC-4138-B4E6-0A8599C3DDCE}"/>
          </ac:grpSpMkLst>
        </pc:grpChg>
        <pc:grpChg chg="add mod">
          <ac:chgData name="Gurrala, Venkata Srivatsava" userId="f6dd0d1b-b6dd-47c6-8f5e-1f768e64da1e" providerId="ADAL" clId="{24B636F9-5C2C-4E41-B074-809F54858282}" dt="2020-10-04T21:05:27.728" v="362" actId="1076"/>
          <ac:grpSpMkLst>
            <pc:docMk/>
            <pc:sldMk cId="3980629809" sldId="269"/>
            <ac:grpSpMk id="57" creationId="{F3CB0D36-AE63-415A-BF50-D43ADF373D5E}"/>
          </ac:grpSpMkLst>
        </pc:grpChg>
        <pc:grpChg chg="mod">
          <ac:chgData name="Gurrala, Venkata Srivatsava" userId="f6dd0d1b-b6dd-47c6-8f5e-1f768e64da1e" providerId="ADAL" clId="{24B636F9-5C2C-4E41-B074-809F54858282}" dt="2020-10-04T20:58:49.235" v="329"/>
          <ac:grpSpMkLst>
            <pc:docMk/>
            <pc:sldMk cId="3980629809" sldId="269"/>
            <ac:grpSpMk id="58" creationId="{8B09BED5-B6D2-4D10-BBBA-908829937E5B}"/>
          </ac:grpSpMkLst>
        </pc:grpChg>
        <pc:grpChg chg="add del">
          <ac:chgData name="Gurrala, Venkata Srivatsava" userId="f6dd0d1b-b6dd-47c6-8f5e-1f768e64da1e" providerId="ADAL" clId="{24B636F9-5C2C-4E41-B074-809F54858282}" dt="2020-10-04T20:55:12.561" v="296" actId="165"/>
          <ac:grpSpMkLst>
            <pc:docMk/>
            <pc:sldMk cId="3980629809" sldId="269"/>
            <ac:grpSpMk id="176" creationId="{2E44BF33-64E9-47F5-8768-5C7E9E419F8F}"/>
          </ac:grpSpMkLst>
        </pc:grpChg>
        <pc:cxnChg chg="del">
          <ac:chgData name="Gurrala, Venkata Srivatsava" userId="f6dd0d1b-b6dd-47c6-8f5e-1f768e64da1e" providerId="ADAL" clId="{24B636F9-5C2C-4E41-B074-809F54858282}" dt="2020-10-04T20:55:01.746" v="289" actId="478"/>
          <ac:cxnSpMkLst>
            <pc:docMk/>
            <pc:sldMk cId="3980629809" sldId="269"/>
            <ac:cxnSpMk id="3" creationId="{4CFBAE5C-C6B9-498B-B1B3-5A643D42969F}"/>
          </ac:cxnSpMkLst>
        </pc:cxnChg>
        <pc:cxnChg chg="add mod">
          <ac:chgData name="Gurrala, Venkata Srivatsava" userId="f6dd0d1b-b6dd-47c6-8f5e-1f768e64da1e" providerId="ADAL" clId="{24B636F9-5C2C-4E41-B074-809F54858282}" dt="2020-10-04T20:57:48.779" v="312" actId="164"/>
          <ac:cxnSpMkLst>
            <pc:docMk/>
            <pc:sldMk cId="3980629809" sldId="269"/>
            <ac:cxnSpMk id="4" creationId="{2BFFE7FC-30F5-4FB1-A9C6-CDD98BD8E725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5" creationId="{0677D7B7-727D-4DD2-880F-B9E9EB14E110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11" creationId="{AD4F0D0F-F243-4019-B072-6780E2D1D62B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25" creationId="{A3F115C9-7CB2-4A96-B855-1FA327B3E3F6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28" creationId="{9092ECA9-C040-4F6A-8614-0B9A4DC7FAA1}"/>
          </ac:cxnSpMkLst>
        </pc:cxnChg>
        <pc:cxnChg chg="del">
          <ac:chgData name="Gurrala, Venkata Srivatsava" userId="f6dd0d1b-b6dd-47c6-8f5e-1f768e64da1e" providerId="ADAL" clId="{24B636F9-5C2C-4E41-B074-809F54858282}" dt="2020-10-04T20:55:00.205" v="288" actId="478"/>
          <ac:cxnSpMkLst>
            <pc:docMk/>
            <pc:sldMk cId="3980629809" sldId="269"/>
            <ac:cxnSpMk id="45" creationId="{758EFA67-7780-4606-A652-4E007D16CEEC}"/>
          </ac:cxnSpMkLst>
        </pc:cxnChg>
        <pc:cxnChg chg="add mod">
          <ac:chgData name="Gurrala, Venkata Srivatsava" userId="f6dd0d1b-b6dd-47c6-8f5e-1f768e64da1e" providerId="ADAL" clId="{24B636F9-5C2C-4E41-B074-809F54858282}" dt="2020-10-04T20:57:48.779" v="312" actId="164"/>
          <ac:cxnSpMkLst>
            <pc:docMk/>
            <pc:sldMk cId="3980629809" sldId="269"/>
            <ac:cxnSpMk id="46" creationId="{326DD047-C5D1-4FD5-B4AE-CF1ECD0007F3}"/>
          </ac:cxnSpMkLst>
        </pc:cxnChg>
        <pc:cxnChg chg="mod">
          <ac:chgData name="Gurrala, Venkata Srivatsava" userId="f6dd0d1b-b6dd-47c6-8f5e-1f768e64da1e" providerId="ADAL" clId="{24B636F9-5C2C-4E41-B074-809F54858282}" dt="2020-10-04T20:57:49.859" v="313"/>
          <ac:cxnSpMkLst>
            <pc:docMk/>
            <pc:sldMk cId="3980629809" sldId="269"/>
            <ac:cxnSpMk id="50" creationId="{EE77F9F3-6C4D-4044-AB1B-45D71CDDBFC6}"/>
          </ac:cxnSpMkLst>
        </pc:cxnChg>
        <pc:cxnChg chg="del mod topLvl">
          <ac:chgData name="Gurrala, Venkata Srivatsava" userId="f6dd0d1b-b6dd-47c6-8f5e-1f768e64da1e" providerId="ADAL" clId="{24B636F9-5C2C-4E41-B074-809F54858282}" dt="2020-10-04T20:55:13.811" v="297" actId="478"/>
          <ac:cxnSpMkLst>
            <pc:docMk/>
            <pc:sldMk cId="3980629809" sldId="269"/>
            <ac:cxnSpMk id="51" creationId="{AC43A0D2-6FB1-4405-A5F8-B7510A3D481E}"/>
          </ac:cxnSpMkLst>
        </pc:cxnChg>
        <pc:cxnChg chg="mod">
          <ac:chgData name="Gurrala, Venkata Srivatsava" userId="f6dd0d1b-b6dd-47c6-8f5e-1f768e64da1e" providerId="ADAL" clId="{24B636F9-5C2C-4E41-B074-809F54858282}" dt="2020-10-04T20:57:49.859" v="313"/>
          <ac:cxnSpMkLst>
            <pc:docMk/>
            <pc:sldMk cId="3980629809" sldId="269"/>
            <ac:cxnSpMk id="52" creationId="{19039B15-BCEF-450A-A98C-AFA37BD9B714}"/>
          </ac:cxnSpMkLst>
        </pc:cxnChg>
        <pc:cxnChg chg="del mod topLvl">
          <ac:chgData name="Gurrala, Venkata Srivatsava" userId="f6dd0d1b-b6dd-47c6-8f5e-1f768e64da1e" providerId="ADAL" clId="{24B636F9-5C2C-4E41-B074-809F54858282}" dt="2020-10-04T20:55:14.835" v="298" actId="478"/>
          <ac:cxnSpMkLst>
            <pc:docMk/>
            <pc:sldMk cId="3980629809" sldId="269"/>
            <ac:cxnSpMk id="54" creationId="{8DC7FC8A-506A-4AF2-8BD7-830DBD65F5DC}"/>
          </ac:cxnSpMkLst>
        </pc:cxnChg>
        <pc:cxnChg chg="mod">
          <ac:chgData name="Gurrala, Venkata Srivatsava" userId="f6dd0d1b-b6dd-47c6-8f5e-1f768e64da1e" providerId="ADAL" clId="{24B636F9-5C2C-4E41-B074-809F54858282}" dt="2020-10-04T20:58:49.235" v="329"/>
          <ac:cxnSpMkLst>
            <pc:docMk/>
            <pc:sldMk cId="3980629809" sldId="269"/>
            <ac:cxnSpMk id="61" creationId="{5FCB7262-CCFA-483E-B0F5-CDF6D8FC31BC}"/>
          </ac:cxnSpMkLst>
        </pc:cxnChg>
        <pc:cxnChg chg="mod">
          <ac:chgData name="Gurrala, Venkata Srivatsava" userId="f6dd0d1b-b6dd-47c6-8f5e-1f768e64da1e" providerId="ADAL" clId="{24B636F9-5C2C-4E41-B074-809F54858282}" dt="2020-10-04T20:58:49.235" v="329"/>
          <ac:cxnSpMkLst>
            <pc:docMk/>
            <pc:sldMk cId="3980629809" sldId="269"/>
            <ac:cxnSpMk id="62" creationId="{3E3CC34D-67C6-41AA-B1B6-F89C12EDEAC3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73" creationId="{C62E4F05-9EFE-4EE8-BD9F-37001F33203D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85" creationId="{860776A2-B1FC-4A32-8E0A-84C7A64CDFEC}"/>
          </ac:cxnSpMkLst>
        </pc:cxnChg>
        <pc:cxnChg chg="del mod">
          <ac:chgData name="Gurrala, Venkata Srivatsava" userId="f6dd0d1b-b6dd-47c6-8f5e-1f768e64da1e" providerId="ADAL" clId="{24B636F9-5C2C-4E41-B074-809F54858282}" dt="2020-10-04T20:55:07.450" v="293" actId="478"/>
          <ac:cxnSpMkLst>
            <pc:docMk/>
            <pc:sldMk cId="3980629809" sldId="269"/>
            <ac:cxnSpMk id="91" creationId="{310C5F67-3313-4899-84C3-8FB5DC2AFD25}"/>
          </ac:cxnSpMkLst>
        </pc:cxnChg>
        <pc:cxnChg chg="del mod topLvl">
          <ac:chgData name="Gurrala, Venkata Srivatsava" userId="f6dd0d1b-b6dd-47c6-8f5e-1f768e64da1e" providerId="ADAL" clId="{24B636F9-5C2C-4E41-B074-809F54858282}" dt="2020-10-04T20:55:18.189" v="301" actId="478"/>
          <ac:cxnSpMkLst>
            <pc:docMk/>
            <pc:sldMk cId="3980629809" sldId="269"/>
            <ac:cxnSpMk id="119" creationId="{BCF5C29A-3A59-4E73-9CB0-AD2DF9E1A4A7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131" creationId="{244067BB-5599-4357-AA43-74B12A874124}"/>
          </ac:cxnSpMkLst>
        </pc:cxnChg>
        <pc:cxnChg chg="mod topLvl">
          <ac:chgData name="Gurrala, Venkata Srivatsava" userId="f6dd0d1b-b6dd-47c6-8f5e-1f768e64da1e" providerId="ADAL" clId="{24B636F9-5C2C-4E41-B074-809F54858282}" dt="2020-10-04T20:55:12.561" v="296" actId="165"/>
          <ac:cxnSpMkLst>
            <pc:docMk/>
            <pc:sldMk cId="3980629809" sldId="269"/>
            <ac:cxnSpMk id="140" creationId="{8EBE2ABE-5DA7-464C-9126-6B9C987E98F7}"/>
          </ac:cxnSpMkLst>
        </pc:cxnChg>
      </pc:sldChg>
      <pc:sldChg chg="delSp modSp add mod">
        <pc:chgData name="Gurrala, Venkata Srivatsava" userId="f6dd0d1b-b6dd-47c6-8f5e-1f768e64da1e" providerId="ADAL" clId="{24B636F9-5C2C-4E41-B074-809F54858282}" dt="2020-10-07T20:13:58.519" v="411" actId="20577"/>
        <pc:sldMkLst>
          <pc:docMk/>
          <pc:sldMk cId="1865406458" sldId="270"/>
        </pc:sldMkLst>
        <pc:graphicFrameChg chg="del">
          <ac:chgData name="Gurrala, Venkata Srivatsava" userId="f6dd0d1b-b6dd-47c6-8f5e-1f768e64da1e" providerId="ADAL" clId="{24B636F9-5C2C-4E41-B074-809F54858282}" dt="2020-10-04T21:07:49.739" v="366" actId="478"/>
          <ac:graphicFrameMkLst>
            <pc:docMk/>
            <pc:sldMk cId="1865406458" sldId="270"/>
            <ac:graphicFrameMk id="6" creationId="{BBBD65EC-B63F-456C-B74A-899C1A18441A}"/>
          </ac:graphicFrameMkLst>
        </pc:graphicFrameChg>
        <pc:graphicFrameChg chg="mod modGraphic">
          <ac:chgData name="Gurrala, Venkata Srivatsava" userId="f6dd0d1b-b6dd-47c6-8f5e-1f768e64da1e" providerId="ADAL" clId="{24B636F9-5C2C-4E41-B074-809F54858282}" dt="2020-10-07T20:13:58.519" v="411" actId="20577"/>
          <ac:graphicFrameMkLst>
            <pc:docMk/>
            <pc:sldMk cId="1865406458" sldId="270"/>
            <ac:graphicFrameMk id="14" creationId="{EC32E1E1-A770-428A-98B8-F82DA9D022A5}"/>
          </ac:graphicFrameMkLst>
        </pc:graphicFrameChg>
        <pc:picChg chg="mod">
          <ac:chgData name="Gurrala, Venkata Srivatsava" userId="f6dd0d1b-b6dd-47c6-8f5e-1f768e64da1e" providerId="ADAL" clId="{24B636F9-5C2C-4E41-B074-809F54858282}" dt="2020-10-04T21:07:56.170" v="369" actId="1076"/>
          <ac:picMkLst>
            <pc:docMk/>
            <pc:sldMk cId="1865406458" sldId="270"/>
            <ac:picMk id="8" creationId="{A4326BE7-47B0-459A-877A-961191304351}"/>
          </ac:picMkLst>
        </pc:picChg>
        <pc:picChg chg="del">
          <ac:chgData name="Gurrala, Venkata Srivatsava" userId="f6dd0d1b-b6dd-47c6-8f5e-1f768e64da1e" providerId="ADAL" clId="{24B636F9-5C2C-4E41-B074-809F54858282}" dt="2020-10-04T21:07:54.922" v="368" actId="478"/>
          <ac:picMkLst>
            <pc:docMk/>
            <pc:sldMk cId="1865406458" sldId="270"/>
            <ac:picMk id="10" creationId="{0CC259BE-9FCC-48B5-9882-D39919620A83}"/>
          </ac:picMkLst>
        </pc:picChg>
      </pc:sldChg>
      <pc:sldChg chg="addSp delSp modSp new mod">
        <pc:chgData name="Gurrala, Venkata Srivatsava" userId="f6dd0d1b-b6dd-47c6-8f5e-1f768e64da1e" providerId="ADAL" clId="{24B636F9-5C2C-4E41-B074-809F54858282}" dt="2020-10-09T04:57:29.167" v="639" actId="1035"/>
        <pc:sldMkLst>
          <pc:docMk/>
          <pc:sldMk cId="4249758727" sldId="271"/>
        </pc:sldMkLst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2" creationId="{2038DB24-1193-4887-A69B-64BC3D55B8DE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" creationId="{0B18239E-364F-4E0C-9C35-31D167A46AC7}"/>
          </ac:spMkLst>
        </pc:spChg>
        <pc:spChg chg="add mod">
          <ac:chgData name="Gurrala, Venkata Srivatsava" userId="f6dd0d1b-b6dd-47c6-8f5e-1f768e64da1e" providerId="ADAL" clId="{24B636F9-5C2C-4E41-B074-809F54858282}" dt="2020-10-09T02:15:00.267" v="554" actId="164"/>
          <ac:spMkLst>
            <pc:docMk/>
            <pc:sldMk cId="4249758727" sldId="271"/>
            <ac:spMk id="7" creationId="{913FB95B-B106-4848-920F-BE73371C3BFD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9" creationId="{4BA832B8-335B-485A-AF7E-197125077CC5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11" creationId="{D8EF2F74-8EC6-4723-903F-56F7FBAD45B0}"/>
          </ac:spMkLst>
        </pc:spChg>
        <pc:spChg chg="add mod">
          <ac:chgData name="Gurrala, Venkata Srivatsava" userId="f6dd0d1b-b6dd-47c6-8f5e-1f768e64da1e" providerId="ADAL" clId="{24B636F9-5C2C-4E41-B074-809F54858282}" dt="2020-10-09T02:27:07.058" v="638" actId="164"/>
          <ac:spMkLst>
            <pc:docMk/>
            <pc:sldMk cId="4249758727" sldId="271"/>
            <ac:spMk id="13" creationId="{A648D8AF-D54B-44BB-9F02-69628F1659B7}"/>
          </ac:spMkLst>
        </pc:spChg>
        <pc:spChg chg="add mod">
          <ac:chgData name="Gurrala, Venkata Srivatsava" userId="f6dd0d1b-b6dd-47c6-8f5e-1f768e64da1e" providerId="ADAL" clId="{24B636F9-5C2C-4E41-B074-809F54858282}" dt="2020-10-09T02:27:07.058" v="638" actId="164"/>
          <ac:spMkLst>
            <pc:docMk/>
            <pc:sldMk cId="4249758727" sldId="271"/>
            <ac:spMk id="14" creationId="{4380AEF0-0B54-4406-A19D-2DC7A0A964A3}"/>
          </ac:spMkLst>
        </pc:spChg>
        <pc:spChg chg="add mod">
          <ac:chgData name="Gurrala, Venkata Srivatsava" userId="f6dd0d1b-b6dd-47c6-8f5e-1f768e64da1e" providerId="ADAL" clId="{24B636F9-5C2C-4E41-B074-809F54858282}" dt="2020-10-09T02:27:07.058" v="638" actId="164"/>
          <ac:spMkLst>
            <pc:docMk/>
            <pc:sldMk cId="4249758727" sldId="271"/>
            <ac:spMk id="15" creationId="{C70C213A-8CA2-49AC-A5AB-51731DDC58D3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0" creationId="{9197809B-1C18-4AD4-A66E-691FFF1723DC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2" creationId="{5E018D25-8CFD-4928-86D2-56352693E194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4" creationId="{099D4F7F-0D56-437D-9A75-94885FF8E0B9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6" creationId="{D97FE0CC-F0D9-40DF-87F9-FF0EBBCA09CB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7" creationId="{5B1F55A8-205F-4F1B-BDF0-63CAD3AD2A30}"/>
          </ac:spMkLst>
        </pc:spChg>
        <pc:spChg chg="add mod">
          <ac:chgData name="Gurrala, Venkata Srivatsava" userId="f6dd0d1b-b6dd-47c6-8f5e-1f768e64da1e" providerId="ADAL" clId="{24B636F9-5C2C-4E41-B074-809F54858282}" dt="2020-10-09T02:12:28.996" v="550" actId="164"/>
          <ac:spMkLst>
            <pc:docMk/>
            <pc:sldMk cId="4249758727" sldId="271"/>
            <ac:spMk id="49" creationId="{FDDB9593-B0E1-468E-8F1E-5388FFAAAAE3}"/>
          </ac:spMkLst>
        </pc:spChg>
        <pc:grpChg chg="add mod">
          <ac:chgData name="Gurrala, Venkata Srivatsava" userId="f6dd0d1b-b6dd-47c6-8f5e-1f768e64da1e" providerId="ADAL" clId="{24B636F9-5C2C-4E41-B074-809F54858282}" dt="2020-10-09T02:15:00.267" v="554" actId="164"/>
          <ac:grpSpMkLst>
            <pc:docMk/>
            <pc:sldMk cId="4249758727" sldId="271"/>
            <ac:grpSpMk id="6" creationId="{A1D49C11-8C59-4AFD-8372-3F4FAB92A7B3}"/>
          </ac:grpSpMkLst>
        </pc:grpChg>
        <pc:grpChg chg="add mod">
          <ac:chgData name="Gurrala, Venkata Srivatsava" userId="f6dd0d1b-b6dd-47c6-8f5e-1f768e64da1e" providerId="ADAL" clId="{24B636F9-5C2C-4E41-B074-809F54858282}" dt="2020-10-09T02:27:07.058" v="638" actId="164"/>
          <ac:grpSpMkLst>
            <pc:docMk/>
            <pc:sldMk cId="4249758727" sldId="271"/>
            <ac:grpSpMk id="12" creationId="{0F501886-6328-4D7A-AD11-1C28F9E0B640}"/>
          </ac:grpSpMkLst>
        </pc:grpChg>
        <pc:grpChg chg="add mod">
          <ac:chgData name="Gurrala, Venkata Srivatsava" userId="f6dd0d1b-b6dd-47c6-8f5e-1f768e64da1e" providerId="ADAL" clId="{24B636F9-5C2C-4E41-B074-809F54858282}" dt="2020-10-09T04:57:29.167" v="639" actId="1035"/>
          <ac:grpSpMkLst>
            <pc:docMk/>
            <pc:sldMk cId="4249758727" sldId="271"/>
            <ac:grpSpMk id="16" creationId="{9179A331-0DC2-42E9-896C-6C5C5BE0DAED}"/>
          </ac:grpSpMkLst>
        </pc:grp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3" creationId="{2BAB4361-DCFD-4B0E-A704-024982DBD9A5}"/>
          </ac:cxnSpMkLst>
        </pc:cxnChg>
        <pc:cxnChg chg="add del mod">
          <ac:chgData name="Gurrala, Venkata Srivatsava" userId="f6dd0d1b-b6dd-47c6-8f5e-1f768e64da1e" providerId="ADAL" clId="{24B636F9-5C2C-4E41-B074-809F54858282}" dt="2020-10-07T20:26:35.387" v="416" actId="478"/>
          <ac:cxnSpMkLst>
            <pc:docMk/>
            <pc:sldMk cId="4249758727" sldId="271"/>
            <ac:cxnSpMk id="4" creationId="{FE6C6884-D19F-4410-9E72-AD03A8B8038C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5" creationId="{8174202B-E37A-4C56-B175-AB5A4BC35E7E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8" creationId="{DFFFC938-FD0A-47B1-80B2-C3781E6BCF5D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10" creationId="{B219BC3A-C779-4792-9AAA-6AB341BEF740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18" creationId="{B0DFBE5B-A129-48E7-B87E-A71526220084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23" creationId="{8FCDB6EB-FEC7-4E61-8FEF-CFBFC417C940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25" creationId="{BE173AA9-69A2-44A1-B7B3-7B84E9909F31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34" creationId="{AEEE74BA-3C84-4870-9754-A0A4428CF0FC}"/>
          </ac:cxnSpMkLst>
        </pc:cxnChg>
        <pc:cxnChg chg="add mod">
          <ac:chgData name="Gurrala, Venkata Srivatsava" userId="f6dd0d1b-b6dd-47c6-8f5e-1f768e64da1e" providerId="ADAL" clId="{24B636F9-5C2C-4E41-B074-809F54858282}" dt="2020-10-09T02:12:28.996" v="550" actId="164"/>
          <ac:cxnSpMkLst>
            <pc:docMk/>
            <pc:sldMk cId="4249758727" sldId="271"/>
            <ac:cxnSpMk id="37" creationId="{61DD8E42-2C47-4E0C-9FD4-1408054F9B6D}"/>
          </ac:cxnSpMkLst>
        </pc:cxnChg>
      </pc:sldChg>
      <pc:sldChg chg="addSp delSp modSp add del mod">
        <pc:chgData name="Gurrala, Venkata Srivatsava" userId="f6dd0d1b-b6dd-47c6-8f5e-1f768e64da1e" providerId="ADAL" clId="{24B636F9-5C2C-4E41-B074-809F54858282}" dt="2020-10-10T00:05:34.971" v="663" actId="47"/>
        <pc:sldMkLst>
          <pc:docMk/>
          <pc:sldMk cId="3301756503" sldId="272"/>
        </pc:sldMkLst>
        <pc:spChg chg="add del mod">
          <ac:chgData name="Gurrala, Venkata Srivatsava" userId="f6dd0d1b-b6dd-47c6-8f5e-1f768e64da1e" providerId="ADAL" clId="{24B636F9-5C2C-4E41-B074-809F54858282}" dt="2020-10-09T02:26:35.410" v="633" actId="478"/>
          <ac:spMkLst>
            <pc:docMk/>
            <pc:sldMk cId="3301756503" sldId="272"/>
            <ac:spMk id="13" creationId="{43491B7B-6963-46F6-BE93-5E745F82DB21}"/>
          </ac:spMkLst>
        </pc:spChg>
        <pc:spChg chg="add del mod">
          <ac:chgData name="Gurrala, Venkata Srivatsava" userId="f6dd0d1b-b6dd-47c6-8f5e-1f768e64da1e" providerId="ADAL" clId="{24B636F9-5C2C-4E41-B074-809F54858282}" dt="2020-10-09T02:26:34.693" v="632" actId="478"/>
          <ac:spMkLst>
            <pc:docMk/>
            <pc:sldMk cId="3301756503" sldId="272"/>
            <ac:spMk id="14" creationId="{AD8BD233-3C96-48FF-926F-58116675C055}"/>
          </ac:spMkLst>
        </pc:spChg>
        <pc:spChg chg="add mod">
          <ac:chgData name="Gurrala, Venkata Srivatsava" userId="f6dd0d1b-b6dd-47c6-8f5e-1f768e64da1e" providerId="ADAL" clId="{24B636F9-5C2C-4E41-B074-809F54858282}" dt="2020-10-09T02:26:44.543" v="636" actId="164"/>
          <ac:spMkLst>
            <pc:docMk/>
            <pc:sldMk cId="3301756503" sldId="272"/>
            <ac:spMk id="15" creationId="{62191C4E-1B60-410C-888B-CAF183D0896E}"/>
          </ac:spMkLst>
        </pc:spChg>
        <pc:spChg chg="add mod">
          <ac:chgData name="Gurrala, Venkata Srivatsava" userId="f6dd0d1b-b6dd-47c6-8f5e-1f768e64da1e" providerId="ADAL" clId="{24B636F9-5C2C-4E41-B074-809F54858282}" dt="2020-10-09T02:26:44.543" v="636" actId="164"/>
          <ac:spMkLst>
            <pc:docMk/>
            <pc:sldMk cId="3301756503" sldId="272"/>
            <ac:spMk id="16" creationId="{63021640-52CB-4529-849C-C4CCD1505D3F}"/>
          </ac:spMkLst>
        </pc:spChg>
        <pc:spChg chg="add mod">
          <ac:chgData name="Gurrala, Venkata Srivatsava" userId="f6dd0d1b-b6dd-47c6-8f5e-1f768e64da1e" providerId="ADAL" clId="{24B636F9-5C2C-4E41-B074-809F54858282}" dt="2020-10-09T02:26:44.543" v="636" actId="164"/>
          <ac:spMkLst>
            <pc:docMk/>
            <pc:sldMk cId="3301756503" sldId="272"/>
            <ac:spMk id="17" creationId="{CFCF68EA-15AD-40A9-AB45-4A6EC9418AEE}"/>
          </ac:spMkLst>
        </pc:spChg>
        <pc:spChg chg="del">
          <ac:chgData name="Gurrala, Venkata Srivatsava" userId="f6dd0d1b-b6dd-47c6-8f5e-1f768e64da1e" providerId="ADAL" clId="{24B636F9-5C2C-4E41-B074-809F54858282}" dt="2020-10-09T02:23:04.396" v="563" actId="478"/>
          <ac:spMkLst>
            <pc:docMk/>
            <pc:sldMk cId="3301756503" sldId="272"/>
            <ac:spMk id="40" creationId="{9197809B-1C18-4AD4-A66E-691FFF1723DC}"/>
          </ac:spMkLst>
        </pc:spChg>
        <pc:spChg chg="del">
          <ac:chgData name="Gurrala, Venkata Srivatsava" userId="f6dd0d1b-b6dd-47c6-8f5e-1f768e64da1e" providerId="ADAL" clId="{24B636F9-5C2C-4E41-B074-809F54858282}" dt="2020-10-09T02:22:56.797" v="558" actId="478"/>
          <ac:spMkLst>
            <pc:docMk/>
            <pc:sldMk cId="3301756503" sldId="272"/>
            <ac:spMk id="42" creationId="{5E018D25-8CFD-4928-86D2-56352693E194}"/>
          </ac:spMkLst>
        </pc:spChg>
        <pc:spChg chg="del">
          <ac:chgData name="Gurrala, Venkata Srivatsava" userId="f6dd0d1b-b6dd-47c6-8f5e-1f768e64da1e" providerId="ADAL" clId="{24B636F9-5C2C-4E41-B074-809F54858282}" dt="2020-10-09T02:22:58.437" v="559" actId="478"/>
          <ac:spMkLst>
            <pc:docMk/>
            <pc:sldMk cId="3301756503" sldId="272"/>
            <ac:spMk id="44" creationId="{099D4F7F-0D56-437D-9A75-94885FF8E0B9}"/>
          </ac:spMkLst>
        </pc:spChg>
        <pc:spChg chg="del">
          <ac:chgData name="Gurrala, Venkata Srivatsava" userId="f6dd0d1b-b6dd-47c6-8f5e-1f768e64da1e" providerId="ADAL" clId="{24B636F9-5C2C-4E41-B074-809F54858282}" dt="2020-10-09T02:23:00.366" v="560" actId="478"/>
          <ac:spMkLst>
            <pc:docMk/>
            <pc:sldMk cId="3301756503" sldId="272"/>
            <ac:spMk id="46" creationId="{D97FE0CC-F0D9-40DF-87F9-FF0EBBCA09CB}"/>
          </ac:spMkLst>
        </pc:spChg>
        <pc:spChg chg="mod">
          <ac:chgData name="Gurrala, Venkata Srivatsava" userId="f6dd0d1b-b6dd-47c6-8f5e-1f768e64da1e" providerId="ADAL" clId="{24B636F9-5C2C-4E41-B074-809F54858282}" dt="2020-10-09T02:26:38.328" v="634" actId="1076"/>
          <ac:spMkLst>
            <pc:docMk/>
            <pc:sldMk cId="3301756503" sldId="272"/>
            <ac:spMk id="47" creationId="{5B1F55A8-205F-4F1B-BDF0-63CAD3AD2A30}"/>
          </ac:spMkLst>
        </pc:spChg>
        <pc:spChg chg="mod">
          <ac:chgData name="Gurrala, Venkata Srivatsava" userId="f6dd0d1b-b6dd-47c6-8f5e-1f768e64da1e" providerId="ADAL" clId="{24B636F9-5C2C-4E41-B074-809F54858282}" dt="2020-10-09T02:26:41.363" v="635" actId="1076"/>
          <ac:spMkLst>
            <pc:docMk/>
            <pc:sldMk cId="3301756503" sldId="272"/>
            <ac:spMk id="49" creationId="{FDDB9593-B0E1-468E-8F1E-5388FFAAAAE3}"/>
          </ac:spMkLst>
        </pc:spChg>
        <pc:grpChg chg="mod">
          <ac:chgData name="Gurrala, Venkata Srivatsava" userId="f6dd0d1b-b6dd-47c6-8f5e-1f768e64da1e" providerId="ADAL" clId="{24B636F9-5C2C-4E41-B074-809F54858282}" dt="2020-10-09T02:26:44.543" v="636" actId="164"/>
          <ac:grpSpMkLst>
            <pc:docMk/>
            <pc:sldMk cId="3301756503" sldId="272"/>
            <ac:grpSpMk id="12" creationId="{0F501886-6328-4D7A-AD11-1C28F9E0B640}"/>
          </ac:grpSpMkLst>
        </pc:grpChg>
        <pc:grpChg chg="add mod">
          <ac:chgData name="Gurrala, Venkata Srivatsava" userId="f6dd0d1b-b6dd-47c6-8f5e-1f768e64da1e" providerId="ADAL" clId="{24B636F9-5C2C-4E41-B074-809F54858282}" dt="2020-10-09T02:26:44.543" v="636" actId="164"/>
          <ac:grpSpMkLst>
            <pc:docMk/>
            <pc:sldMk cId="3301756503" sldId="272"/>
            <ac:grpSpMk id="19" creationId="{2380A193-24EC-46FD-B4EA-FC311E8A393F}"/>
          </ac:grpSpMkLst>
        </pc:grpChg>
        <pc:cxnChg chg="del mod">
          <ac:chgData name="Gurrala, Venkata Srivatsava" userId="f6dd0d1b-b6dd-47c6-8f5e-1f768e64da1e" providerId="ADAL" clId="{24B636F9-5C2C-4E41-B074-809F54858282}" dt="2020-10-09T02:23:01.581" v="561" actId="478"/>
          <ac:cxnSpMkLst>
            <pc:docMk/>
            <pc:sldMk cId="3301756503" sldId="272"/>
            <ac:cxnSpMk id="23" creationId="{8FCDB6EB-FEC7-4E61-8FEF-CFBFC417C940}"/>
          </ac:cxnSpMkLst>
        </pc:cxnChg>
        <pc:cxnChg chg="del mod">
          <ac:chgData name="Gurrala, Venkata Srivatsava" userId="f6dd0d1b-b6dd-47c6-8f5e-1f768e64da1e" providerId="ADAL" clId="{24B636F9-5C2C-4E41-B074-809F54858282}" dt="2020-10-09T02:22:53.669" v="556" actId="478"/>
          <ac:cxnSpMkLst>
            <pc:docMk/>
            <pc:sldMk cId="3301756503" sldId="272"/>
            <ac:cxnSpMk id="25" creationId="{BE173AA9-69A2-44A1-B7B3-7B84E9909F31}"/>
          </ac:cxnSpMkLst>
        </pc:cxnChg>
        <pc:cxnChg chg="del mod">
          <ac:chgData name="Gurrala, Venkata Srivatsava" userId="f6dd0d1b-b6dd-47c6-8f5e-1f768e64da1e" providerId="ADAL" clId="{24B636F9-5C2C-4E41-B074-809F54858282}" dt="2020-10-09T02:23:03.114" v="562" actId="478"/>
          <ac:cxnSpMkLst>
            <pc:docMk/>
            <pc:sldMk cId="3301756503" sldId="272"/>
            <ac:cxnSpMk id="34" creationId="{AEEE74BA-3C84-4870-9754-A0A4428CF0FC}"/>
          </ac:cxnSpMkLst>
        </pc:cxnChg>
        <pc:cxnChg chg="del mod">
          <ac:chgData name="Gurrala, Venkata Srivatsava" userId="f6dd0d1b-b6dd-47c6-8f5e-1f768e64da1e" providerId="ADAL" clId="{24B636F9-5C2C-4E41-B074-809F54858282}" dt="2020-10-09T02:22:55.132" v="557" actId="478"/>
          <ac:cxnSpMkLst>
            <pc:docMk/>
            <pc:sldMk cId="3301756503" sldId="272"/>
            <ac:cxnSpMk id="37" creationId="{61DD8E42-2C47-4E0C-9FD4-1408054F9B6D}"/>
          </ac:cxnSpMkLst>
        </pc:cxnChg>
      </pc:sldChg>
      <pc:sldChg chg="addSp delSp modSp add mod">
        <pc:chgData name="Gurrala, Venkata Srivatsava" userId="f6dd0d1b-b6dd-47c6-8f5e-1f768e64da1e" providerId="ADAL" clId="{24B636F9-5C2C-4E41-B074-809F54858282}" dt="2020-10-09T23:54:04.390" v="662" actId="164"/>
        <pc:sldMkLst>
          <pc:docMk/>
          <pc:sldMk cId="3397202952" sldId="273"/>
        </pc:sldMkLst>
        <pc:spChg chg="del">
          <ac:chgData name="Gurrala, Venkata Srivatsava" userId="f6dd0d1b-b6dd-47c6-8f5e-1f768e64da1e" providerId="ADAL" clId="{24B636F9-5C2C-4E41-B074-809F54858282}" dt="2020-10-09T23:53:05.631" v="644" actId="478"/>
          <ac:spMkLst>
            <pc:docMk/>
            <pc:sldMk cId="3397202952" sldId="273"/>
            <ac:spMk id="9" creationId="{4BA832B8-335B-485A-AF7E-197125077CC5}"/>
          </ac:spMkLst>
        </pc:spChg>
        <pc:spChg chg="del">
          <ac:chgData name="Gurrala, Venkata Srivatsava" userId="f6dd0d1b-b6dd-47c6-8f5e-1f768e64da1e" providerId="ADAL" clId="{24B636F9-5C2C-4E41-B074-809F54858282}" dt="2020-10-09T23:53:49.109" v="660" actId="478"/>
          <ac:spMkLst>
            <pc:docMk/>
            <pc:sldMk cId="3397202952" sldId="273"/>
            <ac:spMk id="13" creationId="{A648D8AF-D54B-44BB-9F02-69628F1659B7}"/>
          </ac:spMkLst>
        </pc:spChg>
        <pc:spChg chg="del topLvl">
          <ac:chgData name="Gurrala, Venkata Srivatsava" userId="f6dd0d1b-b6dd-47c6-8f5e-1f768e64da1e" providerId="ADAL" clId="{24B636F9-5C2C-4E41-B074-809F54858282}" dt="2020-10-09T23:53:50.720" v="661" actId="478"/>
          <ac:spMkLst>
            <pc:docMk/>
            <pc:sldMk cId="3397202952" sldId="273"/>
            <ac:spMk id="14" creationId="{4380AEF0-0B54-4406-A19D-2DC7A0A964A3}"/>
          </ac:spMkLst>
        </pc:spChg>
        <pc:spChg chg="del">
          <ac:chgData name="Gurrala, Venkata Srivatsava" userId="f6dd0d1b-b6dd-47c6-8f5e-1f768e64da1e" providerId="ADAL" clId="{24B636F9-5C2C-4E41-B074-809F54858282}" dt="2020-10-09T23:53:45.310" v="659" actId="478"/>
          <ac:spMkLst>
            <pc:docMk/>
            <pc:sldMk cId="3397202952" sldId="273"/>
            <ac:spMk id="15" creationId="{C70C213A-8CA2-49AC-A5AB-51731DDC58D3}"/>
          </ac:spMkLst>
        </pc:spChg>
        <pc:spChg chg="add mod">
          <ac:chgData name="Gurrala, Venkata Srivatsava" userId="f6dd0d1b-b6dd-47c6-8f5e-1f768e64da1e" providerId="ADAL" clId="{24B636F9-5C2C-4E41-B074-809F54858282}" dt="2020-10-09T23:54:04.390" v="662" actId="164"/>
          <ac:spMkLst>
            <pc:docMk/>
            <pc:sldMk cId="3397202952" sldId="273"/>
            <ac:spMk id="21" creationId="{EE66D54E-6BB3-430C-9938-B14B5B192729}"/>
          </ac:spMkLst>
        </pc:spChg>
        <pc:spChg chg="del">
          <ac:chgData name="Gurrala, Venkata Srivatsava" userId="f6dd0d1b-b6dd-47c6-8f5e-1f768e64da1e" providerId="ADAL" clId="{24B636F9-5C2C-4E41-B074-809F54858282}" dt="2020-10-09T23:53:10.386" v="646" actId="478"/>
          <ac:spMkLst>
            <pc:docMk/>
            <pc:sldMk cId="3397202952" sldId="273"/>
            <ac:spMk id="42" creationId="{5E018D25-8CFD-4928-86D2-56352693E194}"/>
          </ac:spMkLst>
        </pc:spChg>
        <pc:spChg chg="del">
          <ac:chgData name="Gurrala, Venkata Srivatsava" userId="f6dd0d1b-b6dd-47c6-8f5e-1f768e64da1e" providerId="ADAL" clId="{24B636F9-5C2C-4E41-B074-809F54858282}" dt="2020-10-09T23:53:13.454" v="648" actId="478"/>
          <ac:spMkLst>
            <pc:docMk/>
            <pc:sldMk cId="3397202952" sldId="273"/>
            <ac:spMk id="44" creationId="{099D4F7F-0D56-437D-9A75-94885FF8E0B9}"/>
          </ac:spMkLst>
        </pc:spChg>
        <pc:spChg chg="del">
          <ac:chgData name="Gurrala, Venkata Srivatsava" userId="f6dd0d1b-b6dd-47c6-8f5e-1f768e64da1e" providerId="ADAL" clId="{24B636F9-5C2C-4E41-B074-809F54858282}" dt="2020-10-09T23:53:00.405" v="641" actId="478"/>
          <ac:spMkLst>
            <pc:docMk/>
            <pc:sldMk cId="3397202952" sldId="273"/>
            <ac:spMk id="47" creationId="{5B1F55A8-205F-4F1B-BDF0-63CAD3AD2A30}"/>
          </ac:spMkLst>
        </pc:spChg>
        <pc:spChg chg="mod">
          <ac:chgData name="Gurrala, Venkata Srivatsava" userId="f6dd0d1b-b6dd-47c6-8f5e-1f768e64da1e" providerId="ADAL" clId="{24B636F9-5C2C-4E41-B074-809F54858282}" dt="2020-10-09T23:53:17.148" v="649" actId="1076"/>
          <ac:spMkLst>
            <pc:docMk/>
            <pc:sldMk cId="3397202952" sldId="273"/>
            <ac:spMk id="49" creationId="{FDDB9593-B0E1-468E-8F1E-5388FFAAAAE3}"/>
          </ac:spMkLst>
        </pc:spChg>
        <pc:grpChg chg="mod topLvl">
          <ac:chgData name="Gurrala, Venkata Srivatsava" userId="f6dd0d1b-b6dd-47c6-8f5e-1f768e64da1e" providerId="ADAL" clId="{24B636F9-5C2C-4E41-B074-809F54858282}" dt="2020-10-09T23:54:04.390" v="662" actId="164"/>
          <ac:grpSpMkLst>
            <pc:docMk/>
            <pc:sldMk cId="3397202952" sldId="273"/>
            <ac:grpSpMk id="12" creationId="{0F501886-6328-4D7A-AD11-1C28F9E0B640}"/>
          </ac:grpSpMkLst>
        </pc:grpChg>
        <pc:grpChg chg="del">
          <ac:chgData name="Gurrala, Venkata Srivatsava" userId="f6dd0d1b-b6dd-47c6-8f5e-1f768e64da1e" providerId="ADAL" clId="{24B636F9-5C2C-4E41-B074-809F54858282}" dt="2020-10-09T23:53:50.720" v="661" actId="478"/>
          <ac:grpSpMkLst>
            <pc:docMk/>
            <pc:sldMk cId="3397202952" sldId="273"/>
            <ac:grpSpMk id="16" creationId="{9179A331-0DC2-42E9-896C-6C5C5BE0DAED}"/>
          </ac:grpSpMkLst>
        </pc:grpChg>
        <pc:grpChg chg="add mod">
          <ac:chgData name="Gurrala, Venkata Srivatsava" userId="f6dd0d1b-b6dd-47c6-8f5e-1f768e64da1e" providerId="ADAL" clId="{24B636F9-5C2C-4E41-B074-809F54858282}" dt="2020-10-09T23:54:04.390" v="662" actId="164"/>
          <ac:grpSpMkLst>
            <pc:docMk/>
            <pc:sldMk cId="3397202952" sldId="273"/>
            <ac:grpSpMk id="22" creationId="{33BA9219-7896-4E9C-85AE-A9D7FD5362CC}"/>
          </ac:grpSpMkLst>
        </pc:grpChg>
        <pc:cxnChg chg="del">
          <ac:chgData name="Gurrala, Venkata Srivatsava" userId="f6dd0d1b-b6dd-47c6-8f5e-1f768e64da1e" providerId="ADAL" clId="{24B636F9-5C2C-4E41-B074-809F54858282}" dt="2020-10-09T23:53:02.853" v="642" actId="478"/>
          <ac:cxnSpMkLst>
            <pc:docMk/>
            <pc:sldMk cId="3397202952" sldId="273"/>
            <ac:cxnSpMk id="8" creationId="{DFFFC938-FD0A-47B1-80B2-C3781E6BCF5D}"/>
          </ac:cxnSpMkLst>
        </pc:cxnChg>
        <pc:cxnChg chg="del mod">
          <ac:chgData name="Gurrala, Venkata Srivatsava" userId="f6dd0d1b-b6dd-47c6-8f5e-1f768e64da1e" providerId="ADAL" clId="{24B636F9-5C2C-4E41-B074-809F54858282}" dt="2020-10-09T23:53:04.373" v="643" actId="478"/>
          <ac:cxnSpMkLst>
            <pc:docMk/>
            <pc:sldMk cId="3397202952" sldId="273"/>
            <ac:cxnSpMk id="10" creationId="{B219BC3A-C779-4792-9AAA-6AB341BEF740}"/>
          </ac:cxnSpMkLst>
        </pc:cxnChg>
        <pc:cxnChg chg="del mod">
          <ac:chgData name="Gurrala, Venkata Srivatsava" userId="f6dd0d1b-b6dd-47c6-8f5e-1f768e64da1e" providerId="ADAL" clId="{24B636F9-5C2C-4E41-B074-809F54858282}" dt="2020-10-09T23:53:08.044" v="645" actId="478"/>
          <ac:cxnSpMkLst>
            <pc:docMk/>
            <pc:sldMk cId="3397202952" sldId="273"/>
            <ac:cxnSpMk id="25" creationId="{BE173AA9-69A2-44A1-B7B3-7B84E9909F31}"/>
          </ac:cxnSpMkLst>
        </pc:cxnChg>
        <pc:cxnChg chg="add mod">
          <ac:chgData name="Gurrala, Venkata Srivatsava" userId="f6dd0d1b-b6dd-47c6-8f5e-1f768e64da1e" providerId="ADAL" clId="{24B636F9-5C2C-4E41-B074-809F54858282}" dt="2020-10-09T23:54:04.390" v="662" actId="164"/>
          <ac:cxnSpMkLst>
            <pc:docMk/>
            <pc:sldMk cId="3397202952" sldId="273"/>
            <ac:cxnSpMk id="28" creationId="{09A75A2A-778C-46E7-B7C9-0CEA37D73B1E}"/>
          </ac:cxnSpMkLst>
        </pc:cxnChg>
        <pc:cxnChg chg="del mod">
          <ac:chgData name="Gurrala, Venkata Srivatsava" userId="f6dd0d1b-b6dd-47c6-8f5e-1f768e64da1e" providerId="ADAL" clId="{24B636F9-5C2C-4E41-B074-809F54858282}" dt="2020-10-09T23:53:11.852" v="647" actId="478"/>
          <ac:cxnSpMkLst>
            <pc:docMk/>
            <pc:sldMk cId="3397202952" sldId="273"/>
            <ac:cxnSpMk id="37" creationId="{61DD8E42-2C47-4E0C-9FD4-1408054F9B6D}"/>
          </ac:cxnSpMkLst>
        </pc:cxnChg>
      </pc:sldChg>
      <pc:sldChg chg="addSp delSp modSp add mod ord">
        <pc:chgData name="Gurrala, Venkata Srivatsava" userId="f6dd0d1b-b6dd-47c6-8f5e-1f768e64da1e" providerId="ADAL" clId="{24B636F9-5C2C-4E41-B074-809F54858282}" dt="2020-10-10T01:50:31.722" v="732" actId="164"/>
        <pc:sldMkLst>
          <pc:docMk/>
          <pc:sldMk cId="752450801" sldId="274"/>
        </pc:sldMkLst>
        <pc:spChg chg="mod">
          <ac:chgData name="Gurrala, Venkata Srivatsava" userId="f6dd0d1b-b6dd-47c6-8f5e-1f768e64da1e" providerId="ADAL" clId="{24B636F9-5C2C-4E41-B074-809F54858282}" dt="2020-10-10T01:47:55.793" v="699" actId="1076"/>
          <ac:spMkLst>
            <pc:docMk/>
            <pc:sldMk cId="752450801" sldId="274"/>
            <ac:spMk id="8" creationId="{8DBC8D0A-AC36-4650-9A89-739AC1B4949C}"/>
          </ac:spMkLst>
        </pc:spChg>
        <pc:spChg chg="mod">
          <ac:chgData name="Gurrala, Venkata Srivatsava" userId="f6dd0d1b-b6dd-47c6-8f5e-1f768e64da1e" providerId="ADAL" clId="{24B636F9-5C2C-4E41-B074-809F54858282}" dt="2020-10-10T01:46:30.012" v="680" actId="1076"/>
          <ac:spMkLst>
            <pc:docMk/>
            <pc:sldMk cId="752450801" sldId="274"/>
            <ac:spMk id="23" creationId="{3E93849D-341D-402E-B70A-B2BFA2317D15}"/>
          </ac:spMkLst>
        </pc:spChg>
        <pc:spChg chg="add mod">
          <ac:chgData name="Gurrala, Venkata Srivatsava" userId="f6dd0d1b-b6dd-47c6-8f5e-1f768e64da1e" providerId="ADAL" clId="{24B636F9-5C2C-4E41-B074-809F54858282}" dt="2020-10-10T01:50:31.722" v="732" actId="164"/>
          <ac:spMkLst>
            <pc:docMk/>
            <pc:sldMk cId="752450801" sldId="274"/>
            <ac:spMk id="38" creationId="{EF03981A-21A1-43D2-B1F8-CEC86022F671}"/>
          </ac:spMkLst>
        </pc:spChg>
        <pc:spChg chg="add mod">
          <ac:chgData name="Gurrala, Venkata Srivatsava" userId="f6dd0d1b-b6dd-47c6-8f5e-1f768e64da1e" providerId="ADAL" clId="{24B636F9-5C2C-4E41-B074-809F54858282}" dt="2020-10-10T01:50:31.722" v="732" actId="164"/>
          <ac:spMkLst>
            <pc:docMk/>
            <pc:sldMk cId="752450801" sldId="274"/>
            <ac:spMk id="40" creationId="{A9E36262-F794-4FB7-A051-D833271E8F1A}"/>
          </ac:spMkLst>
        </pc:spChg>
        <pc:spChg chg="add mod">
          <ac:chgData name="Gurrala, Venkata Srivatsava" userId="f6dd0d1b-b6dd-47c6-8f5e-1f768e64da1e" providerId="ADAL" clId="{24B636F9-5C2C-4E41-B074-809F54858282}" dt="2020-10-10T01:50:31.722" v="732" actId="164"/>
          <ac:spMkLst>
            <pc:docMk/>
            <pc:sldMk cId="752450801" sldId="274"/>
            <ac:spMk id="41" creationId="{8F2C9143-13CA-4C02-9E48-2078AAA20203}"/>
          </ac:spMkLst>
        </pc:spChg>
        <pc:spChg chg="mod">
          <ac:chgData name="Gurrala, Venkata Srivatsava" userId="f6dd0d1b-b6dd-47c6-8f5e-1f768e64da1e" providerId="ADAL" clId="{24B636F9-5C2C-4E41-B074-809F54858282}" dt="2020-10-10T01:47:32.512" v="695" actId="1076"/>
          <ac:spMkLst>
            <pc:docMk/>
            <pc:sldMk cId="752450801" sldId="274"/>
            <ac:spMk id="42" creationId="{2E9D489E-0610-48CF-8C40-1872DFB831F8}"/>
          </ac:spMkLst>
        </pc:spChg>
        <pc:spChg chg="mod">
          <ac:chgData name="Gurrala, Venkata Srivatsava" userId="f6dd0d1b-b6dd-47c6-8f5e-1f768e64da1e" providerId="ADAL" clId="{24B636F9-5C2C-4E41-B074-809F54858282}" dt="2020-10-10T01:47:44.075" v="697" actId="688"/>
          <ac:spMkLst>
            <pc:docMk/>
            <pc:sldMk cId="752450801" sldId="274"/>
            <ac:spMk id="43" creationId="{8ED95A2E-C353-4101-A656-EC6C4CE7D4E2}"/>
          </ac:spMkLst>
        </pc:spChg>
        <pc:spChg chg="add mod">
          <ac:chgData name="Gurrala, Venkata Srivatsava" userId="f6dd0d1b-b6dd-47c6-8f5e-1f768e64da1e" providerId="ADAL" clId="{24B636F9-5C2C-4E41-B074-809F54858282}" dt="2020-10-10T01:50:31.722" v="732" actId="164"/>
          <ac:spMkLst>
            <pc:docMk/>
            <pc:sldMk cId="752450801" sldId="274"/>
            <ac:spMk id="47" creationId="{D09C8788-CF09-4E6D-BD7E-7F7C48784EA7}"/>
          </ac:spMkLst>
        </pc:spChg>
        <pc:spChg chg="del mod">
          <ac:chgData name="Gurrala, Venkata Srivatsava" userId="f6dd0d1b-b6dd-47c6-8f5e-1f768e64da1e" providerId="ADAL" clId="{24B636F9-5C2C-4E41-B074-809F54858282}" dt="2020-10-10T01:48:46.077" v="707" actId="478"/>
          <ac:spMkLst>
            <pc:docMk/>
            <pc:sldMk cId="752450801" sldId="274"/>
            <ac:spMk id="57" creationId="{A269B094-5863-41F4-AF1F-1A303A60417D}"/>
          </ac:spMkLst>
        </pc:spChg>
        <pc:spChg chg="del">
          <ac:chgData name="Gurrala, Venkata Srivatsava" userId="f6dd0d1b-b6dd-47c6-8f5e-1f768e64da1e" providerId="ADAL" clId="{24B636F9-5C2C-4E41-B074-809F54858282}" dt="2020-10-10T01:46:23.437" v="678" actId="478"/>
          <ac:spMkLst>
            <pc:docMk/>
            <pc:sldMk cId="752450801" sldId="274"/>
            <ac:spMk id="74" creationId="{D4440505-C675-4895-9F09-1ECA447B6646}"/>
          </ac:spMkLst>
        </pc:spChg>
        <pc:spChg chg="del">
          <ac:chgData name="Gurrala, Venkata Srivatsava" userId="f6dd0d1b-b6dd-47c6-8f5e-1f768e64da1e" providerId="ADAL" clId="{24B636F9-5C2C-4E41-B074-809F54858282}" dt="2020-10-10T01:48:03.557" v="700" actId="478"/>
          <ac:spMkLst>
            <pc:docMk/>
            <pc:sldMk cId="752450801" sldId="274"/>
            <ac:spMk id="75" creationId="{F0AAAC01-9FBE-4465-AD35-EF9B0813C40E}"/>
          </ac:spMkLst>
        </pc:spChg>
        <pc:spChg chg="del">
          <ac:chgData name="Gurrala, Venkata Srivatsava" userId="f6dd0d1b-b6dd-47c6-8f5e-1f768e64da1e" providerId="ADAL" clId="{24B636F9-5C2C-4E41-B074-809F54858282}" dt="2020-10-10T01:46:11.777" v="671" actId="478"/>
          <ac:spMkLst>
            <pc:docMk/>
            <pc:sldMk cId="752450801" sldId="274"/>
            <ac:spMk id="91" creationId="{C1CDF07C-EE9D-4168-BD11-274CFADF43BA}"/>
          </ac:spMkLst>
        </pc:spChg>
        <pc:spChg chg="del">
          <ac:chgData name="Gurrala, Venkata Srivatsava" userId="f6dd0d1b-b6dd-47c6-8f5e-1f768e64da1e" providerId="ADAL" clId="{24B636F9-5C2C-4E41-B074-809F54858282}" dt="2020-10-10T01:46:17.338" v="674" actId="478"/>
          <ac:spMkLst>
            <pc:docMk/>
            <pc:sldMk cId="752450801" sldId="274"/>
            <ac:spMk id="102" creationId="{F64E476B-B575-4BFD-B62A-A3D077A055D0}"/>
          </ac:spMkLst>
        </pc:spChg>
        <pc:spChg chg="mod">
          <ac:chgData name="Gurrala, Venkata Srivatsava" userId="f6dd0d1b-b6dd-47c6-8f5e-1f768e64da1e" providerId="ADAL" clId="{24B636F9-5C2C-4E41-B074-809F54858282}" dt="2020-10-10T01:48:41.839" v="705" actId="1076"/>
          <ac:spMkLst>
            <pc:docMk/>
            <pc:sldMk cId="752450801" sldId="274"/>
            <ac:spMk id="115" creationId="{8D8C775F-6A5D-4184-99F6-FD29C2B358EC}"/>
          </ac:spMkLst>
        </pc:spChg>
        <pc:spChg chg="mod">
          <ac:chgData name="Gurrala, Venkata Srivatsava" userId="f6dd0d1b-b6dd-47c6-8f5e-1f768e64da1e" providerId="ADAL" clId="{24B636F9-5C2C-4E41-B074-809F54858282}" dt="2020-10-10T01:49:40.098" v="718" actId="1076"/>
          <ac:spMkLst>
            <pc:docMk/>
            <pc:sldMk cId="752450801" sldId="274"/>
            <ac:spMk id="117" creationId="{3002B202-5087-4736-A30F-B12AC40DFDCF}"/>
          </ac:spMkLst>
        </pc:spChg>
        <pc:spChg chg="mod">
          <ac:chgData name="Gurrala, Venkata Srivatsava" userId="f6dd0d1b-b6dd-47c6-8f5e-1f768e64da1e" providerId="ADAL" clId="{24B636F9-5C2C-4E41-B074-809F54858282}" dt="2020-10-10T01:48:38.730" v="704" actId="1076"/>
          <ac:spMkLst>
            <pc:docMk/>
            <pc:sldMk cId="752450801" sldId="274"/>
            <ac:spMk id="119" creationId="{6968E8D3-2FA0-4072-9AF9-A5949A7BC4C5}"/>
          </ac:spMkLst>
        </pc:spChg>
        <pc:grpChg chg="add mod">
          <ac:chgData name="Gurrala, Venkata Srivatsava" userId="f6dd0d1b-b6dd-47c6-8f5e-1f768e64da1e" providerId="ADAL" clId="{24B636F9-5C2C-4E41-B074-809F54858282}" dt="2020-10-10T01:50:31.722" v="732" actId="164"/>
          <ac:grpSpMkLst>
            <pc:docMk/>
            <pc:sldMk cId="752450801" sldId="274"/>
            <ac:grpSpMk id="48" creationId="{C2B7D9D2-C478-41D7-818E-7F98276580A4}"/>
          </ac:grpSpMkLst>
        </pc:grpChg>
        <pc:grpChg chg="del">
          <ac:chgData name="Gurrala, Venkata Srivatsava" userId="f6dd0d1b-b6dd-47c6-8f5e-1f768e64da1e" providerId="ADAL" clId="{24B636F9-5C2C-4E41-B074-809F54858282}" dt="2020-10-10T01:46:23.437" v="678" actId="478"/>
          <ac:grpSpMkLst>
            <pc:docMk/>
            <pc:sldMk cId="752450801" sldId="274"/>
            <ac:grpSpMk id="73" creationId="{A801C6C0-CD12-4165-A425-CEFE02F85B98}"/>
          </ac:grpSpMkLst>
        </pc:grpChg>
        <pc:grpChg chg="del">
          <ac:chgData name="Gurrala, Venkata Srivatsava" userId="f6dd0d1b-b6dd-47c6-8f5e-1f768e64da1e" providerId="ADAL" clId="{24B636F9-5C2C-4E41-B074-809F54858282}" dt="2020-10-10T01:46:11.777" v="671" actId="478"/>
          <ac:grpSpMkLst>
            <pc:docMk/>
            <pc:sldMk cId="752450801" sldId="274"/>
            <ac:grpSpMk id="90" creationId="{5291EE1B-6758-4F43-AB52-EF90EA8F474C}"/>
          </ac:grpSpMkLst>
        </pc:grpChg>
        <pc:grpChg chg="mod">
          <ac:chgData name="Gurrala, Venkata Srivatsava" userId="f6dd0d1b-b6dd-47c6-8f5e-1f768e64da1e" providerId="ADAL" clId="{24B636F9-5C2C-4E41-B074-809F54858282}" dt="2020-10-10T01:50:31.722" v="732" actId="164"/>
          <ac:grpSpMkLst>
            <pc:docMk/>
            <pc:sldMk cId="752450801" sldId="274"/>
            <ac:grpSpMk id="122" creationId="{DB306A6F-C2D6-46D8-936E-4C2836E49FC6}"/>
          </ac:grpSpMkLst>
        </pc:grpChg>
        <pc:cxnChg chg="mod">
          <ac:chgData name="Gurrala, Venkata Srivatsava" userId="f6dd0d1b-b6dd-47c6-8f5e-1f768e64da1e" providerId="ADAL" clId="{24B636F9-5C2C-4E41-B074-809F54858282}" dt="2020-10-10T01:47:55.793" v="699" actId="1076"/>
          <ac:cxnSpMkLst>
            <pc:docMk/>
            <pc:sldMk cId="752450801" sldId="274"/>
            <ac:cxnSpMk id="24" creationId="{F776CFE7-5CBA-46FE-B2BC-F2D9F55DBD2F}"/>
          </ac:cxnSpMkLst>
        </pc:cxnChg>
        <pc:cxnChg chg="mod">
          <ac:chgData name="Gurrala, Venkata Srivatsava" userId="f6dd0d1b-b6dd-47c6-8f5e-1f768e64da1e" providerId="ADAL" clId="{24B636F9-5C2C-4E41-B074-809F54858282}" dt="2020-10-10T01:46:30.012" v="680" actId="1076"/>
          <ac:cxnSpMkLst>
            <pc:docMk/>
            <pc:sldMk cId="752450801" sldId="274"/>
            <ac:cxnSpMk id="34" creationId="{9EB17D78-5791-460D-AFC6-A5DDE4DB44C8}"/>
          </ac:cxnSpMkLst>
        </pc:cxnChg>
        <pc:cxnChg chg="mod">
          <ac:chgData name="Gurrala, Venkata Srivatsava" userId="f6dd0d1b-b6dd-47c6-8f5e-1f768e64da1e" providerId="ADAL" clId="{24B636F9-5C2C-4E41-B074-809F54858282}" dt="2020-10-10T01:47:55.793" v="699" actId="1076"/>
          <ac:cxnSpMkLst>
            <pc:docMk/>
            <pc:sldMk cId="752450801" sldId="274"/>
            <ac:cxnSpMk id="39" creationId="{4E0556D4-8BCD-41AE-A9B7-632BF2F294B0}"/>
          </ac:cxnSpMkLst>
        </pc:cxnChg>
        <pc:cxnChg chg="mod">
          <ac:chgData name="Gurrala, Venkata Srivatsava" userId="f6dd0d1b-b6dd-47c6-8f5e-1f768e64da1e" providerId="ADAL" clId="{24B636F9-5C2C-4E41-B074-809F54858282}" dt="2020-10-10T01:47:44.075" v="697" actId="688"/>
          <ac:cxnSpMkLst>
            <pc:docMk/>
            <pc:sldMk cId="752450801" sldId="274"/>
            <ac:cxnSpMk id="44" creationId="{2D9D8460-8077-45A1-8D78-A3837769D7F2}"/>
          </ac:cxnSpMkLst>
        </pc:cxnChg>
        <pc:cxnChg chg="mod">
          <ac:chgData name="Gurrala, Venkata Srivatsava" userId="f6dd0d1b-b6dd-47c6-8f5e-1f768e64da1e" providerId="ADAL" clId="{24B636F9-5C2C-4E41-B074-809F54858282}" dt="2020-10-10T01:47:34.986" v="696" actId="14100"/>
          <ac:cxnSpMkLst>
            <pc:docMk/>
            <pc:sldMk cId="752450801" sldId="274"/>
            <ac:cxnSpMk id="45" creationId="{679DB6DB-1C9D-48F8-97BE-AAFE8BCA4A53}"/>
          </ac:cxnSpMkLst>
        </pc:cxnChg>
        <pc:cxnChg chg="del mod">
          <ac:chgData name="Gurrala, Venkata Srivatsava" userId="f6dd0d1b-b6dd-47c6-8f5e-1f768e64da1e" providerId="ADAL" clId="{24B636F9-5C2C-4E41-B074-809F54858282}" dt="2020-10-10T01:46:44.625" v="682" actId="478"/>
          <ac:cxnSpMkLst>
            <pc:docMk/>
            <pc:sldMk cId="752450801" sldId="274"/>
            <ac:cxnSpMk id="58" creationId="{03CB1982-D0BE-4DF6-AF3A-147E24EF026D}"/>
          </ac:cxnSpMkLst>
        </pc:cxnChg>
        <pc:cxnChg chg="del mod">
          <ac:chgData name="Gurrala, Venkata Srivatsava" userId="f6dd0d1b-b6dd-47c6-8f5e-1f768e64da1e" providerId="ADAL" clId="{24B636F9-5C2C-4E41-B074-809F54858282}" dt="2020-10-10T01:46:46.201" v="683" actId="478"/>
          <ac:cxnSpMkLst>
            <pc:docMk/>
            <pc:sldMk cId="752450801" sldId="274"/>
            <ac:cxnSpMk id="59" creationId="{E6AA68EF-1BCE-4A17-A4B3-3DDCB84D08C8}"/>
          </ac:cxnSpMkLst>
        </pc:cxnChg>
        <pc:cxnChg chg="del mod">
          <ac:chgData name="Gurrala, Venkata Srivatsava" userId="f6dd0d1b-b6dd-47c6-8f5e-1f768e64da1e" providerId="ADAL" clId="{24B636F9-5C2C-4E41-B074-809F54858282}" dt="2020-10-10T01:46:22.068" v="677" actId="478"/>
          <ac:cxnSpMkLst>
            <pc:docMk/>
            <pc:sldMk cId="752450801" sldId="274"/>
            <ac:cxnSpMk id="76" creationId="{C499AC87-B950-4EC1-AF7E-CB6644E42273}"/>
          </ac:cxnSpMkLst>
        </pc:cxnChg>
        <pc:cxnChg chg="del mod">
          <ac:chgData name="Gurrala, Venkata Srivatsava" userId="f6dd0d1b-b6dd-47c6-8f5e-1f768e64da1e" providerId="ADAL" clId="{24B636F9-5C2C-4E41-B074-809F54858282}" dt="2020-10-10T01:46:20.362" v="676" actId="478"/>
          <ac:cxnSpMkLst>
            <pc:docMk/>
            <pc:sldMk cId="752450801" sldId="274"/>
            <ac:cxnSpMk id="77" creationId="{30EE7023-2412-4A3A-B793-70DBF7AB57A2}"/>
          </ac:cxnSpMkLst>
        </pc:cxnChg>
        <pc:cxnChg chg="del mod">
          <ac:chgData name="Gurrala, Venkata Srivatsava" userId="f6dd0d1b-b6dd-47c6-8f5e-1f768e64da1e" providerId="ADAL" clId="{24B636F9-5C2C-4E41-B074-809F54858282}" dt="2020-10-10T01:46:13.878" v="672" actId="478"/>
          <ac:cxnSpMkLst>
            <pc:docMk/>
            <pc:sldMk cId="752450801" sldId="274"/>
            <ac:cxnSpMk id="93" creationId="{28CF49B0-14A1-4983-99F2-337A999557E0}"/>
          </ac:cxnSpMkLst>
        </pc:cxnChg>
        <pc:cxnChg chg="del mod">
          <ac:chgData name="Gurrala, Venkata Srivatsava" userId="f6dd0d1b-b6dd-47c6-8f5e-1f768e64da1e" providerId="ADAL" clId="{24B636F9-5C2C-4E41-B074-809F54858282}" dt="2020-10-10T01:46:15.546" v="673" actId="478"/>
          <ac:cxnSpMkLst>
            <pc:docMk/>
            <pc:sldMk cId="752450801" sldId="274"/>
            <ac:cxnSpMk id="103" creationId="{1301BC38-5E21-4093-B12D-F2FB356974C7}"/>
          </ac:cxnSpMkLst>
        </pc:cxnChg>
      </pc:sldChg>
      <pc:sldChg chg="addSp delSp modSp add mod">
        <pc:chgData name="Gurrala, Venkata Srivatsava" userId="f6dd0d1b-b6dd-47c6-8f5e-1f768e64da1e" providerId="ADAL" clId="{24B636F9-5C2C-4E41-B074-809F54858282}" dt="2020-10-10T01:58:38.517" v="755" actId="164"/>
        <pc:sldMkLst>
          <pc:docMk/>
          <pc:sldMk cId="1166368058" sldId="275"/>
        </pc:sldMkLst>
        <pc:spChg chg="add mod">
          <ac:chgData name="Gurrala, Venkata Srivatsava" userId="f6dd0d1b-b6dd-47c6-8f5e-1f768e64da1e" providerId="ADAL" clId="{24B636F9-5C2C-4E41-B074-809F54858282}" dt="2020-10-10T01:58:38.517" v="755" actId="164"/>
          <ac:spMkLst>
            <pc:docMk/>
            <pc:sldMk cId="1166368058" sldId="275"/>
            <ac:spMk id="4" creationId="{5FF84014-D1CF-40D6-854B-161ACEC2E26D}"/>
          </ac:spMkLst>
        </pc:spChg>
        <pc:spChg chg="add mod">
          <ac:chgData name="Gurrala, Venkata Srivatsava" userId="f6dd0d1b-b6dd-47c6-8f5e-1f768e64da1e" providerId="ADAL" clId="{24B636F9-5C2C-4E41-B074-809F54858282}" dt="2020-10-10T01:58:38.517" v="755" actId="164"/>
          <ac:spMkLst>
            <pc:docMk/>
            <pc:sldMk cId="1166368058" sldId="275"/>
            <ac:spMk id="5" creationId="{1AB95A00-AFA1-4D85-93F6-21E11C7BE131}"/>
          </ac:spMkLst>
        </pc:spChg>
        <pc:spChg chg="del">
          <ac:chgData name="Gurrala, Venkata Srivatsava" userId="f6dd0d1b-b6dd-47c6-8f5e-1f768e64da1e" providerId="ADAL" clId="{24B636F9-5C2C-4E41-B074-809F54858282}" dt="2020-10-10T01:54:21.380" v="736" actId="478"/>
          <ac:spMkLst>
            <pc:docMk/>
            <pc:sldMk cId="1166368058" sldId="275"/>
            <ac:spMk id="38" creationId="{EF03981A-21A1-43D2-B1F8-CEC86022F671}"/>
          </ac:spMkLst>
        </pc:spChg>
        <pc:spChg chg="del">
          <ac:chgData name="Gurrala, Venkata Srivatsava" userId="f6dd0d1b-b6dd-47c6-8f5e-1f768e64da1e" providerId="ADAL" clId="{24B636F9-5C2C-4E41-B074-809F54858282}" dt="2020-10-10T01:54:56.482" v="740" actId="478"/>
          <ac:spMkLst>
            <pc:docMk/>
            <pc:sldMk cId="1166368058" sldId="275"/>
            <ac:spMk id="40" creationId="{A9E36262-F794-4FB7-A051-D833271E8F1A}"/>
          </ac:spMkLst>
        </pc:spChg>
        <pc:spChg chg="mod">
          <ac:chgData name="Gurrala, Venkata Srivatsava" userId="f6dd0d1b-b6dd-47c6-8f5e-1f768e64da1e" providerId="ADAL" clId="{24B636F9-5C2C-4E41-B074-809F54858282}" dt="2020-10-10T01:55:05.774" v="744" actId="1076"/>
          <ac:spMkLst>
            <pc:docMk/>
            <pc:sldMk cId="1166368058" sldId="275"/>
            <ac:spMk id="41" creationId="{8F2C9143-13CA-4C02-9E48-2078AAA20203}"/>
          </ac:spMkLst>
        </pc:spChg>
        <pc:spChg chg="del mod">
          <ac:chgData name="Gurrala, Venkata Srivatsava" userId="f6dd0d1b-b6dd-47c6-8f5e-1f768e64da1e" providerId="ADAL" clId="{24B636F9-5C2C-4E41-B074-809F54858282}" dt="2020-10-10T01:54:51.078" v="738" actId="478"/>
          <ac:spMkLst>
            <pc:docMk/>
            <pc:sldMk cId="1166368058" sldId="275"/>
            <ac:spMk id="42" creationId="{2E9D489E-0610-48CF-8C40-1872DFB831F8}"/>
          </ac:spMkLst>
        </pc:spChg>
        <pc:spChg chg="del">
          <ac:chgData name="Gurrala, Venkata Srivatsava" userId="f6dd0d1b-b6dd-47c6-8f5e-1f768e64da1e" providerId="ADAL" clId="{24B636F9-5C2C-4E41-B074-809F54858282}" dt="2020-10-10T01:55:01.127" v="742" actId="478"/>
          <ac:spMkLst>
            <pc:docMk/>
            <pc:sldMk cId="1166368058" sldId="275"/>
            <ac:spMk id="43" creationId="{8ED95A2E-C353-4101-A656-EC6C4CE7D4E2}"/>
          </ac:spMkLst>
        </pc:spChg>
        <pc:spChg chg="del">
          <ac:chgData name="Gurrala, Venkata Srivatsava" userId="f6dd0d1b-b6dd-47c6-8f5e-1f768e64da1e" providerId="ADAL" clId="{24B636F9-5C2C-4E41-B074-809F54858282}" dt="2020-10-10T01:54:58.488" v="741" actId="478"/>
          <ac:spMkLst>
            <pc:docMk/>
            <pc:sldMk cId="1166368058" sldId="275"/>
            <ac:spMk id="47" creationId="{D09C8788-CF09-4E6D-BD7E-7F7C48784EA7}"/>
          </ac:spMkLst>
        </pc:spChg>
        <pc:spChg chg="mod">
          <ac:chgData name="Gurrala, Venkata Srivatsava" userId="f6dd0d1b-b6dd-47c6-8f5e-1f768e64da1e" providerId="ADAL" clId="{24B636F9-5C2C-4E41-B074-809F54858282}" dt="2020-10-10T01:56:01.265" v="754" actId="20577"/>
          <ac:spMkLst>
            <pc:docMk/>
            <pc:sldMk cId="1166368058" sldId="275"/>
            <ac:spMk id="115" creationId="{8D8C775F-6A5D-4184-99F6-FD29C2B358EC}"/>
          </ac:spMkLst>
        </pc:spChg>
        <pc:spChg chg="del">
          <ac:chgData name="Gurrala, Venkata Srivatsava" userId="f6dd0d1b-b6dd-47c6-8f5e-1f768e64da1e" providerId="ADAL" clId="{24B636F9-5C2C-4E41-B074-809F54858282}" dt="2020-10-10T01:54:15.875" v="734" actId="478"/>
          <ac:spMkLst>
            <pc:docMk/>
            <pc:sldMk cId="1166368058" sldId="275"/>
            <ac:spMk id="117" creationId="{3002B202-5087-4736-A30F-B12AC40DFDCF}"/>
          </ac:spMkLst>
        </pc:spChg>
        <pc:spChg chg="del">
          <ac:chgData name="Gurrala, Venkata Srivatsava" userId="f6dd0d1b-b6dd-47c6-8f5e-1f768e64da1e" providerId="ADAL" clId="{24B636F9-5C2C-4E41-B074-809F54858282}" dt="2020-10-10T01:54:19.263" v="735" actId="478"/>
          <ac:spMkLst>
            <pc:docMk/>
            <pc:sldMk cId="1166368058" sldId="275"/>
            <ac:spMk id="119" creationId="{6968E8D3-2FA0-4072-9AF9-A5949A7BC4C5}"/>
          </ac:spMkLst>
        </pc:spChg>
        <pc:grpChg chg="add mod">
          <ac:chgData name="Gurrala, Venkata Srivatsava" userId="f6dd0d1b-b6dd-47c6-8f5e-1f768e64da1e" providerId="ADAL" clId="{24B636F9-5C2C-4E41-B074-809F54858282}" dt="2020-10-10T01:58:38.517" v="755" actId="164"/>
          <ac:grpSpMkLst>
            <pc:docMk/>
            <pc:sldMk cId="1166368058" sldId="275"/>
            <ac:grpSpMk id="7" creationId="{D4F152A0-FA20-4F12-B792-7279B4F3DAD2}"/>
          </ac:grpSpMkLst>
        </pc:grpChg>
        <pc:grpChg chg="del">
          <ac:chgData name="Gurrala, Venkata Srivatsava" userId="f6dd0d1b-b6dd-47c6-8f5e-1f768e64da1e" providerId="ADAL" clId="{24B636F9-5C2C-4E41-B074-809F54858282}" dt="2020-10-10T01:55:01.127" v="742" actId="478"/>
          <ac:grpSpMkLst>
            <pc:docMk/>
            <pc:sldMk cId="1166368058" sldId="275"/>
            <ac:grpSpMk id="46" creationId="{A0ED4CCE-B93A-4AD2-9452-26D1BDD1BDD3}"/>
          </ac:grpSpMkLst>
        </pc:grpChg>
        <pc:grpChg chg="mod">
          <ac:chgData name="Gurrala, Venkata Srivatsava" userId="f6dd0d1b-b6dd-47c6-8f5e-1f768e64da1e" providerId="ADAL" clId="{24B636F9-5C2C-4E41-B074-809F54858282}" dt="2020-10-10T01:58:38.517" v="755" actId="164"/>
          <ac:grpSpMkLst>
            <pc:docMk/>
            <pc:sldMk cId="1166368058" sldId="275"/>
            <ac:grpSpMk id="48" creationId="{C2B7D9D2-C478-41D7-818E-7F98276580A4}"/>
          </ac:grpSpMkLst>
        </pc:grpChg>
        <pc:cxnChg chg="del mod">
          <ac:chgData name="Gurrala, Venkata Srivatsava" userId="f6dd0d1b-b6dd-47c6-8f5e-1f768e64da1e" providerId="ADAL" clId="{24B636F9-5C2C-4E41-B074-809F54858282}" dt="2020-10-10T01:54:53.561" v="739" actId="478"/>
          <ac:cxnSpMkLst>
            <pc:docMk/>
            <pc:sldMk cId="1166368058" sldId="275"/>
            <ac:cxnSpMk id="44" creationId="{2D9D8460-8077-45A1-8D78-A3837769D7F2}"/>
          </ac:cxnSpMkLst>
        </pc:cxnChg>
        <pc:cxnChg chg="del mod">
          <ac:chgData name="Gurrala, Venkata Srivatsava" userId="f6dd0d1b-b6dd-47c6-8f5e-1f768e64da1e" providerId="ADAL" clId="{24B636F9-5C2C-4E41-B074-809F54858282}" dt="2020-10-10T01:55:03.173" v="743" actId="478"/>
          <ac:cxnSpMkLst>
            <pc:docMk/>
            <pc:sldMk cId="1166368058" sldId="275"/>
            <ac:cxnSpMk id="45" creationId="{679DB6DB-1C9D-48F8-97BE-AAFE8BCA4A53}"/>
          </ac:cxnSpMkLst>
        </pc:cxnChg>
      </pc:sldChg>
      <pc:sldChg chg="add ord">
        <pc:chgData name="Gurrala, Venkata Srivatsava" userId="f6dd0d1b-b6dd-47c6-8f5e-1f768e64da1e" providerId="ADAL" clId="{24B636F9-5C2C-4E41-B074-809F54858282}" dt="2020-10-22T23:59:07.393" v="758"/>
        <pc:sldMkLst>
          <pc:docMk/>
          <pc:sldMk cId="3622975335" sldId="276"/>
        </pc:sldMkLst>
      </pc:sldChg>
      <pc:sldChg chg="addSp delSp modSp new mod">
        <pc:chgData name="Gurrala, Venkata Srivatsava" userId="f6dd0d1b-b6dd-47c6-8f5e-1f768e64da1e" providerId="ADAL" clId="{24B636F9-5C2C-4E41-B074-809F54858282}" dt="2020-10-23T22:09:32.692" v="819" actId="164"/>
        <pc:sldMkLst>
          <pc:docMk/>
          <pc:sldMk cId="2490448816" sldId="277"/>
        </pc:sldMkLst>
        <pc:spChg chg="del">
          <ac:chgData name="Gurrala, Venkata Srivatsava" userId="f6dd0d1b-b6dd-47c6-8f5e-1f768e64da1e" providerId="ADAL" clId="{24B636F9-5C2C-4E41-B074-809F54858282}" dt="2020-10-23T22:06:35.584" v="760" actId="478"/>
          <ac:spMkLst>
            <pc:docMk/>
            <pc:sldMk cId="2490448816" sldId="277"/>
            <ac:spMk id="2" creationId="{7F1BDB03-E7FD-4EC6-9024-FA234B730AEB}"/>
          </ac:spMkLst>
        </pc:spChg>
        <pc:spChg chg="del">
          <ac:chgData name="Gurrala, Venkata Srivatsava" userId="f6dd0d1b-b6dd-47c6-8f5e-1f768e64da1e" providerId="ADAL" clId="{24B636F9-5C2C-4E41-B074-809F54858282}" dt="2020-10-23T22:06:36.321" v="761" actId="478"/>
          <ac:spMkLst>
            <pc:docMk/>
            <pc:sldMk cId="2490448816" sldId="277"/>
            <ac:spMk id="3" creationId="{FD680634-6ABA-45F4-9A3E-530CF5BA7A5D}"/>
          </ac:spMkLst>
        </pc:spChg>
        <pc:spChg chg="add mod">
          <ac:chgData name="Gurrala, Venkata Srivatsava" userId="f6dd0d1b-b6dd-47c6-8f5e-1f768e64da1e" providerId="ADAL" clId="{24B636F9-5C2C-4E41-B074-809F54858282}" dt="2020-10-23T22:08:10.705" v="783" actId="164"/>
          <ac:spMkLst>
            <pc:docMk/>
            <pc:sldMk cId="2490448816" sldId="277"/>
            <ac:spMk id="4" creationId="{D6BEA77B-F07F-4A7C-ABAF-8E8DD10E6492}"/>
          </ac:spMkLst>
        </pc:spChg>
        <pc:spChg chg="add mod">
          <ac:chgData name="Gurrala, Venkata Srivatsava" userId="f6dd0d1b-b6dd-47c6-8f5e-1f768e64da1e" providerId="ADAL" clId="{24B636F9-5C2C-4E41-B074-809F54858282}" dt="2020-10-23T22:08:10.705" v="783" actId="164"/>
          <ac:spMkLst>
            <pc:docMk/>
            <pc:sldMk cId="2490448816" sldId="277"/>
            <ac:spMk id="5" creationId="{EA3A166A-A25F-4B2F-8479-B7D7D82DA72C}"/>
          </ac:spMkLst>
        </pc:spChg>
        <pc:spChg chg="add mod">
          <ac:chgData name="Gurrala, Venkata Srivatsava" userId="f6dd0d1b-b6dd-47c6-8f5e-1f768e64da1e" providerId="ADAL" clId="{24B636F9-5C2C-4E41-B074-809F54858282}" dt="2020-10-23T22:08:10.705" v="783" actId="164"/>
          <ac:spMkLst>
            <pc:docMk/>
            <pc:sldMk cId="2490448816" sldId="277"/>
            <ac:spMk id="7" creationId="{5F65FF84-6CA0-401B-B1A2-7E5255175095}"/>
          </ac:spMkLst>
        </pc:spChg>
        <pc:spChg chg="add mod">
          <ac:chgData name="Gurrala, Venkata Srivatsava" userId="f6dd0d1b-b6dd-47c6-8f5e-1f768e64da1e" providerId="ADAL" clId="{24B636F9-5C2C-4E41-B074-809F54858282}" dt="2020-10-23T22:08:10.705" v="783" actId="164"/>
          <ac:spMkLst>
            <pc:docMk/>
            <pc:sldMk cId="2490448816" sldId="277"/>
            <ac:spMk id="8" creationId="{5EF7BE9B-B211-4F79-86F9-3165DC6976D0}"/>
          </ac:spMkLst>
        </pc:spChg>
        <pc:spChg chg="add del mod">
          <ac:chgData name="Gurrala, Venkata Srivatsava" userId="f6dd0d1b-b6dd-47c6-8f5e-1f768e64da1e" providerId="ADAL" clId="{24B636F9-5C2C-4E41-B074-809F54858282}" dt="2020-10-23T22:08:18.304" v="785" actId="478"/>
          <ac:spMkLst>
            <pc:docMk/>
            <pc:sldMk cId="2490448816" sldId="277"/>
            <ac:spMk id="10" creationId="{C2A3F5F2-A046-4A47-A7E4-7A9919C50800}"/>
          </ac:spMkLst>
        </pc:spChg>
        <pc:spChg chg="add mod">
          <ac:chgData name="Gurrala, Venkata Srivatsava" userId="f6dd0d1b-b6dd-47c6-8f5e-1f768e64da1e" providerId="ADAL" clId="{24B636F9-5C2C-4E41-B074-809F54858282}" dt="2020-10-23T22:09:32.692" v="819" actId="164"/>
          <ac:spMkLst>
            <pc:docMk/>
            <pc:sldMk cId="2490448816" sldId="277"/>
            <ac:spMk id="11" creationId="{D1414FBF-6CB9-4BDE-B3A0-991D2296AD2A}"/>
          </ac:spMkLst>
        </pc:spChg>
        <pc:spChg chg="add mod">
          <ac:chgData name="Gurrala, Venkata Srivatsava" userId="f6dd0d1b-b6dd-47c6-8f5e-1f768e64da1e" providerId="ADAL" clId="{24B636F9-5C2C-4E41-B074-809F54858282}" dt="2020-10-23T22:09:32.692" v="819" actId="164"/>
          <ac:spMkLst>
            <pc:docMk/>
            <pc:sldMk cId="2490448816" sldId="277"/>
            <ac:spMk id="13" creationId="{EDBE3A06-04E8-412C-BDF4-D264E23E1DFF}"/>
          </ac:spMkLst>
        </pc:spChg>
        <pc:grpChg chg="add mod">
          <ac:chgData name="Gurrala, Venkata Srivatsava" userId="f6dd0d1b-b6dd-47c6-8f5e-1f768e64da1e" providerId="ADAL" clId="{24B636F9-5C2C-4E41-B074-809F54858282}" dt="2020-10-23T22:09:32.692" v="819" actId="164"/>
          <ac:grpSpMkLst>
            <pc:docMk/>
            <pc:sldMk cId="2490448816" sldId="277"/>
            <ac:grpSpMk id="9" creationId="{185C435A-F587-4AF8-9D77-7B3700B85126}"/>
          </ac:grpSpMkLst>
        </pc:grpChg>
        <pc:grpChg chg="add mod">
          <ac:chgData name="Gurrala, Venkata Srivatsava" userId="f6dd0d1b-b6dd-47c6-8f5e-1f768e64da1e" providerId="ADAL" clId="{24B636F9-5C2C-4E41-B074-809F54858282}" dt="2020-10-23T22:09:32.692" v="819" actId="164"/>
          <ac:grpSpMkLst>
            <pc:docMk/>
            <pc:sldMk cId="2490448816" sldId="277"/>
            <ac:grpSpMk id="14" creationId="{129017A7-BDD1-49F9-B78B-0998A9BFA455}"/>
          </ac:grpSpMkLst>
        </pc:grpChg>
      </pc:sldChg>
      <pc:sldChg chg="addSp delSp modSp add mod ord">
        <pc:chgData name="Gurrala, Venkata Srivatsava" userId="f6dd0d1b-b6dd-47c6-8f5e-1f768e64da1e" providerId="ADAL" clId="{24B636F9-5C2C-4E41-B074-809F54858282}" dt="2020-10-30T21:28:28.031" v="837" actId="1076"/>
        <pc:sldMkLst>
          <pc:docMk/>
          <pc:sldMk cId="1333189366" sldId="278"/>
        </pc:sldMkLst>
        <pc:spChg chg="mod">
          <ac:chgData name="Gurrala, Venkata Srivatsava" userId="f6dd0d1b-b6dd-47c6-8f5e-1f768e64da1e" providerId="ADAL" clId="{24B636F9-5C2C-4E41-B074-809F54858282}" dt="2020-10-30T21:17:28.142" v="828" actId="20577"/>
          <ac:spMkLst>
            <pc:docMk/>
            <pc:sldMk cId="1333189366" sldId="278"/>
            <ac:spMk id="2" creationId="{2038DB24-1193-4887-A69B-64BC3D55B8DE}"/>
          </ac:spMkLst>
        </pc:spChg>
        <pc:spChg chg="mod">
          <ac:chgData name="Gurrala, Venkata Srivatsava" userId="f6dd0d1b-b6dd-47c6-8f5e-1f768e64da1e" providerId="ADAL" clId="{24B636F9-5C2C-4E41-B074-809F54858282}" dt="2020-10-30T21:17:28.142" v="828" actId="20577"/>
          <ac:spMkLst>
            <pc:docMk/>
            <pc:sldMk cId="1333189366" sldId="278"/>
            <ac:spMk id="4" creationId="{0B18239E-364F-4E0C-9C35-31D167A46AC7}"/>
          </ac:spMkLst>
        </pc:spChg>
        <pc:spChg chg="mod">
          <ac:chgData name="Gurrala, Venkata Srivatsava" userId="f6dd0d1b-b6dd-47c6-8f5e-1f768e64da1e" providerId="ADAL" clId="{24B636F9-5C2C-4E41-B074-809F54858282}" dt="2020-10-30T21:17:28.142" v="828" actId="20577"/>
          <ac:spMkLst>
            <pc:docMk/>
            <pc:sldMk cId="1333189366" sldId="278"/>
            <ac:spMk id="7" creationId="{913FB95B-B106-4848-920F-BE73371C3BFD}"/>
          </ac:spMkLst>
        </pc:spChg>
        <pc:spChg chg="add mod">
          <ac:chgData name="Gurrala, Venkata Srivatsava" userId="f6dd0d1b-b6dd-47c6-8f5e-1f768e64da1e" providerId="ADAL" clId="{24B636F9-5C2C-4E41-B074-809F54858282}" dt="2020-10-30T21:19:35.170" v="831" actId="14100"/>
          <ac:spMkLst>
            <pc:docMk/>
            <pc:sldMk cId="1333189366" sldId="278"/>
            <ac:spMk id="8" creationId="{09A6DC1E-AA09-473D-97AE-0D48D66AA170}"/>
          </ac:spMkLst>
        </pc:spChg>
        <pc:spChg chg="add mod">
          <ac:chgData name="Gurrala, Venkata Srivatsava" userId="f6dd0d1b-b6dd-47c6-8f5e-1f768e64da1e" providerId="ADAL" clId="{24B636F9-5C2C-4E41-B074-809F54858282}" dt="2020-10-30T21:19:49.523" v="835" actId="1076"/>
          <ac:spMkLst>
            <pc:docMk/>
            <pc:sldMk cId="1333189366" sldId="278"/>
            <ac:spMk id="9" creationId="{ADF69181-4B9D-42EE-9A4E-AA533A6D27E1}"/>
          </ac:spMkLst>
        </pc:spChg>
        <pc:spChg chg="mod">
          <ac:chgData name="Gurrala, Venkata Srivatsava" userId="f6dd0d1b-b6dd-47c6-8f5e-1f768e64da1e" providerId="ADAL" clId="{24B636F9-5C2C-4E41-B074-809F54858282}" dt="2020-10-30T21:17:28.142" v="828" actId="20577"/>
          <ac:spMkLst>
            <pc:docMk/>
            <pc:sldMk cId="1333189366" sldId="278"/>
            <ac:spMk id="11" creationId="{D8EF2F74-8EC6-4723-903F-56F7FBAD45B0}"/>
          </ac:spMkLst>
        </pc:spChg>
        <pc:spChg chg="mod">
          <ac:chgData name="Gurrala, Venkata Srivatsava" userId="f6dd0d1b-b6dd-47c6-8f5e-1f768e64da1e" providerId="ADAL" clId="{24B636F9-5C2C-4E41-B074-809F54858282}" dt="2020-10-30T21:17:28.142" v="828" actId="20577"/>
          <ac:spMkLst>
            <pc:docMk/>
            <pc:sldMk cId="1333189366" sldId="278"/>
            <ac:spMk id="21" creationId="{EE66D54E-6BB3-430C-9938-B14B5B192729}"/>
          </ac:spMkLst>
        </pc:spChg>
        <pc:spChg chg="del">
          <ac:chgData name="Gurrala, Venkata Srivatsava" userId="f6dd0d1b-b6dd-47c6-8f5e-1f768e64da1e" providerId="ADAL" clId="{24B636F9-5C2C-4E41-B074-809F54858282}" dt="2020-10-30T21:17:25.171" v="827" actId="478"/>
          <ac:spMkLst>
            <pc:docMk/>
            <pc:sldMk cId="1333189366" sldId="278"/>
            <ac:spMk id="40" creationId="{9197809B-1C18-4AD4-A66E-691FFF1723DC}"/>
          </ac:spMkLst>
        </pc:spChg>
        <pc:spChg chg="del">
          <ac:chgData name="Gurrala, Venkata Srivatsava" userId="f6dd0d1b-b6dd-47c6-8f5e-1f768e64da1e" providerId="ADAL" clId="{24B636F9-5C2C-4E41-B074-809F54858282}" dt="2020-10-30T21:17:20.747" v="824" actId="478"/>
          <ac:spMkLst>
            <pc:docMk/>
            <pc:sldMk cId="1333189366" sldId="278"/>
            <ac:spMk id="46" creationId="{D97FE0CC-F0D9-40DF-87F9-FF0EBBCA09CB}"/>
          </ac:spMkLst>
        </pc:spChg>
        <pc:spChg chg="del">
          <ac:chgData name="Gurrala, Venkata Srivatsava" userId="f6dd0d1b-b6dd-47c6-8f5e-1f768e64da1e" providerId="ADAL" clId="{24B636F9-5C2C-4E41-B074-809F54858282}" dt="2020-10-30T21:17:19.462" v="823" actId="478"/>
          <ac:spMkLst>
            <pc:docMk/>
            <pc:sldMk cId="1333189366" sldId="278"/>
            <ac:spMk id="49" creationId="{FDDB9593-B0E1-468E-8F1E-5388FFAAAAE3}"/>
          </ac:spMkLst>
        </pc:spChg>
        <pc:grpChg chg="mod">
          <ac:chgData name="Gurrala, Venkata Srivatsava" userId="f6dd0d1b-b6dd-47c6-8f5e-1f768e64da1e" providerId="ADAL" clId="{24B636F9-5C2C-4E41-B074-809F54858282}" dt="2020-10-30T21:17:28.142" v="828" actId="20577"/>
          <ac:grpSpMkLst>
            <pc:docMk/>
            <pc:sldMk cId="1333189366" sldId="278"/>
            <ac:grpSpMk id="6" creationId="{A1D49C11-8C59-4AFD-8372-3F4FAB92A7B3}"/>
          </ac:grpSpMkLst>
        </pc:grpChg>
        <pc:grpChg chg="mod">
          <ac:chgData name="Gurrala, Venkata Srivatsava" userId="f6dd0d1b-b6dd-47c6-8f5e-1f768e64da1e" providerId="ADAL" clId="{24B636F9-5C2C-4E41-B074-809F54858282}" dt="2020-10-30T21:17:28.142" v="828" actId="20577"/>
          <ac:grpSpMkLst>
            <pc:docMk/>
            <pc:sldMk cId="1333189366" sldId="278"/>
            <ac:grpSpMk id="12" creationId="{0F501886-6328-4D7A-AD11-1C28F9E0B640}"/>
          </ac:grpSpMkLst>
        </pc:grpChg>
        <pc:grpChg chg="mod">
          <ac:chgData name="Gurrala, Venkata Srivatsava" userId="f6dd0d1b-b6dd-47c6-8f5e-1f768e64da1e" providerId="ADAL" clId="{24B636F9-5C2C-4E41-B074-809F54858282}" dt="2020-10-30T21:17:28.142" v="828" actId="20577"/>
          <ac:grpSpMkLst>
            <pc:docMk/>
            <pc:sldMk cId="1333189366" sldId="278"/>
            <ac:grpSpMk id="22" creationId="{33BA9219-7896-4E9C-85AE-A9D7FD5362CC}"/>
          </ac:grpSpMkLst>
        </pc:grpChg>
        <pc:cxnChg chg="mod">
          <ac:chgData name="Gurrala, Venkata Srivatsava" userId="f6dd0d1b-b6dd-47c6-8f5e-1f768e64da1e" providerId="ADAL" clId="{24B636F9-5C2C-4E41-B074-809F54858282}" dt="2020-10-30T21:17:28.142" v="828" actId="20577"/>
          <ac:cxnSpMkLst>
            <pc:docMk/>
            <pc:sldMk cId="1333189366" sldId="278"/>
            <ac:cxnSpMk id="3" creationId="{2BAB4361-DCFD-4B0E-A704-024982DBD9A5}"/>
          </ac:cxnSpMkLst>
        </pc:cxnChg>
        <pc:cxnChg chg="mod">
          <ac:chgData name="Gurrala, Venkata Srivatsava" userId="f6dd0d1b-b6dd-47c6-8f5e-1f768e64da1e" providerId="ADAL" clId="{24B636F9-5C2C-4E41-B074-809F54858282}" dt="2020-10-30T21:17:28.142" v="828" actId="20577"/>
          <ac:cxnSpMkLst>
            <pc:docMk/>
            <pc:sldMk cId="1333189366" sldId="278"/>
            <ac:cxnSpMk id="5" creationId="{8174202B-E37A-4C56-B175-AB5A4BC35E7E}"/>
          </ac:cxnSpMkLst>
        </pc:cxnChg>
        <pc:cxnChg chg="mod">
          <ac:chgData name="Gurrala, Venkata Srivatsava" userId="f6dd0d1b-b6dd-47c6-8f5e-1f768e64da1e" providerId="ADAL" clId="{24B636F9-5C2C-4E41-B074-809F54858282}" dt="2020-10-30T21:17:28.142" v="828" actId="20577"/>
          <ac:cxnSpMkLst>
            <pc:docMk/>
            <pc:sldMk cId="1333189366" sldId="278"/>
            <ac:cxnSpMk id="18" creationId="{B0DFBE5B-A129-48E7-B87E-A71526220084}"/>
          </ac:cxnSpMkLst>
        </pc:cxnChg>
        <pc:cxnChg chg="del mod">
          <ac:chgData name="Gurrala, Venkata Srivatsava" userId="f6dd0d1b-b6dd-47c6-8f5e-1f768e64da1e" providerId="ADAL" clId="{24B636F9-5C2C-4E41-B074-809F54858282}" dt="2020-10-30T21:17:22.483" v="825" actId="478"/>
          <ac:cxnSpMkLst>
            <pc:docMk/>
            <pc:sldMk cId="1333189366" sldId="278"/>
            <ac:cxnSpMk id="23" creationId="{8FCDB6EB-FEC7-4E61-8FEF-CFBFC417C940}"/>
          </ac:cxnSpMkLst>
        </pc:cxnChg>
        <pc:cxnChg chg="add mod">
          <ac:chgData name="Gurrala, Venkata Srivatsava" userId="f6dd0d1b-b6dd-47c6-8f5e-1f768e64da1e" providerId="ADAL" clId="{24B636F9-5C2C-4E41-B074-809F54858282}" dt="2020-10-30T21:28:28.031" v="837" actId="1076"/>
          <ac:cxnSpMkLst>
            <pc:docMk/>
            <pc:sldMk cId="1333189366" sldId="278"/>
            <ac:cxnSpMk id="24" creationId="{34A455C4-4826-4C1C-BEEF-86B3A1CC18A3}"/>
          </ac:cxnSpMkLst>
        </pc:cxnChg>
        <pc:cxnChg chg="mod">
          <ac:chgData name="Gurrala, Venkata Srivatsava" userId="f6dd0d1b-b6dd-47c6-8f5e-1f768e64da1e" providerId="ADAL" clId="{24B636F9-5C2C-4E41-B074-809F54858282}" dt="2020-10-30T21:17:28.142" v="828" actId="20577"/>
          <ac:cxnSpMkLst>
            <pc:docMk/>
            <pc:sldMk cId="1333189366" sldId="278"/>
            <ac:cxnSpMk id="28" creationId="{09A75A2A-778C-46E7-B7C9-0CEA37D73B1E}"/>
          </ac:cxnSpMkLst>
        </pc:cxnChg>
        <pc:cxnChg chg="del mod">
          <ac:chgData name="Gurrala, Venkata Srivatsava" userId="f6dd0d1b-b6dd-47c6-8f5e-1f768e64da1e" providerId="ADAL" clId="{24B636F9-5C2C-4E41-B074-809F54858282}" dt="2020-10-30T21:17:23.898" v="826" actId="478"/>
          <ac:cxnSpMkLst>
            <pc:docMk/>
            <pc:sldMk cId="1333189366" sldId="278"/>
            <ac:cxnSpMk id="34" creationId="{AEEE74BA-3C84-4870-9754-A0A4428CF0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A6C4-B134-4251-AD5A-6EB3917A8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94245-1716-4289-B16A-A799CEB0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9586-D9B2-4649-9F52-169AE70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58E-8898-4760-9FE6-B735E73B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D33-B39F-4638-AA2A-1F7FB34D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FC4B-DBDC-4DBC-BBDC-17B8D1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700B-BDF1-441B-AB98-2C535C67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662F-39FD-49BD-A1BB-B8907EB3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80FA-62F3-42B6-A43B-FF5DF9FA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EFD7-55B9-4A29-AA6C-FC5D1FB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91F05-5133-4614-8487-7CB51F09F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5A2BD-1F83-49B0-B871-B1141642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372E-8700-4B54-9DD4-7C1D2AF2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8D58-4202-4735-AB4D-981266D2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929A-8354-4B3F-9188-08219C5D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3056-FAF9-4085-863F-DF78C998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33FD-395B-4E3A-B1BC-6B5CF570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AD12-FD8F-44AC-97F2-2EE6F87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F61F-B801-4499-B1F4-9333CE9B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BA94-6C84-4B7B-871B-6BFA359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EE7A-EB94-4E96-83B9-2B086FC2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B05-9E29-445C-B740-E074D53F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1F5F-6EF1-4229-9EFA-4F2DF641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87F4-38FF-49C4-82DE-7A81270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0D65-ECCB-4B4B-9986-8459ABF0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7147-6C00-4A2B-904D-ACCF2DD8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0343-EAA1-4DD4-ADB6-34140DDCB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9EEB-892A-4FEB-B755-DFE1670B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3AF7-EBFE-4A30-8DBB-E306CDB7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FFD6-A8E0-410E-9C67-4D6A500A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115A4-E816-40AC-AD7C-5277E4FD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5CD9-007B-4EB6-BF57-C4AC2153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783D6-1128-42A0-895E-0A71DDEE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614C2-00BC-4049-9641-AA1DF7FB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A6F83-EC90-4785-96B1-21DA65C8F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B4AA2-EF93-4144-8A49-DA7E0332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DC84C-AB74-428B-A876-4930D413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FC0E3-4752-4385-9E4F-31A6F573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CC02F-DC90-420E-95EF-96BCBB8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F5F9-9F3D-4087-9D0B-756D206E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182F-D942-4E02-B2A2-0F22A56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2B40-605D-4D91-84C4-AC84B281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4C262-AE00-4C40-B4EB-4747FAED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339B-69D0-4EE4-B814-15C32469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C729-75C1-47DA-B5BE-C5163FA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B8943-CAD9-4865-8E25-B7F1183F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4E79-3BDE-4A44-AB6E-E056DB8C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E48C-135D-4B92-9E21-10B539319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FCDB9-9420-4170-BEED-1CC2AC4F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471A-D6BA-4D92-A847-60706F2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10B5-B053-4FB7-AE80-169CCC4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8746C-2625-4909-B926-5032629F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D639-C8FC-4058-93F2-52EC27A7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E2FE4-948C-43A3-A36A-FA844BCDC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B2BF-17B3-4271-9352-FF38CE59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8A54D-A8E6-429C-9822-E4CF2482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9997-10E8-4616-9BA5-A6452159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B31C9-DAB4-442F-9698-6F2C4D5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A4068-A165-4DAE-84D0-813D9695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568F-0E3F-4F9E-9E66-619098D7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406AA-B27F-4FAF-ACB2-3272915F7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213C-6DEF-408B-9EED-B6B354295C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5898-159B-4AE2-9630-59CF9C77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21C2-C7A6-4E97-8691-972F84D83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3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12.png"/><Relationship Id="rId29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32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36" Type="http://schemas.openxmlformats.org/officeDocument/2006/relationships/image" Target="NULL"/><Relationship Id="rId31" Type="http://schemas.openxmlformats.org/officeDocument/2006/relationships/image" Target="NULL"/><Relationship Id="rId19" Type="http://schemas.openxmlformats.org/officeDocument/2006/relationships/image" Target="NULL"/><Relationship Id="rId30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3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B306A6F-C2D6-46D8-936E-4C2836E49FC6}"/>
              </a:ext>
            </a:extLst>
          </p:cNvPr>
          <p:cNvGrpSpPr/>
          <p:nvPr/>
        </p:nvGrpSpPr>
        <p:grpSpPr>
          <a:xfrm>
            <a:off x="4500749" y="277732"/>
            <a:ext cx="3683301" cy="4447938"/>
            <a:chOff x="4500749" y="277732"/>
            <a:chExt cx="3683301" cy="444793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00E56A-6F76-4CD8-B184-438907CA16ED}"/>
                </a:ext>
              </a:extLst>
            </p:cNvPr>
            <p:cNvGrpSpPr/>
            <p:nvPr/>
          </p:nvGrpSpPr>
          <p:grpSpPr>
            <a:xfrm>
              <a:off x="4500749" y="672468"/>
              <a:ext cx="2758571" cy="4053202"/>
              <a:chOff x="4500749" y="672468"/>
              <a:chExt cx="2758571" cy="405320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F9ED9-3A40-4B0E-B9C8-379CE35D2C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8160" y="2748280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DBC8D0A-AC36-4650-9A89-739AC1B494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8000" y="1209040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74624D3-037E-4FFD-B6F3-2CB88EF2D9AC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5775960" y="3103880"/>
                <a:ext cx="0" cy="1183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93849D-341D-402E-B70A-B2BFA2317D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1520" y="2252980"/>
                <a:ext cx="177800" cy="1778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76CFE7-5CBA-46FE-B2BC-F2D9F55DBD2F}"/>
                  </a:ext>
                </a:extLst>
              </p:cNvPr>
              <p:cNvCxnSpPr>
                <a:cxnSpLocks/>
                <a:stCxn id="23" idx="1"/>
                <a:endCxn id="8" idx="5"/>
              </p:cNvCxnSpPr>
              <p:nvPr/>
            </p:nvCxnSpPr>
            <p:spPr>
              <a:xfrm flipH="1" flipV="1">
                <a:off x="5891524" y="1512564"/>
                <a:ext cx="1216034" cy="76645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52AF48-AC81-47A6-B3F2-A9CDC0DDB8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695700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96E1102-A409-49E8-9FDC-3C8BC6D4E75F}"/>
                  </a:ext>
                </a:extLst>
              </p:cNvPr>
              <p:cNvCxnSpPr>
                <a:cxnSpLocks/>
                <a:stCxn id="28" idx="1"/>
                <a:endCxn id="6" idx="5"/>
              </p:cNvCxnSpPr>
              <p:nvPr/>
            </p:nvCxnSpPr>
            <p:spPr>
              <a:xfrm flipH="1" flipV="1">
                <a:off x="5901684" y="3051804"/>
                <a:ext cx="1054112" cy="69597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EB17D78-5791-460D-AFC6-A5DDE4DB44C8}"/>
                  </a:ext>
                </a:extLst>
              </p:cNvPr>
              <p:cNvCxnSpPr>
                <a:cxnSpLocks/>
                <a:stCxn id="28" idx="0"/>
                <a:endCxn id="23" idx="4"/>
              </p:cNvCxnSpPr>
              <p:nvPr/>
            </p:nvCxnSpPr>
            <p:spPr>
              <a:xfrm flipV="1">
                <a:off x="7081520" y="2430780"/>
                <a:ext cx="88900" cy="126492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E0556D4-8BCD-41AE-A9B7-632BF2F294B0}"/>
                  </a:ext>
                </a:extLst>
              </p:cNvPr>
              <p:cNvCxnSpPr>
                <a:cxnSpLocks/>
                <a:stCxn id="6" idx="0"/>
                <a:endCxn id="8" idx="4"/>
              </p:cNvCxnSpPr>
              <p:nvPr/>
            </p:nvCxnSpPr>
            <p:spPr>
              <a:xfrm flipH="1" flipV="1">
                <a:off x="5765800" y="1564640"/>
                <a:ext cx="10160" cy="118364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0ED4CCE-B93A-4AD2-9452-26D1BDD1BDD3}"/>
                  </a:ext>
                </a:extLst>
              </p:cNvPr>
              <p:cNvGrpSpPr/>
              <p:nvPr/>
            </p:nvGrpSpPr>
            <p:grpSpPr>
              <a:xfrm>
                <a:off x="4836160" y="672468"/>
                <a:ext cx="1018540" cy="2127888"/>
                <a:chOff x="4351658" y="646430"/>
                <a:chExt cx="1018540" cy="2127888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E9D489E-0610-48CF-8C40-1872DFB83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951568">
                  <a:off x="4351658" y="1553842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ED95A2E-C353-4101-A656-EC6C4CE7D4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7423400">
                  <a:off x="5192398" y="646430"/>
                  <a:ext cx="177800" cy="1778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D9D8460-8077-45A1-8D78-A3837769D7F2}"/>
                    </a:ext>
                  </a:extLst>
                </p:cNvPr>
                <p:cNvCxnSpPr>
                  <a:cxnSpLocks/>
                  <a:stCxn id="43" idx="1"/>
                  <a:endCxn id="42" idx="7"/>
                </p:cNvCxnSpPr>
                <p:nvPr/>
              </p:nvCxnSpPr>
              <p:spPr>
                <a:xfrm flipH="1">
                  <a:off x="4583001" y="772352"/>
                  <a:ext cx="617472" cy="789743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79DB6DB-1C9D-48F8-97BE-AAFE8BCA4A53}"/>
                    </a:ext>
                  </a:extLst>
                </p:cNvPr>
                <p:cNvCxnSpPr>
                  <a:cxnSpLocks/>
                  <a:stCxn id="6" idx="1"/>
                  <a:endCxn id="42" idx="4"/>
                </p:cNvCxnSpPr>
                <p:nvPr/>
              </p:nvCxnSpPr>
              <p:spPr>
                <a:xfrm flipH="1" flipV="1">
                  <a:off x="4611485" y="1889390"/>
                  <a:ext cx="554249" cy="88492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269B094-5863-41F4-AF1F-1A303A60417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25200">
                <a:off x="6444219" y="1591489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3CB1982-D0BE-4DF6-AF3A-147E24EF026D}"/>
                  </a:ext>
                </a:extLst>
              </p:cNvPr>
              <p:cNvCxnSpPr>
                <a:cxnSpLocks/>
                <a:stCxn id="43" idx="4"/>
                <a:endCxn id="57" idx="1"/>
              </p:cNvCxnSpPr>
              <p:nvPr/>
            </p:nvCxnSpPr>
            <p:spPr>
              <a:xfrm>
                <a:off x="5849130" y="792342"/>
                <a:ext cx="708457" cy="811232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6AA68EF-1BCE-4A17-A4B3-3DDCB84D08C8}"/>
                  </a:ext>
                </a:extLst>
              </p:cNvPr>
              <p:cNvCxnSpPr>
                <a:cxnSpLocks/>
                <a:stCxn id="6" idx="7"/>
                <a:endCxn id="57" idx="4"/>
              </p:cNvCxnSpPr>
              <p:nvPr/>
            </p:nvCxnSpPr>
            <p:spPr>
              <a:xfrm flipV="1">
                <a:off x="5901684" y="1932027"/>
                <a:ext cx="648717" cy="86832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801C6C0-CD12-4165-A425-CEFE02F85B98}"/>
                  </a:ext>
                </a:extLst>
              </p:cNvPr>
              <p:cNvGrpSpPr/>
              <p:nvPr/>
            </p:nvGrpSpPr>
            <p:grpSpPr>
              <a:xfrm>
                <a:off x="4500749" y="1924305"/>
                <a:ext cx="1364110" cy="1097660"/>
                <a:chOff x="4383051" y="1058171"/>
                <a:chExt cx="1364110" cy="1097660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4440505-C675-4895-9F09-1ECA447B6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655150">
                  <a:off x="4383051" y="1058171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AAAC01-9FBE-4465-AD35-EF9B0813C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954612">
                  <a:off x="5569361" y="1978031"/>
                  <a:ext cx="177800" cy="1778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C499AC87-B950-4EC1-AF7E-CB6644E42273}"/>
                    </a:ext>
                  </a:extLst>
                </p:cNvPr>
                <p:cNvCxnSpPr>
                  <a:cxnSpLocks/>
                  <a:stCxn id="75" idx="1"/>
                  <a:endCxn id="74" idx="4"/>
                </p:cNvCxnSpPr>
                <p:nvPr/>
              </p:nvCxnSpPr>
              <p:spPr>
                <a:xfrm flipH="1" flipV="1">
                  <a:off x="4695203" y="1352429"/>
                  <a:ext cx="889568" cy="6644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0EE7023-2412-4A3A-B793-70DBF7AB57A2}"/>
                    </a:ext>
                  </a:extLst>
                </p:cNvPr>
                <p:cNvCxnSpPr>
                  <a:cxnSpLocks/>
                  <a:stCxn id="75" idx="1"/>
                  <a:endCxn id="74" idx="4"/>
                </p:cNvCxnSpPr>
                <p:nvPr/>
              </p:nvCxnSpPr>
              <p:spPr>
                <a:xfrm flipH="1" flipV="1">
                  <a:off x="4695203" y="1352429"/>
                  <a:ext cx="889568" cy="6644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291EE1B-6758-4F43-AB52-EF90EA8F474C}"/>
                  </a:ext>
                </a:extLst>
              </p:cNvPr>
              <p:cNvGrpSpPr/>
              <p:nvPr/>
            </p:nvGrpSpPr>
            <p:grpSpPr>
              <a:xfrm>
                <a:off x="5849449" y="2983090"/>
                <a:ext cx="995201" cy="1371122"/>
                <a:chOff x="5896220" y="1657026"/>
                <a:chExt cx="995201" cy="137112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1CDF07C-EE9D-4168-BD11-274CFADF4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738595">
                  <a:off x="6535821" y="2672548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8CF49B0-14A1-4983-99F2-337A999557E0}"/>
                    </a:ext>
                  </a:extLst>
                </p:cNvPr>
                <p:cNvCxnSpPr>
                  <a:cxnSpLocks/>
                  <a:stCxn id="75" idx="5"/>
                  <a:endCxn id="91" idx="4"/>
                </p:cNvCxnSpPr>
                <p:nvPr/>
              </p:nvCxnSpPr>
              <p:spPr>
                <a:xfrm>
                  <a:off x="5896220" y="1657026"/>
                  <a:ext cx="717061" cy="104654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64E476B-B575-4BFD-B62A-A3D077A055D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630565">
                <a:off x="5206917" y="4139035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01BC38-5E21-4093-B12D-F2FB356974C7}"/>
                  </a:ext>
                </a:extLst>
              </p:cNvPr>
              <p:cNvCxnSpPr>
                <a:cxnSpLocks/>
                <a:stCxn id="75" idx="3"/>
                <a:endCxn id="102" idx="4"/>
              </p:cNvCxnSpPr>
              <p:nvPr/>
            </p:nvCxnSpPr>
            <p:spPr>
              <a:xfrm flipH="1">
                <a:off x="5427257" y="3006555"/>
                <a:ext cx="298677" cy="11376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F69833-4AC7-4803-ADCA-31BCD4C2E0CB}"/>
                  </a:ext>
                </a:extLst>
              </p:cNvPr>
              <p:cNvSpPr/>
              <p:nvPr/>
            </p:nvSpPr>
            <p:spPr>
              <a:xfrm>
                <a:off x="5642098" y="4287520"/>
                <a:ext cx="260350" cy="4381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D8C775F-6A5D-4184-99F6-FD29C2B358EC}"/>
                </a:ext>
              </a:extLst>
            </p:cNvPr>
            <p:cNvSpPr txBox="1"/>
            <p:nvPr/>
          </p:nvSpPr>
          <p:spPr>
            <a:xfrm>
              <a:off x="7344076" y="2252980"/>
              <a:ext cx="83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02B202-5087-4736-A30F-B12AC40DFDCF}"/>
                </a:ext>
              </a:extLst>
            </p:cNvPr>
            <p:cNvSpPr txBox="1"/>
            <p:nvPr/>
          </p:nvSpPr>
          <p:spPr>
            <a:xfrm>
              <a:off x="5702469" y="277732"/>
              <a:ext cx="83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68E8D3-2FA0-4072-9AF9-A5949A7BC4C5}"/>
                </a:ext>
              </a:extLst>
            </p:cNvPr>
            <p:cNvSpPr txBox="1"/>
            <p:nvPr/>
          </p:nvSpPr>
          <p:spPr>
            <a:xfrm>
              <a:off x="4780926" y="2821889"/>
              <a:ext cx="83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39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2B7D9D2-C478-41D7-818E-7F98276580A4}"/>
              </a:ext>
            </a:extLst>
          </p:cNvPr>
          <p:cNvGrpSpPr/>
          <p:nvPr/>
        </p:nvGrpSpPr>
        <p:grpSpPr>
          <a:xfrm>
            <a:off x="421035" y="-73521"/>
            <a:ext cx="7747265" cy="6791887"/>
            <a:chOff x="421035" y="-73521"/>
            <a:chExt cx="7747265" cy="679188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B306A6F-C2D6-46D8-936E-4C2836E49FC6}"/>
                </a:ext>
              </a:extLst>
            </p:cNvPr>
            <p:cNvGrpSpPr/>
            <p:nvPr/>
          </p:nvGrpSpPr>
          <p:grpSpPr>
            <a:xfrm>
              <a:off x="421035" y="490895"/>
              <a:ext cx="7343568" cy="4513908"/>
              <a:chOff x="1412437" y="211762"/>
              <a:chExt cx="7343568" cy="451390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000E56A-6F76-4CD8-B184-438907CA16ED}"/>
                  </a:ext>
                </a:extLst>
              </p:cNvPr>
              <p:cNvGrpSpPr/>
              <p:nvPr/>
            </p:nvGrpSpPr>
            <p:grpSpPr>
              <a:xfrm>
                <a:off x="2288830" y="1150098"/>
                <a:ext cx="5590377" cy="3575572"/>
                <a:chOff x="2288830" y="1150098"/>
                <a:chExt cx="5590377" cy="357557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3BF9ED9-3A40-4B0E-B9C8-379CE35D2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8160" y="2748280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DBC8D0A-AC36-4650-9A89-739AC1B494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22456" y="1150098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74624D3-037E-4FFD-B6F3-2CB88EF2D9AC}"/>
                    </a:ext>
                  </a:extLst>
                </p:cNvPr>
                <p:cNvCxnSpPr>
                  <a:cxnSpLocks/>
                  <a:endCxn id="6" idx="4"/>
                </p:cNvCxnSpPr>
                <p:nvPr/>
              </p:nvCxnSpPr>
              <p:spPr>
                <a:xfrm flipV="1">
                  <a:off x="5775960" y="3103880"/>
                  <a:ext cx="0" cy="11836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E93849D-341D-402E-B70A-B2BFA2317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01407" y="2277291"/>
                  <a:ext cx="177800" cy="1778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776CFE7-5CBA-46FE-B2BC-F2D9F55DBD2F}"/>
                    </a:ext>
                  </a:extLst>
                </p:cNvPr>
                <p:cNvCxnSpPr>
                  <a:cxnSpLocks/>
                  <a:stCxn id="23" idx="1"/>
                  <a:endCxn id="8" idx="5"/>
                </p:cNvCxnSpPr>
                <p:nvPr/>
              </p:nvCxnSpPr>
              <p:spPr>
                <a:xfrm flipH="1" flipV="1">
                  <a:off x="6425980" y="1453622"/>
                  <a:ext cx="1301465" cy="84970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52AF48-AC81-47A6-B3F2-A9CDC0DDB8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03720" y="3695700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96E1102-A409-49E8-9FDC-3C8BC6D4E75F}"/>
                    </a:ext>
                  </a:extLst>
                </p:cNvPr>
                <p:cNvCxnSpPr>
                  <a:cxnSpLocks/>
                  <a:stCxn id="28" idx="1"/>
                  <a:endCxn id="6" idx="5"/>
                </p:cNvCxnSpPr>
                <p:nvPr/>
              </p:nvCxnSpPr>
              <p:spPr>
                <a:xfrm flipH="1" flipV="1">
                  <a:off x="5901684" y="3051804"/>
                  <a:ext cx="1054112" cy="69597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EB17D78-5791-460D-AFC6-A5DDE4DB44C8}"/>
                    </a:ext>
                  </a:extLst>
                </p:cNvPr>
                <p:cNvCxnSpPr>
                  <a:cxnSpLocks/>
                  <a:stCxn id="28" idx="0"/>
                  <a:endCxn id="23" idx="4"/>
                </p:cNvCxnSpPr>
                <p:nvPr/>
              </p:nvCxnSpPr>
              <p:spPr>
                <a:xfrm flipV="1">
                  <a:off x="7081520" y="2455091"/>
                  <a:ext cx="708787" cy="124060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E0556D4-8BCD-41AE-A9B7-632BF2F294B0}"/>
                    </a:ext>
                  </a:extLst>
                </p:cNvPr>
                <p:cNvCxnSpPr>
                  <a:cxnSpLocks/>
                  <a:stCxn id="6" idx="0"/>
                  <a:endCxn id="8" idx="4"/>
                </p:cNvCxnSpPr>
                <p:nvPr/>
              </p:nvCxnSpPr>
              <p:spPr>
                <a:xfrm flipV="1">
                  <a:off x="5775960" y="1505698"/>
                  <a:ext cx="524296" cy="124258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0ED4CCE-B93A-4AD2-9452-26D1BDD1BDD3}"/>
                    </a:ext>
                  </a:extLst>
                </p:cNvPr>
                <p:cNvGrpSpPr/>
                <p:nvPr/>
              </p:nvGrpSpPr>
              <p:grpSpPr>
                <a:xfrm>
                  <a:off x="2288830" y="2698911"/>
                  <a:ext cx="3309330" cy="355600"/>
                  <a:chOff x="1804328" y="2672873"/>
                  <a:chExt cx="3309330" cy="355600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2E9D489E-0610-48CF-8C40-1872DFB831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5992376">
                    <a:off x="3293895" y="2672873"/>
                    <a:ext cx="355600" cy="3556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ED95A2E-C353-4101-A656-EC6C4CE7D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376193">
                    <a:off x="1804328" y="2742914"/>
                    <a:ext cx="177800" cy="1778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D9D8460-8077-45A1-8D78-A3837769D7F2}"/>
                      </a:ext>
                    </a:extLst>
                  </p:cNvPr>
                  <p:cNvCxnSpPr>
                    <a:cxnSpLocks/>
                    <a:stCxn id="43" idx="1"/>
                    <a:endCxn id="42" idx="0"/>
                  </p:cNvCxnSpPr>
                  <p:nvPr/>
                </p:nvCxnSpPr>
                <p:spPr>
                  <a:xfrm>
                    <a:off x="1981842" y="2838949"/>
                    <a:ext cx="1312377" cy="22456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79DB6DB-1C9D-48F8-97BE-AAFE8BCA4A53}"/>
                      </a:ext>
                    </a:extLst>
                  </p:cNvPr>
                  <p:cNvCxnSpPr>
                    <a:cxnSpLocks/>
                    <a:stCxn id="6" idx="2"/>
                    <a:endCxn id="42" idx="4"/>
                  </p:cNvCxnSpPr>
                  <p:nvPr/>
                </p:nvCxnSpPr>
                <p:spPr>
                  <a:xfrm flipH="1" flipV="1">
                    <a:off x="3649171" y="2839941"/>
                    <a:ext cx="1464487" cy="60101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EF69833-4AC7-4803-ADCA-31BCD4C2E0CB}"/>
                    </a:ext>
                  </a:extLst>
                </p:cNvPr>
                <p:cNvSpPr/>
                <p:nvPr/>
              </p:nvSpPr>
              <p:spPr>
                <a:xfrm>
                  <a:off x="5642098" y="4287520"/>
                  <a:ext cx="260350" cy="43815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D8C775F-6A5D-4184-99F6-FD29C2B358EC}"/>
                  </a:ext>
                </a:extLst>
              </p:cNvPr>
              <p:cNvSpPr txBox="1"/>
              <p:nvPr/>
            </p:nvSpPr>
            <p:spPr>
              <a:xfrm>
                <a:off x="7916031" y="2319171"/>
                <a:ext cx="83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Point 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002B202-5087-4736-A30F-B12AC40DFDCF}"/>
                  </a:ext>
                </a:extLst>
              </p:cNvPr>
              <p:cNvSpPr txBox="1"/>
              <p:nvPr/>
            </p:nvSpPr>
            <p:spPr>
              <a:xfrm>
                <a:off x="2487152" y="211762"/>
                <a:ext cx="83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Point 2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68E8D3-2FA0-4072-9AF9-A5949A7BC4C5}"/>
                  </a:ext>
                </a:extLst>
              </p:cNvPr>
              <p:cNvSpPr txBox="1"/>
              <p:nvPr/>
            </p:nvSpPr>
            <p:spPr>
              <a:xfrm>
                <a:off x="1412437" y="2895078"/>
                <a:ext cx="83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Point 3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03981A-21A1-43D2-B1F8-CEC86022F671}"/>
                </a:ext>
              </a:extLst>
            </p:cNvPr>
            <p:cNvSpPr>
              <a:spLocks noChangeAspect="1"/>
            </p:cNvSpPr>
            <p:nvPr/>
          </p:nvSpPr>
          <p:spPr>
            <a:xfrm rot="8376193">
              <a:off x="2372143" y="461342"/>
              <a:ext cx="177800" cy="1778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9E36262-F794-4FB7-A051-D833271E8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413" y="-73521"/>
              <a:ext cx="6791887" cy="67918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2C9143-13CA-4C02-9E48-2078AAA20203}"/>
                </a:ext>
              </a:extLst>
            </p:cNvPr>
            <p:cNvSpPr txBox="1"/>
            <p:nvPr/>
          </p:nvSpPr>
          <p:spPr>
            <a:xfrm>
              <a:off x="3926415" y="3358877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9C8788-CF09-4E6D-BD7E-7F7C48784EA7}"/>
                </a:ext>
              </a:extLst>
            </p:cNvPr>
            <p:cNvSpPr txBox="1"/>
            <p:nvPr/>
          </p:nvSpPr>
          <p:spPr>
            <a:xfrm>
              <a:off x="2444622" y="3354528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45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F152A0-FA20-4F12-B792-7279B4F3DAD2}"/>
              </a:ext>
            </a:extLst>
          </p:cNvPr>
          <p:cNvGrpSpPr/>
          <p:nvPr/>
        </p:nvGrpSpPr>
        <p:grpSpPr>
          <a:xfrm>
            <a:off x="3917921" y="1346145"/>
            <a:ext cx="3687022" cy="3658658"/>
            <a:chOff x="3917921" y="1346145"/>
            <a:chExt cx="3687022" cy="36586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B7D9D2-C478-41D7-818E-7F98276580A4}"/>
                </a:ext>
              </a:extLst>
            </p:cNvPr>
            <p:cNvGrpSpPr/>
            <p:nvPr/>
          </p:nvGrpSpPr>
          <p:grpSpPr>
            <a:xfrm>
              <a:off x="3917921" y="1429231"/>
              <a:ext cx="3687022" cy="3575572"/>
              <a:chOff x="3917921" y="1429231"/>
              <a:chExt cx="3687022" cy="357557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B306A6F-C2D6-46D8-936E-4C2836E49FC6}"/>
                  </a:ext>
                </a:extLst>
              </p:cNvPr>
              <p:cNvGrpSpPr/>
              <p:nvPr/>
            </p:nvGrpSpPr>
            <p:grpSpPr>
              <a:xfrm>
                <a:off x="4606758" y="1429231"/>
                <a:ext cx="2998185" cy="3575572"/>
                <a:chOff x="5598160" y="1150098"/>
                <a:chExt cx="2998185" cy="357557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000E56A-6F76-4CD8-B184-438907CA16ED}"/>
                    </a:ext>
                  </a:extLst>
                </p:cNvPr>
                <p:cNvGrpSpPr/>
                <p:nvPr/>
              </p:nvGrpSpPr>
              <p:grpSpPr>
                <a:xfrm>
                  <a:off x="5598160" y="1150098"/>
                  <a:ext cx="2281047" cy="3575572"/>
                  <a:chOff x="5598160" y="1150098"/>
                  <a:chExt cx="2281047" cy="3575572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3BF9ED9-3A40-4B0E-B9C8-379CE35D2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98160" y="2748280"/>
                    <a:ext cx="355600" cy="3556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DBC8D0A-AC36-4650-9A89-739AC1B494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22456" y="1150098"/>
                    <a:ext cx="355600" cy="3556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874624D3-037E-4FFD-B6F3-2CB88EF2D9AC}"/>
                      </a:ext>
                    </a:extLst>
                  </p:cNvPr>
                  <p:cNvCxnSpPr>
                    <a:cxnSpLocks/>
                    <a:endCxn id="6" idx="4"/>
                  </p:cNvCxnSpPr>
                  <p:nvPr/>
                </p:nvCxnSpPr>
                <p:spPr>
                  <a:xfrm flipV="1">
                    <a:off x="5775960" y="3103880"/>
                    <a:ext cx="0" cy="11836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E93849D-341D-402E-B70A-B2BFA2317D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01407" y="2277291"/>
                    <a:ext cx="177800" cy="1778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776CFE7-5CBA-46FE-B2BC-F2D9F55DBD2F}"/>
                      </a:ext>
                    </a:extLst>
                  </p:cNvPr>
                  <p:cNvCxnSpPr>
                    <a:cxnSpLocks/>
                    <a:stCxn id="23" idx="1"/>
                    <a:endCxn id="8" idx="5"/>
                  </p:cNvCxnSpPr>
                  <p:nvPr/>
                </p:nvCxnSpPr>
                <p:spPr>
                  <a:xfrm flipH="1" flipV="1">
                    <a:off x="6425980" y="1453622"/>
                    <a:ext cx="1301465" cy="84970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BF52AF48-AC81-47A6-B3F2-A9CDC0DDB8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03720" y="3695700"/>
                    <a:ext cx="355600" cy="3556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96E1102-A409-49E8-9FDC-3C8BC6D4E75F}"/>
                      </a:ext>
                    </a:extLst>
                  </p:cNvPr>
                  <p:cNvCxnSpPr>
                    <a:cxnSpLocks/>
                    <a:stCxn id="28" idx="1"/>
                    <a:endCxn id="6" idx="5"/>
                  </p:cNvCxnSpPr>
                  <p:nvPr/>
                </p:nvCxnSpPr>
                <p:spPr>
                  <a:xfrm flipH="1" flipV="1">
                    <a:off x="5901684" y="3051804"/>
                    <a:ext cx="1054112" cy="69597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9EB17D78-5791-460D-AFC6-A5DDE4DB44C8}"/>
                      </a:ext>
                    </a:extLst>
                  </p:cNvPr>
                  <p:cNvCxnSpPr>
                    <a:cxnSpLocks/>
                    <a:stCxn id="28" idx="0"/>
                    <a:endCxn id="23" idx="4"/>
                  </p:cNvCxnSpPr>
                  <p:nvPr/>
                </p:nvCxnSpPr>
                <p:spPr>
                  <a:xfrm flipV="1">
                    <a:off x="7081520" y="2455091"/>
                    <a:ext cx="708787" cy="124060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E0556D4-8BCD-41AE-A9B7-632BF2F294B0}"/>
                      </a:ext>
                    </a:extLst>
                  </p:cNvPr>
                  <p:cNvCxnSpPr>
                    <a:cxnSpLocks/>
                    <a:stCxn id="6" idx="0"/>
                    <a:endCxn id="8" idx="4"/>
                  </p:cNvCxnSpPr>
                  <p:nvPr/>
                </p:nvCxnSpPr>
                <p:spPr>
                  <a:xfrm flipV="1">
                    <a:off x="5775960" y="1505698"/>
                    <a:ext cx="524296" cy="124258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EF69833-4AC7-4803-ADCA-31BCD4C2E0CB}"/>
                      </a:ext>
                    </a:extLst>
                  </p:cNvPr>
                  <p:cNvSpPr/>
                  <p:nvPr/>
                </p:nvSpPr>
                <p:spPr>
                  <a:xfrm>
                    <a:off x="5642098" y="4287520"/>
                    <a:ext cx="260350" cy="4381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D8C775F-6A5D-4184-99F6-FD29C2B358EC}"/>
                    </a:ext>
                  </a:extLst>
                </p:cNvPr>
                <p:cNvSpPr txBox="1"/>
                <p:nvPr/>
              </p:nvSpPr>
              <p:spPr>
                <a:xfrm>
                  <a:off x="7916031" y="2319171"/>
                  <a:ext cx="6803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Wrist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2C9143-13CA-4C02-9E48-2078AAA20203}"/>
                  </a:ext>
                </a:extLst>
              </p:cNvPr>
              <p:cNvSpPr txBox="1"/>
              <p:nvPr/>
            </p:nvSpPr>
            <p:spPr>
              <a:xfrm>
                <a:off x="3917921" y="3263537"/>
                <a:ext cx="799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Joint 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F84014-D1CF-40D6-854B-161ACEC2E26D}"/>
                </a:ext>
              </a:extLst>
            </p:cNvPr>
            <p:cNvSpPr txBox="1"/>
            <p:nvPr/>
          </p:nvSpPr>
          <p:spPr>
            <a:xfrm>
              <a:off x="6267918" y="4249397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B95A00-AFA1-4D85-93F6-21E11C7BE131}"/>
                </a:ext>
              </a:extLst>
            </p:cNvPr>
            <p:cNvSpPr txBox="1"/>
            <p:nvPr/>
          </p:nvSpPr>
          <p:spPr>
            <a:xfrm>
              <a:off x="5564541" y="1346145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36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A9219-7896-4E9C-85AE-A9D7FD5362CC}"/>
              </a:ext>
            </a:extLst>
          </p:cNvPr>
          <p:cNvGrpSpPr/>
          <p:nvPr/>
        </p:nvGrpSpPr>
        <p:grpSpPr>
          <a:xfrm>
            <a:off x="2275296" y="85617"/>
            <a:ext cx="9543641" cy="5874937"/>
            <a:chOff x="2275296" y="85617"/>
            <a:chExt cx="9543641" cy="58749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01886-6328-4D7A-AD11-1C28F9E0B640}"/>
                </a:ext>
              </a:extLst>
            </p:cNvPr>
            <p:cNvGrpSpPr/>
            <p:nvPr/>
          </p:nvGrpSpPr>
          <p:grpSpPr>
            <a:xfrm>
              <a:off x="2275296" y="85617"/>
              <a:ext cx="9543641" cy="5874937"/>
              <a:chOff x="2275296" y="94006"/>
              <a:chExt cx="9543641" cy="587493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1D49C11-8C59-4AFD-8372-3F4FAB92A7B3}"/>
                  </a:ext>
                </a:extLst>
              </p:cNvPr>
              <p:cNvGrpSpPr/>
              <p:nvPr/>
            </p:nvGrpSpPr>
            <p:grpSpPr>
              <a:xfrm>
                <a:off x="2275296" y="94006"/>
                <a:ext cx="9543641" cy="5874937"/>
                <a:chOff x="2275296" y="94006"/>
                <a:chExt cx="9543641" cy="5874937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2BAB4361-DCFD-4B0E-A704-024982DBD9A5}"/>
                    </a:ext>
                  </a:extLst>
                </p:cNvPr>
                <p:cNvCxnSpPr/>
                <p:nvPr/>
              </p:nvCxnSpPr>
              <p:spPr>
                <a:xfrm>
                  <a:off x="2751909" y="5599611"/>
                  <a:ext cx="868244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8174202B-E37A-4C56-B175-AB5A4BC3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1909" y="875211"/>
                  <a:ext cx="0" cy="47244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8EF2F74-8EC6-4723-903F-56F7FBAD45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377376">
                  <a:off x="6708106" y="1234176"/>
                  <a:ext cx="320898" cy="32089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0DFBE5B-A129-48E7-B87E-A71526220084}"/>
                    </a:ext>
                  </a:extLst>
                </p:cNvPr>
                <p:cNvCxnSpPr>
                  <a:cxnSpLocks/>
                  <a:endCxn id="11" idx="3"/>
                </p:cNvCxnSpPr>
                <p:nvPr/>
              </p:nvCxnSpPr>
              <p:spPr>
                <a:xfrm flipV="1">
                  <a:off x="2751908" y="1494968"/>
                  <a:ext cx="3991445" cy="410464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FCDB6EB-FEC7-4E61-8FEF-CFBFC417C940}"/>
                    </a:ext>
                  </a:extLst>
                </p:cNvPr>
                <p:cNvCxnSpPr>
                  <a:cxnSpLocks/>
                  <a:stCxn id="11" idx="7"/>
                </p:cNvCxnSpPr>
                <p:nvPr/>
              </p:nvCxnSpPr>
              <p:spPr>
                <a:xfrm flipV="1">
                  <a:off x="6993757" y="378691"/>
                  <a:ext cx="1051116" cy="9155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EEE74BA-3C84-4870-9754-A0A4428CF0FC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6886133" y="153146"/>
                  <a:ext cx="107624" cy="10819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197809B-1C18-4AD4-A66E-691FFF1723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5547" y="94006"/>
                      <a:ext cx="6606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197809B-1C18-4AD4-A66E-691FFF1723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5547" y="94006"/>
                      <a:ext cx="66063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D97FE0CC-F0D9-40DF-87F9-FF0EBBCA09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4086" y="149115"/>
                      <a:ext cx="746102" cy="3915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𝑓𝑒𝑎𝑠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D97FE0CC-F0D9-40DF-87F9-FF0EBBCA09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4086" y="149115"/>
                      <a:ext cx="746102" cy="3915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9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DDB9593-B0E1-468E-8F1E-5388FFAAAAE3}"/>
                    </a:ext>
                  </a:extLst>
                </p:cNvPr>
                <p:cNvSpPr txBox="1"/>
                <p:nvPr/>
              </p:nvSpPr>
              <p:spPr>
                <a:xfrm>
                  <a:off x="6964514" y="1479354"/>
                  <a:ext cx="13826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End effector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038DB24-1193-4887-A69B-64BC3D55B8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35087" y="5599611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038DB24-1193-4887-A69B-64BC3D55B8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35087" y="5599611"/>
                      <a:ext cx="48385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0B18239E-364F-4E0C-9C35-31D167A46A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296" y="631092"/>
                      <a:ext cx="446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0B18239E-364F-4E0C-9C35-31D167A46A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5296" y="631092"/>
                      <a:ext cx="44646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13FB95B-B106-4848-920F-BE73371C3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1330" y="2312721"/>
                <a:ext cx="320898" cy="32089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A75A2A-778C-46E7-B7C9-0CEA37D73B1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076825" y="1780076"/>
              <a:ext cx="591499" cy="57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66D54E-6BB3-430C-9938-B14B5B192729}"/>
                    </a:ext>
                  </a:extLst>
                </p:cNvPr>
                <p:cNvSpPr txBox="1"/>
                <p:nvPr/>
              </p:nvSpPr>
              <p:spPr>
                <a:xfrm>
                  <a:off x="4747630" y="1840297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66D54E-6BB3-430C-9938-B14B5B192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630" y="1840297"/>
                  <a:ext cx="3745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720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F4A7E29-D5A1-4427-9736-7A2979079206}"/>
              </a:ext>
            </a:extLst>
          </p:cNvPr>
          <p:cNvGrpSpPr/>
          <p:nvPr/>
        </p:nvGrpSpPr>
        <p:grpSpPr>
          <a:xfrm>
            <a:off x="925581" y="1491698"/>
            <a:ext cx="5131088" cy="5366302"/>
            <a:chOff x="925581" y="1491698"/>
            <a:chExt cx="5131088" cy="5366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DA874-6444-4BD8-B7A9-51E5793C03B2}"/>
                </a:ext>
              </a:extLst>
            </p:cNvPr>
            <p:cNvSpPr/>
            <p:nvPr/>
          </p:nvSpPr>
          <p:spPr>
            <a:xfrm>
              <a:off x="925581" y="1491698"/>
              <a:ext cx="3975653" cy="2385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517E14-8687-4387-8D35-1531A756A98F}"/>
                </a:ext>
              </a:extLst>
            </p:cNvPr>
            <p:cNvSpPr/>
            <p:nvPr/>
          </p:nvSpPr>
          <p:spPr>
            <a:xfrm>
              <a:off x="4905044" y="3126421"/>
              <a:ext cx="600047" cy="3731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761D6A-7871-4758-A7A5-B518D3E127BD}"/>
                </a:ext>
              </a:extLst>
            </p:cNvPr>
            <p:cNvSpPr txBox="1"/>
            <p:nvPr/>
          </p:nvSpPr>
          <p:spPr>
            <a:xfrm>
              <a:off x="2286000" y="2499726"/>
              <a:ext cx="99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</a:t>
              </a:r>
            </a:p>
          </p:txBody>
        </p:sp>
        <p:sp>
          <p:nvSpPr>
            <p:cNvPr id="16" name="Callout: Line 15">
              <a:extLst>
                <a:ext uri="{FF2B5EF4-FFF2-40B4-BE49-F238E27FC236}">
                  <a16:creationId xmlns:a16="http://schemas.microsoft.com/office/drawing/2014/main" id="{95DC741A-7553-4C36-83F6-37BD0E45FFF6}"/>
                </a:ext>
              </a:extLst>
            </p:cNvPr>
            <p:cNvSpPr/>
            <p:nvPr/>
          </p:nvSpPr>
          <p:spPr>
            <a:xfrm>
              <a:off x="1299408" y="4647350"/>
              <a:ext cx="2580640" cy="1440388"/>
            </a:xfrm>
            <a:prstGeom prst="borderCallout1">
              <a:avLst>
                <a:gd name="adj1" fmla="val 22982"/>
                <a:gd name="adj2" fmla="val 108202"/>
                <a:gd name="adj3" fmla="val -56788"/>
                <a:gd name="adj4" fmla="val 1411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Collision occurs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7B7A4A-B344-46C6-8D18-8F50657F5C8F}"/>
                </a:ext>
              </a:extLst>
            </p:cNvPr>
            <p:cNvSpPr txBox="1"/>
            <p:nvPr/>
          </p:nvSpPr>
          <p:spPr>
            <a:xfrm>
              <a:off x="5495297" y="6332775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62B95A-0A71-47DD-8135-2D84007248C2}"/>
              </a:ext>
            </a:extLst>
          </p:cNvPr>
          <p:cNvGrpSpPr/>
          <p:nvPr/>
        </p:nvGrpSpPr>
        <p:grpSpPr>
          <a:xfrm>
            <a:off x="6206743" y="1201548"/>
            <a:ext cx="5366806" cy="5500559"/>
            <a:chOff x="6206743" y="1201548"/>
            <a:chExt cx="5366806" cy="55005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65193-4600-4538-B123-DD2645E3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6743" y="1201548"/>
              <a:ext cx="4671878" cy="30250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FBC95F-F75A-47B5-A9D2-D545FC718DAC}"/>
                </a:ext>
              </a:extLst>
            </p:cNvPr>
            <p:cNvCxnSpPr/>
            <p:nvPr/>
          </p:nvCxnSpPr>
          <p:spPr>
            <a:xfrm>
              <a:off x="10892591" y="2949257"/>
              <a:ext cx="0" cy="3752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32AA45-E97D-48C6-84C4-48873AD10078}"/>
                </a:ext>
              </a:extLst>
            </p:cNvPr>
            <p:cNvSpPr/>
            <p:nvPr/>
          </p:nvSpPr>
          <p:spPr>
            <a:xfrm>
              <a:off x="6554856" y="1491697"/>
              <a:ext cx="3975653" cy="23853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DF4E5E-3BD1-45C4-986F-E1AD7C506F83}"/>
                </a:ext>
              </a:extLst>
            </p:cNvPr>
            <p:cNvSpPr txBox="1"/>
            <p:nvPr/>
          </p:nvSpPr>
          <p:spPr>
            <a:xfrm>
              <a:off x="7881960" y="2480739"/>
              <a:ext cx="177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Inflated Obstacle</a:t>
              </a:r>
            </a:p>
          </p:txBody>
        </p:sp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AF692211-6E21-4DCA-9F64-02B061F1F08E}"/>
                </a:ext>
              </a:extLst>
            </p:cNvPr>
            <p:cNvSpPr/>
            <p:nvPr/>
          </p:nvSpPr>
          <p:spPr>
            <a:xfrm>
              <a:off x="7476818" y="4825682"/>
              <a:ext cx="2580640" cy="1440388"/>
            </a:xfrm>
            <a:prstGeom prst="borderCallout1">
              <a:avLst>
                <a:gd name="adj1" fmla="val 22982"/>
                <a:gd name="adj2" fmla="val 108202"/>
                <a:gd name="adj3" fmla="val -40564"/>
                <a:gd name="adj4" fmla="val 1337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Collision occurs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0E195-E31B-49A3-AC03-A8B19266E935}"/>
                </a:ext>
              </a:extLst>
            </p:cNvPr>
            <p:cNvSpPr txBox="1"/>
            <p:nvPr/>
          </p:nvSpPr>
          <p:spPr>
            <a:xfrm>
              <a:off x="11012177" y="621502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97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A9219-7896-4E9C-85AE-A9D7FD5362CC}"/>
              </a:ext>
            </a:extLst>
          </p:cNvPr>
          <p:cNvGrpSpPr/>
          <p:nvPr/>
        </p:nvGrpSpPr>
        <p:grpSpPr>
          <a:xfrm>
            <a:off x="2275296" y="622703"/>
            <a:ext cx="9543641" cy="5337851"/>
            <a:chOff x="2275296" y="622703"/>
            <a:chExt cx="9543641" cy="53378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01886-6328-4D7A-AD11-1C28F9E0B640}"/>
                </a:ext>
              </a:extLst>
            </p:cNvPr>
            <p:cNvGrpSpPr/>
            <p:nvPr/>
          </p:nvGrpSpPr>
          <p:grpSpPr>
            <a:xfrm>
              <a:off x="2275296" y="622703"/>
              <a:ext cx="9543641" cy="5337851"/>
              <a:chOff x="2275296" y="631092"/>
              <a:chExt cx="9543641" cy="533785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1D49C11-8C59-4AFD-8372-3F4FAB92A7B3}"/>
                  </a:ext>
                </a:extLst>
              </p:cNvPr>
              <p:cNvGrpSpPr/>
              <p:nvPr/>
            </p:nvGrpSpPr>
            <p:grpSpPr>
              <a:xfrm>
                <a:off x="2275296" y="631092"/>
                <a:ext cx="9543641" cy="5337851"/>
                <a:chOff x="2275296" y="631092"/>
                <a:chExt cx="9543641" cy="5337851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2BAB4361-DCFD-4B0E-A704-024982DBD9A5}"/>
                    </a:ext>
                  </a:extLst>
                </p:cNvPr>
                <p:cNvCxnSpPr/>
                <p:nvPr/>
              </p:nvCxnSpPr>
              <p:spPr>
                <a:xfrm>
                  <a:off x="2751909" y="5599611"/>
                  <a:ext cx="868244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8174202B-E37A-4C56-B175-AB5A4BC3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1909" y="875211"/>
                  <a:ext cx="0" cy="47244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8EF2F74-8EC6-4723-903F-56F7FBAD45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377376">
                  <a:off x="6708106" y="1234176"/>
                  <a:ext cx="320898" cy="32089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0DFBE5B-A129-48E7-B87E-A71526220084}"/>
                    </a:ext>
                  </a:extLst>
                </p:cNvPr>
                <p:cNvCxnSpPr>
                  <a:cxnSpLocks/>
                  <a:endCxn id="11" idx="3"/>
                </p:cNvCxnSpPr>
                <p:nvPr/>
              </p:nvCxnSpPr>
              <p:spPr>
                <a:xfrm flipV="1">
                  <a:off x="2751908" y="1494968"/>
                  <a:ext cx="3991445" cy="410464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038DB24-1193-4887-A69B-64BC3D55B8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35087" y="5599611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038DB24-1193-4887-A69B-64BC3D55B8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35087" y="5599611"/>
                      <a:ext cx="48385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0B18239E-364F-4E0C-9C35-31D167A46A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296" y="631092"/>
                      <a:ext cx="446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0B18239E-364F-4E0C-9C35-31D167A46A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5296" y="631092"/>
                      <a:ext cx="44646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13FB95B-B106-4848-920F-BE73371C3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1330" y="2312721"/>
                <a:ext cx="320898" cy="32089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A75A2A-778C-46E7-B7C9-0CEA37D73B1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076825" y="1780076"/>
              <a:ext cx="591499" cy="57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66D54E-6BB3-430C-9938-B14B5B192729}"/>
                    </a:ext>
                  </a:extLst>
                </p:cNvPr>
                <p:cNvSpPr txBox="1"/>
                <p:nvPr/>
              </p:nvSpPr>
              <p:spPr>
                <a:xfrm>
                  <a:off x="4747630" y="1840297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66D54E-6BB3-430C-9938-B14B5B192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630" y="1840297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09A6DC1E-AA09-473D-97AE-0D48D66AA170}"/>
              </a:ext>
            </a:extLst>
          </p:cNvPr>
          <p:cNvSpPr/>
          <p:nvPr/>
        </p:nvSpPr>
        <p:spPr>
          <a:xfrm>
            <a:off x="2999967" y="4914221"/>
            <a:ext cx="914400" cy="914400"/>
          </a:xfrm>
          <a:prstGeom prst="arc">
            <a:avLst>
              <a:gd name="adj1" fmla="val 16200000"/>
              <a:gd name="adj2" fmla="val 1490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F69181-4B9D-42EE-9A4E-AA533A6D27E1}"/>
                  </a:ext>
                </a:extLst>
              </p:cNvPr>
              <p:cNvSpPr txBox="1"/>
              <p:nvPr/>
            </p:nvSpPr>
            <p:spPr>
              <a:xfrm>
                <a:off x="3845040" y="485255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F69181-4B9D-42EE-9A4E-AA533A6D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40" y="4852559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455C4-4826-4C1C-BEEF-86B3A1CC18A3}"/>
              </a:ext>
            </a:extLst>
          </p:cNvPr>
          <p:cNvCxnSpPr>
            <a:cxnSpLocks/>
          </p:cNvCxnSpPr>
          <p:nvPr/>
        </p:nvCxnSpPr>
        <p:spPr>
          <a:xfrm flipH="1" flipV="1">
            <a:off x="2103654" y="5019972"/>
            <a:ext cx="591499" cy="57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1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5C56157-F302-4B9D-8369-699CDD19E200}"/>
              </a:ext>
            </a:extLst>
          </p:cNvPr>
          <p:cNvGrpSpPr/>
          <p:nvPr/>
        </p:nvGrpSpPr>
        <p:grpSpPr>
          <a:xfrm>
            <a:off x="3390899" y="1733549"/>
            <a:ext cx="1116420" cy="3600452"/>
            <a:chOff x="7105649" y="1628774"/>
            <a:chExt cx="1116420" cy="36004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80A705-188C-446B-8636-2E68AF8DF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1628774"/>
              <a:ext cx="659219" cy="1982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D6C1A9-FA9E-4B34-BA17-5FEBCAB74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3611060"/>
              <a:ext cx="0" cy="1618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DD9D8A-5829-4601-A960-346530851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1628774"/>
              <a:ext cx="659219" cy="36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AA02C-CC49-4DE3-A950-EDA82BB70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2149755"/>
              <a:ext cx="0" cy="161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1EE7964-B6F8-4A57-A643-8BBC046DBC5D}"/>
                </a:ext>
              </a:extLst>
            </p:cNvPr>
            <p:cNvSpPr/>
            <p:nvPr/>
          </p:nvSpPr>
          <p:spPr>
            <a:xfrm>
              <a:off x="7105649" y="2970114"/>
              <a:ext cx="914400" cy="914400"/>
            </a:xfrm>
            <a:prstGeom prst="arc">
              <a:avLst>
                <a:gd name="adj1" fmla="val 16200000"/>
                <a:gd name="adj2" fmla="val 1781842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3137A6-BECF-4EB5-871F-F6C2C8A958F7}"/>
                    </a:ext>
                  </a:extLst>
                </p:cNvPr>
                <p:cNvSpPr txBox="1"/>
                <p:nvPr/>
              </p:nvSpPr>
              <p:spPr>
                <a:xfrm>
                  <a:off x="7390499" y="2594358"/>
                  <a:ext cx="568459" cy="449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3137A6-BECF-4EB5-871F-F6C2C8A95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499" y="2594358"/>
                  <a:ext cx="568459" cy="4499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5EC0D0B-F22D-4E0D-8B06-FD6420DBB00E}"/>
                </a:ext>
              </a:extLst>
            </p:cNvPr>
            <p:cNvSpPr/>
            <p:nvPr/>
          </p:nvSpPr>
          <p:spPr>
            <a:xfrm>
              <a:off x="7447453" y="3440703"/>
              <a:ext cx="230791" cy="307085"/>
            </a:xfrm>
            <a:prstGeom prst="arc">
              <a:avLst>
                <a:gd name="adj1" fmla="val 17424935"/>
                <a:gd name="adj2" fmla="val 556949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2D9F73-5AB2-467B-AF6A-C3C975F8D958}"/>
                    </a:ext>
                  </a:extLst>
                </p:cNvPr>
                <p:cNvSpPr txBox="1"/>
                <p:nvPr/>
              </p:nvSpPr>
              <p:spPr>
                <a:xfrm>
                  <a:off x="7526846" y="3598373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2D9F73-5AB2-467B-AF6A-C3C975F8D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846" y="3598373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028B16-4B76-4CA6-810B-864B678A729F}"/>
                    </a:ext>
                  </a:extLst>
                </p:cNvPr>
                <p:cNvSpPr txBox="1"/>
                <p:nvPr/>
              </p:nvSpPr>
              <p:spPr>
                <a:xfrm>
                  <a:off x="7581898" y="2073259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028B16-4B76-4CA6-810B-864B678A7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898" y="2073259"/>
                  <a:ext cx="4731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D9327F0-13B2-4AA9-9DED-9AFBB2E13978}"/>
                    </a:ext>
                  </a:extLst>
                </p:cNvPr>
                <p:cNvSpPr txBox="1"/>
                <p:nvPr/>
              </p:nvSpPr>
              <p:spPr>
                <a:xfrm>
                  <a:off x="7206908" y="398681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D9327F0-13B2-4AA9-9DED-9AFBB2E13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908" y="3986818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818578-39E2-400F-B7DF-5602D5648B32}"/>
                    </a:ext>
                  </a:extLst>
                </p:cNvPr>
                <p:cNvSpPr txBox="1"/>
                <p:nvPr/>
              </p:nvSpPr>
              <p:spPr>
                <a:xfrm>
                  <a:off x="7865531" y="3413783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818578-39E2-400F-B7DF-5602D5648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531" y="3413783"/>
                  <a:ext cx="3170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6AB813-07CD-4110-B2C7-427A17B32F8D}"/>
              </a:ext>
            </a:extLst>
          </p:cNvPr>
          <p:cNvGrpSpPr/>
          <p:nvPr/>
        </p:nvGrpSpPr>
        <p:grpSpPr>
          <a:xfrm>
            <a:off x="6778287" y="1066461"/>
            <a:ext cx="2251413" cy="4267540"/>
            <a:chOff x="6778287" y="1066461"/>
            <a:chExt cx="2251413" cy="426754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9166089-F5B7-4FE9-88A4-B3421E9E51C4}"/>
                </a:ext>
              </a:extLst>
            </p:cNvPr>
            <p:cNvCxnSpPr>
              <a:cxnSpLocks/>
            </p:cNvCxnSpPr>
            <p:nvPr/>
          </p:nvCxnSpPr>
          <p:spPr>
            <a:xfrm>
              <a:off x="7248716" y="1448965"/>
              <a:ext cx="1780984" cy="540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FED908F-25B9-4F5E-8704-3403C5FA7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716" y="1448965"/>
              <a:ext cx="0" cy="271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CD10EE-D14A-40BC-9654-1DA695B6E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716" y="1989792"/>
              <a:ext cx="1780984" cy="2172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793226-DAE9-437E-BDFB-DB7835AB28A3}"/>
                </a:ext>
              </a:extLst>
            </p:cNvPr>
            <p:cNvCxnSpPr>
              <a:cxnSpLocks/>
            </p:cNvCxnSpPr>
            <p:nvPr/>
          </p:nvCxnSpPr>
          <p:spPr>
            <a:xfrm>
              <a:off x="7248716" y="1448965"/>
              <a:ext cx="1780984" cy="365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FC83E6F1-8D7C-4644-83E6-86AB4B93441F}"/>
                </a:ext>
              </a:extLst>
            </p:cNvPr>
            <p:cNvSpPr/>
            <p:nvPr/>
          </p:nvSpPr>
          <p:spPr>
            <a:xfrm>
              <a:off x="7145558" y="1435793"/>
              <a:ext cx="365603" cy="332776"/>
            </a:xfrm>
            <a:prstGeom prst="arc">
              <a:avLst>
                <a:gd name="adj1" fmla="val 20559766"/>
                <a:gd name="adj2" fmla="val 670305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61354F-71C2-41F1-B08D-EA8F21C7D5E0}"/>
                    </a:ext>
                  </a:extLst>
                </p:cNvPr>
                <p:cNvSpPr txBox="1"/>
                <p:nvPr/>
              </p:nvSpPr>
              <p:spPr>
                <a:xfrm>
                  <a:off x="8282083" y="1466917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61354F-71C2-41F1-B08D-EA8F21C7D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083" y="1466917"/>
                  <a:ext cx="46660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0A94E8E8-25BD-4DDB-97CF-C03D46C7622D}"/>
                </a:ext>
              </a:extLst>
            </p:cNvPr>
            <p:cNvSpPr/>
            <p:nvPr/>
          </p:nvSpPr>
          <p:spPr>
            <a:xfrm>
              <a:off x="8139208" y="1466917"/>
              <a:ext cx="230791" cy="307085"/>
            </a:xfrm>
            <a:prstGeom prst="arc">
              <a:avLst>
                <a:gd name="adj1" fmla="val 17424935"/>
                <a:gd name="adj2" fmla="val 556949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FF17897-82B4-424C-B7FE-D9FA10B93232}"/>
                    </a:ext>
                  </a:extLst>
                </p:cNvPr>
                <p:cNvSpPr txBox="1"/>
                <p:nvPr/>
              </p:nvSpPr>
              <p:spPr>
                <a:xfrm>
                  <a:off x="7388134" y="1628771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FF17897-82B4-424C-B7FE-D9FA10B93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134" y="1628771"/>
                  <a:ext cx="3656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B2E005-987E-46D1-98CA-3D318F83961A}"/>
                    </a:ext>
                  </a:extLst>
                </p:cNvPr>
                <p:cNvSpPr txBox="1"/>
                <p:nvPr/>
              </p:nvSpPr>
              <p:spPr>
                <a:xfrm>
                  <a:off x="6778287" y="2522110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B2E005-987E-46D1-98CA-3D318F839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87" y="2522110"/>
                  <a:ext cx="4731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F24914-D33A-4822-89A5-037BB757ED45}"/>
                    </a:ext>
                  </a:extLst>
                </p:cNvPr>
                <p:cNvSpPr txBox="1"/>
                <p:nvPr/>
              </p:nvSpPr>
              <p:spPr>
                <a:xfrm>
                  <a:off x="8292828" y="1066461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F24914-D33A-4822-89A5-037BB757E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828" y="1066461"/>
                  <a:ext cx="47314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CBA16F3-6166-4FA0-ABA3-ACC70C7616BA}"/>
                    </a:ext>
                  </a:extLst>
                </p:cNvPr>
                <p:cNvSpPr txBox="1"/>
                <p:nvPr/>
              </p:nvSpPr>
              <p:spPr>
                <a:xfrm>
                  <a:off x="8316614" y="2924110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CBA16F3-6166-4FA0-ABA3-ACC70C761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614" y="2924110"/>
                  <a:ext cx="31701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829448E-3EC1-4A2B-9AD6-E375CCC7F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716" y="4162425"/>
              <a:ext cx="0" cy="11715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99DB68-B76C-4993-A544-9555AF8D1EB7}"/>
                    </a:ext>
                  </a:extLst>
                </p:cNvPr>
                <p:cNvSpPr txBox="1"/>
                <p:nvPr/>
              </p:nvSpPr>
              <p:spPr>
                <a:xfrm>
                  <a:off x="6778287" y="435248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99DB68-B76C-4993-A544-9555AF8D1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87" y="4352484"/>
                  <a:ext cx="4678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6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E44BF33-64E9-47F5-8768-5C7E9E419F8F}"/>
              </a:ext>
            </a:extLst>
          </p:cNvPr>
          <p:cNvGrpSpPr/>
          <p:nvPr/>
        </p:nvGrpSpPr>
        <p:grpSpPr>
          <a:xfrm>
            <a:off x="1035698" y="205273"/>
            <a:ext cx="9614217" cy="5875732"/>
            <a:chOff x="1035698" y="205273"/>
            <a:chExt cx="9614217" cy="5875732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2FE7848D-1EEA-42D6-AB3B-83F76EC1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0246" y="205273"/>
              <a:ext cx="4558647" cy="5271981"/>
            </a:xfrm>
            <a:prstGeom prst="arc">
              <a:avLst>
                <a:gd name="adj1" fmla="val 6480803"/>
                <a:gd name="adj2" fmla="val 13793618"/>
              </a:avLst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77D7B7-727D-4DD2-880F-B9E9EB14E110}"/>
                </a:ext>
              </a:extLst>
            </p:cNvPr>
            <p:cNvCxnSpPr>
              <a:cxnSpLocks/>
              <a:stCxn id="9" idx="3"/>
              <a:endCxn id="6" idx="2"/>
            </p:cNvCxnSpPr>
            <p:nvPr/>
          </p:nvCxnSpPr>
          <p:spPr>
            <a:xfrm>
              <a:off x="8304245" y="2756885"/>
              <a:ext cx="92559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809540-F06E-4783-A318-A91F0B3BA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9842" y="2639941"/>
              <a:ext cx="233888" cy="233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EC6BDD-F466-41A7-8F73-72D82825ED5D}"/>
                </a:ext>
              </a:extLst>
            </p:cNvPr>
            <p:cNvSpPr/>
            <p:nvPr/>
          </p:nvSpPr>
          <p:spPr>
            <a:xfrm>
              <a:off x="7324530" y="2516622"/>
              <a:ext cx="979715" cy="4805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F0D0F-F243-4019-B072-6780E2D1D62B}"/>
                </a:ext>
              </a:extLst>
            </p:cNvPr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6186817" y="2756885"/>
              <a:ext cx="11377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C58EE1-9C19-494E-9BA7-74DA27E7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3675" y="2430314"/>
              <a:ext cx="653142" cy="6531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115C9-7CB2-4A96-B855-1FA327B3E3F6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>
              <a:off x="8431105" y="2114974"/>
              <a:ext cx="832989" cy="559219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194659-C539-4538-A5D1-CC025C15F7D3}"/>
                </a:ext>
              </a:extLst>
            </p:cNvPr>
            <p:cNvSpPr/>
            <p:nvPr/>
          </p:nvSpPr>
          <p:spPr>
            <a:xfrm rot="1975697">
              <a:off x="7530085" y="1608430"/>
              <a:ext cx="979715" cy="4805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92ECA9-C040-4F6A-8614-0B9A4DC7FAA1}"/>
                </a:ext>
              </a:extLst>
            </p:cNvPr>
            <p:cNvCxnSpPr>
              <a:cxnSpLocks/>
              <a:stCxn id="29" idx="6"/>
              <a:endCxn id="27" idx="1"/>
            </p:cNvCxnSpPr>
            <p:nvPr/>
          </p:nvCxnSpPr>
          <p:spPr>
            <a:xfrm>
              <a:off x="6836778" y="1067611"/>
              <a:ext cx="772002" cy="514801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A8064A-F879-4C66-B4C7-84F312C0C700}"/>
                </a:ext>
              </a:extLst>
            </p:cNvPr>
            <p:cNvSpPr>
              <a:spLocks noChangeAspect="1"/>
            </p:cNvSpPr>
            <p:nvPr/>
          </p:nvSpPr>
          <p:spPr>
            <a:xfrm rot="1368741">
              <a:off x="6209181" y="614424"/>
              <a:ext cx="653142" cy="6531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43A0D2-6FB1-4405-A5F8-B7510A3D481E}"/>
                </a:ext>
              </a:extLst>
            </p:cNvPr>
            <p:cNvCxnSpPr>
              <a:cxnSpLocks/>
              <a:stCxn id="53" idx="3"/>
              <a:endCxn id="6" idx="3"/>
            </p:cNvCxnSpPr>
            <p:nvPr/>
          </p:nvCxnSpPr>
          <p:spPr>
            <a:xfrm flipV="1">
              <a:off x="8869006" y="2839577"/>
              <a:ext cx="395088" cy="71660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12BAE6-663B-4377-8984-7432BAE96695}"/>
                </a:ext>
              </a:extLst>
            </p:cNvPr>
            <p:cNvSpPr/>
            <p:nvPr/>
          </p:nvSpPr>
          <p:spPr>
            <a:xfrm rot="18151974">
              <a:off x="8115711" y="3728910"/>
              <a:ext cx="979715" cy="480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C7FC8A-506A-4AF2-8BD7-830DBD65F5DC}"/>
                </a:ext>
              </a:extLst>
            </p:cNvPr>
            <p:cNvCxnSpPr>
              <a:cxnSpLocks/>
              <a:stCxn id="55" idx="6"/>
              <a:endCxn id="53" idx="1"/>
            </p:cNvCxnSpPr>
            <p:nvPr/>
          </p:nvCxnSpPr>
          <p:spPr>
            <a:xfrm flipV="1">
              <a:off x="7824441" y="4382163"/>
              <a:ext cx="517690" cy="809614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AF1A2E7-1C6F-4F10-AADF-2845C5B84E23}"/>
                </a:ext>
              </a:extLst>
            </p:cNvPr>
            <p:cNvSpPr>
              <a:spLocks noChangeAspect="1"/>
            </p:cNvSpPr>
            <p:nvPr/>
          </p:nvSpPr>
          <p:spPr>
            <a:xfrm rot="19393606">
              <a:off x="7236283" y="5060708"/>
              <a:ext cx="653142" cy="6531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2C9A0D-4F7D-4E95-BD83-F6ABE5974124}"/>
                </a:ext>
              </a:extLst>
            </p:cNvPr>
            <p:cNvSpPr txBox="1"/>
            <p:nvPr/>
          </p:nvSpPr>
          <p:spPr>
            <a:xfrm>
              <a:off x="9320192" y="2331956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effector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2E4F05-9EFE-4EE8-BD9F-37001F33203D}"/>
                </a:ext>
              </a:extLst>
            </p:cNvPr>
            <p:cNvCxnSpPr>
              <a:cxnSpLocks/>
              <a:stCxn id="78" idx="6"/>
              <a:endCxn id="29" idx="3"/>
            </p:cNvCxnSpPr>
            <p:nvPr/>
          </p:nvCxnSpPr>
          <p:spPr>
            <a:xfrm flipV="1">
              <a:off x="4757666" y="1064322"/>
              <a:ext cx="1475696" cy="1796361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814562A-54A0-46ED-BDAC-F22942ED5CCE}"/>
                </a:ext>
              </a:extLst>
            </p:cNvPr>
            <p:cNvSpPr>
              <a:spLocks noChangeAspect="1"/>
            </p:cNvSpPr>
            <p:nvPr/>
          </p:nvSpPr>
          <p:spPr>
            <a:xfrm rot="18289429">
              <a:off x="4244605" y="2802198"/>
              <a:ext cx="653142" cy="6531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3F92CC-B406-4A61-ADE4-D4202BC27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4375" y="2400216"/>
              <a:ext cx="653142" cy="6531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0776A2-B1FC-4A32-8E0A-84C7A64CDFEC}"/>
                </a:ext>
              </a:extLst>
            </p:cNvPr>
            <p:cNvCxnSpPr>
              <a:cxnSpLocks/>
              <a:stCxn id="84" idx="6"/>
              <a:endCxn id="15" idx="2"/>
            </p:cNvCxnSpPr>
            <p:nvPr/>
          </p:nvCxnSpPr>
          <p:spPr>
            <a:xfrm>
              <a:off x="3007517" y="2726787"/>
              <a:ext cx="2526158" cy="300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245EFE8-291E-4BE1-A965-E8A50D69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0026" y="4990375"/>
              <a:ext cx="653142" cy="6531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0C5F67-3313-4899-84C3-8FB5DC2AFD25}"/>
                </a:ext>
              </a:extLst>
            </p:cNvPr>
            <p:cNvCxnSpPr>
              <a:cxnSpLocks/>
              <a:stCxn id="90" idx="6"/>
              <a:endCxn id="55" idx="1"/>
            </p:cNvCxnSpPr>
            <p:nvPr/>
          </p:nvCxnSpPr>
          <p:spPr>
            <a:xfrm>
              <a:off x="5303168" y="5316946"/>
              <a:ext cx="1936475" cy="23603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E51321A-CB6B-4E80-925C-55A251326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4375" y="4989730"/>
              <a:ext cx="653142" cy="6531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CF5C29A-3A59-4E73-9CB0-AD2DF9E1A4A7}"/>
                </a:ext>
              </a:extLst>
            </p:cNvPr>
            <p:cNvCxnSpPr>
              <a:cxnSpLocks/>
              <a:stCxn id="118" idx="6"/>
              <a:endCxn id="90" idx="2"/>
            </p:cNvCxnSpPr>
            <p:nvPr/>
          </p:nvCxnSpPr>
          <p:spPr>
            <a:xfrm>
              <a:off x="3007517" y="5316301"/>
              <a:ext cx="1642509" cy="645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44067BB-5599-4357-AA43-74B12A874124}"/>
                </a:ext>
              </a:extLst>
            </p:cNvPr>
            <p:cNvCxnSpPr>
              <a:cxnSpLocks/>
              <a:stCxn id="118" idx="7"/>
              <a:endCxn id="78" idx="2"/>
            </p:cNvCxnSpPr>
            <p:nvPr/>
          </p:nvCxnSpPr>
          <p:spPr>
            <a:xfrm flipV="1">
              <a:off x="2911867" y="3396855"/>
              <a:ext cx="1472819" cy="1688525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EBE2ABE-5DA7-464C-9126-6B9C987E98F7}"/>
                </a:ext>
              </a:extLst>
            </p:cNvPr>
            <p:cNvCxnSpPr>
              <a:cxnSpLocks/>
              <a:stCxn id="84" idx="4"/>
              <a:endCxn id="118" idx="0"/>
            </p:cNvCxnSpPr>
            <p:nvPr/>
          </p:nvCxnSpPr>
          <p:spPr>
            <a:xfrm>
              <a:off x="2680946" y="3053358"/>
              <a:ext cx="0" cy="19363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F1571B1-F85A-4771-AD21-1164F4F82058}"/>
                </a:ext>
              </a:extLst>
            </p:cNvPr>
            <p:cNvSpPr txBox="1"/>
            <p:nvPr/>
          </p:nvSpPr>
          <p:spPr>
            <a:xfrm>
              <a:off x="1478374" y="5053121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63A6DF-394B-4940-86E8-E0FDD1E2E926}"/>
                </a:ext>
              </a:extLst>
            </p:cNvPr>
            <p:cNvSpPr txBox="1"/>
            <p:nvPr/>
          </p:nvSpPr>
          <p:spPr>
            <a:xfrm>
              <a:off x="1554669" y="2209917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484E89A-A3A7-4BA0-9E43-4277EFC3AE56}"/>
                </a:ext>
              </a:extLst>
            </p:cNvPr>
            <p:cNvSpPr txBox="1"/>
            <p:nvPr/>
          </p:nvSpPr>
          <p:spPr>
            <a:xfrm>
              <a:off x="4238795" y="3452826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Joint 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3307F76-FCCD-4AC6-B8BA-B7BFDBFDCA4B}"/>
                </a:ext>
              </a:extLst>
            </p:cNvPr>
            <p:cNvSpPr txBox="1"/>
            <p:nvPr/>
          </p:nvSpPr>
          <p:spPr>
            <a:xfrm>
              <a:off x="4903315" y="5711673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Joint 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7D1F8C1-77DD-405E-9334-600ADCBC0B2B}"/>
                </a:ext>
              </a:extLst>
            </p:cNvPr>
            <p:cNvSpPr txBox="1"/>
            <p:nvPr/>
          </p:nvSpPr>
          <p:spPr>
            <a:xfrm>
              <a:off x="6405602" y="236484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Joint 4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0DDCE7C-E442-4D45-AD9B-7ABE3CE71B7F}"/>
                </a:ext>
              </a:extLst>
            </p:cNvPr>
            <p:cNvSpPr txBox="1"/>
            <p:nvPr/>
          </p:nvSpPr>
          <p:spPr>
            <a:xfrm>
              <a:off x="6073177" y="2173907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4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4C01FA0-FED0-43F6-BFB3-ED026C7305CE}"/>
                </a:ext>
              </a:extLst>
            </p:cNvPr>
            <p:cNvSpPr txBox="1"/>
            <p:nvPr/>
          </p:nvSpPr>
          <p:spPr>
            <a:xfrm>
              <a:off x="7620089" y="5591474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Joint 4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82FB61-B832-4260-B4F9-BB4F4AC4B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698" y="328686"/>
              <a:ext cx="369332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8572D55-63EF-4A18-809B-4C86941B5197}"/>
                </a:ext>
              </a:extLst>
            </p:cNvPr>
            <p:cNvSpPr txBox="1"/>
            <p:nvPr/>
          </p:nvSpPr>
          <p:spPr>
            <a:xfrm>
              <a:off x="1478374" y="351658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Elbow up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3255873-4FE6-424A-9289-CE690E9C473D}"/>
                </a:ext>
              </a:extLst>
            </p:cNvPr>
            <p:cNvSpPr txBox="1"/>
            <p:nvPr/>
          </p:nvSpPr>
          <p:spPr>
            <a:xfrm>
              <a:off x="1462094" y="1171588"/>
              <a:ext cx="134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Elbow down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E7CD775-BEB5-4A31-899A-4B478C992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698" y="756329"/>
              <a:ext cx="36933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0A47FA-BD99-4361-AA02-5D90E4473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698" y="1183972"/>
              <a:ext cx="369332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DBE4236-9E27-4C95-8C90-344A832CE1EE}"/>
                </a:ext>
              </a:extLst>
            </p:cNvPr>
            <p:cNvSpPr txBox="1"/>
            <p:nvPr/>
          </p:nvSpPr>
          <p:spPr>
            <a:xfrm>
              <a:off x="1462094" y="768553"/>
              <a:ext cx="122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Zero config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8EFA67-7780-4606-A652-4E007D16CEEC}"/>
              </a:ext>
            </a:extLst>
          </p:cNvPr>
          <p:cNvCxnSpPr>
            <a:cxnSpLocks/>
          </p:cNvCxnSpPr>
          <p:nvPr/>
        </p:nvCxnSpPr>
        <p:spPr>
          <a:xfrm>
            <a:off x="2643201" y="6483532"/>
            <a:ext cx="199544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77D7B7-727D-4DD2-880F-B9E9EB14E11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8304245" y="2756885"/>
            <a:ext cx="9255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E809540-F06E-4783-A318-A91F0B3BA72E}"/>
              </a:ext>
            </a:extLst>
          </p:cNvPr>
          <p:cNvSpPr>
            <a:spLocks noChangeAspect="1"/>
          </p:cNvSpPr>
          <p:nvPr/>
        </p:nvSpPr>
        <p:spPr>
          <a:xfrm>
            <a:off x="9229842" y="2639941"/>
            <a:ext cx="233888" cy="233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C6BDD-F466-41A7-8F73-72D82825ED5D}"/>
              </a:ext>
            </a:extLst>
          </p:cNvPr>
          <p:cNvSpPr/>
          <p:nvPr/>
        </p:nvSpPr>
        <p:spPr>
          <a:xfrm>
            <a:off x="7324530" y="2516622"/>
            <a:ext cx="979715" cy="480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4F0D0F-F243-4019-B072-6780E2D1D62B}"/>
              </a:ext>
            </a:extLst>
          </p:cNvPr>
          <p:cNvCxnSpPr>
            <a:cxnSpLocks/>
            <a:stCxn id="15" idx="6"/>
            <a:endCxn id="9" idx="1"/>
          </p:cNvCxnSpPr>
          <p:nvPr/>
        </p:nvCxnSpPr>
        <p:spPr>
          <a:xfrm>
            <a:off x="6186817" y="2756885"/>
            <a:ext cx="11377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7C58EE1-9C19-494E-9BA7-74DA27E71978}"/>
              </a:ext>
            </a:extLst>
          </p:cNvPr>
          <p:cNvSpPr>
            <a:spLocks noChangeAspect="1"/>
          </p:cNvSpPr>
          <p:nvPr/>
        </p:nvSpPr>
        <p:spPr>
          <a:xfrm>
            <a:off x="5533675" y="2430314"/>
            <a:ext cx="653142" cy="653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F115C9-7CB2-4A96-B855-1FA327B3E3F6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>
            <a:off x="8431105" y="2114974"/>
            <a:ext cx="832989" cy="559219"/>
          </a:xfrm>
          <a:prstGeom prst="lin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194659-C539-4538-A5D1-CC025C15F7D3}"/>
              </a:ext>
            </a:extLst>
          </p:cNvPr>
          <p:cNvSpPr/>
          <p:nvPr/>
        </p:nvSpPr>
        <p:spPr>
          <a:xfrm rot="1975697">
            <a:off x="7530085" y="1608430"/>
            <a:ext cx="979715" cy="4805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92ECA9-C040-4F6A-8614-0B9A4DC7FAA1}"/>
              </a:ext>
            </a:extLst>
          </p:cNvPr>
          <p:cNvCxnSpPr>
            <a:cxnSpLocks/>
            <a:stCxn id="29" idx="6"/>
            <a:endCxn id="27" idx="1"/>
          </p:cNvCxnSpPr>
          <p:nvPr/>
        </p:nvCxnSpPr>
        <p:spPr>
          <a:xfrm>
            <a:off x="6836778" y="1067611"/>
            <a:ext cx="772002" cy="514801"/>
          </a:xfrm>
          <a:prstGeom prst="lin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1A8064A-F879-4C66-B4C7-84F312C0C700}"/>
              </a:ext>
            </a:extLst>
          </p:cNvPr>
          <p:cNvSpPr>
            <a:spLocks noChangeAspect="1"/>
          </p:cNvSpPr>
          <p:nvPr/>
        </p:nvSpPr>
        <p:spPr>
          <a:xfrm rot="1368741">
            <a:off x="6209181" y="614424"/>
            <a:ext cx="653142" cy="6531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2C9A0D-4F7D-4E95-BD83-F6ABE5974124}"/>
              </a:ext>
            </a:extLst>
          </p:cNvPr>
          <p:cNvSpPr txBox="1"/>
          <p:nvPr/>
        </p:nvSpPr>
        <p:spPr>
          <a:xfrm>
            <a:off x="9320192" y="2331956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effector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2E4F05-9EFE-4EE8-BD9F-37001F33203D}"/>
              </a:ext>
            </a:extLst>
          </p:cNvPr>
          <p:cNvCxnSpPr>
            <a:cxnSpLocks/>
            <a:stCxn id="78" idx="6"/>
            <a:endCxn id="29" idx="3"/>
          </p:cNvCxnSpPr>
          <p:nvPr/>
        </p:nvCxnSpPr>
        <p:spPr>
          <a:xfrm flipV="1">
            <a:off x="4757666" y="1064322"/>
            <a:ext cx="1475696" cy="1796361"/>
          </a:xfrm>
          <a:prstGeom prst="lin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814562A-54A0-46ED-BDAC-F22942ED5CCE}"/>
              </a:ext>
            </a:extLst>
          </p:cNvPr>
          <p:cNvSpPr>
            <a:spLocks noChangeAspect="1"/>
          </p:cNvSpPr>
          <p:nvPr/>
        </p:nvSpPr>
        <p:spPr>
          <a:xfrm rot="18289429">
            <a:off x="4244605" y="2802198"/>
            <a:ext cx="653142" cy="6531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33F92CC-B406-4A61-ADE4-D4202BC2785F}"/>
              </a:ext>
            </a:extLst>
          </p:cNvPr>
          <p:cNvSpPr>
            <a:spLocks noChangeAspect="1"/>
          </p:cNvSpPr>
          <p:nvPr/>
        </p:nvSpPr>
        <p:spPr>
          <a:xfrm>
            <a:off x="2354375" y="2400216"/>
            <a:ext cx="653142" cy="653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60776A2-B1FC-4A32-8E0A-84C7A64CDFEC}"/>
              </a:ext>
            </a:extLst>
          </p:cNvPr>
          <p:cNvCxnSpPr>
            <a:cxnSpLocks/>
            <a:stCxn id="84" idx="6"/>
            <a:endCxn id="15" idx="2"/>
          </p:cNvCxnSpPr>
          <p:nvPr/>
        </p:nvCxnSpPr>
        <p:spPr>
          <a:xfrm>
            <a:off x="3007517" y="2726787"/>
            <a:ext cx="2526158" cy="300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EE51321A-CB6B-4E80-925C-55A2513262F0}"/>
              </a:ext>
            </a:extLst>
          </p:cNvPr>
          <p:cNvSpPr>
            <a:spLocks noChangeAspect="1"/>
          </p:cNvSpPr>
          <p:nvPr/>
        </p:nvSpPr>
        <p:spPr>
          <a:xfrm>
            <a:off x="2354375" y="4989730"/>
            <a:ext cx="653142" cy="653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44067BB-5599-4357-AA43-74B12A874124}"/>
              </a:ext>
            </a:extLst>
          </p:cNvPr>
          <p:cNvCxnSpPr>
            <a:cxnSpLocks/>
            <a:stCxn id="118" idx="7"/>
            <a:endCxn id="78" idx="2"/>
          </p:cNvCxnSpPr>
          <p:nvPr/>
        </p:nvCxnSpPr>
        <p:spPr>
          <a:xfrm flipV="1">
            <a:off x="2911867" y="3396855"/>
            <a:ext cx="1472819" cy="1688525"/>
          </a:xfrm>
          <a:prstGeom prst="lin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EBE2ABE-5DA7-464C-9126-6B9C987E98F7}"/>
              </a:ext>
            </a:extLst>
          </p:cNvPr>
          <p:cNvCxnSpPr>
            <a:cxnSpLocks/>
            <a:stCxn id="84" idx="4"/>
            <a:endCxn id="118" idx="0"/>
          </p:cNvCxnSpPr>
          <p:nvPr/>
        </p:nvCxnSpPr>
        <p:spPr>
          <a:xfrm>
            <a:off x="2680946" y="3053358"/>
            <a:ext cx="0" cy="1936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F1571B1-F85A-4771-AD21-1164F4F82058}"/>
              </a:ext>
            </a:extLst>
          </p:cNvPr>
          <p:cNvSpPr txBox="1"/>
          <p:nvPr/>
        </p:nvSpPr>
        <p:spPr>
          <a:xfrm>
            <a:off x="1478374" y="5053121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63A6DF-394B-4940-86E8-E0FDD1E2E926}"/>
              </a:ext>
            </a:extLst>
          </p:cNvPr>
          <p:cNvSpPr txBox="1"/>
          <p:nvPr/>
        </p:nvSpPr>
        <p:spPr>
          <a:xfrm>
            <a:off x="1554669" y="220991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484E89A-A3A7-4BA0-9E43-4277EFC3AE56}"/>
              </a:ext>
            </a:extLst>
          </p:cNvPr>
          <p:cNvSpPr txBox="1"/>
          <p:nvPr/>
        </p:nvSpPr>
        <p:spPr>
          <a:xfrm>
            <a:off x="4238795" y="345282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Joint 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7D1F8C1-77DD-405E-9334-600ADCBC0B2B}"/>
              </a:ext>
            </a:extLst>
          </p:cNvPr>
          <p:cNvSpPr txBox="1"/>
          <p:nvPr/>
        </p:nvSpPr>
        <p:spPr>
          <a:xfrm>
            <a:off x="6405602" y="236484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Joint 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DDCE7C-E442-4D45-AD9B-7ABE3CE71B7F}"/>
              </a:ext>
            </a:extLst>
          </p:cNvPr>
          <p:cNvSpPr txBox="1"/>
          <p:nvPr/>
        </p:nvSpPr>
        <p:spPr>
          <a:xfrm>
            <a:off x="6073177" y="217390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182FB61-B832-4260-B4F9-BB4F4AC4BA74}"/>
              </a:ext>
            </a:extLst>
          </p:cNvPr>
          <p:cNvSpPr>
            <a:spLocks noChangeAspect="1"/>
          </p:cNvSpPr>
          <p:nvPr/>
        </p:nvSpPr>
        <p:spPr>
          <a:xfrm>
            <a:off x="1035698" y="328686"/>
            <a:ext cx="3693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8572D55-63EF-4A18-809B-4C86941B5197}"/>
              </a:ext>
            </a:extLst>
          </p:cNvPr>
          <p:cNvSpPr txBox="1"/>
          <p:nvPr/>
        </p:nvSpPr>
        <p:spPr>
          <a:xfrm>
            <a:off x="1478374" y="351658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Elbow up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255873-4FE6-424A-9289-CE690E9C473D}"/>
              </a:ext>
            </a:extLst>
          </p:cNvPr>
          <p:cNvSpPr txBox="1"/>
          <p:nvPr/>
        </p:nvSpPr>
        <p:spPr>
          <a:xfrm>
            <a:off x="1462094" y="1171588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Elbow down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E7CD775-BEB5-4A31-899A-4B478C992D5B}"/>
              </a:ext>
            </a:extLst>
          </p:cNvPr>
          <p:cNvSpPr>
            <a:spLocks noChangeAspect="1"/>
          </p:cNvSpPr>
          <p:nvPr/>
        </p:nvSpPr>
        <p:spPr>
          <a:xfrm>
            <a:off x="1035698" y="756329"/>
            <a:ext cx="3693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E0A47FA-BD99-4361-AA02-5D90E447361F}"/>
              </a:ext>
            </a:extLst>
          </p:cNvPr>
          <p:cNvSpPr>
            <a:spLocks noChangeAspect="1"/>
          </p:cNvSpPr>
          <p:nvPr/>
        </p:nvSpPr>
        <p:spPr>
          <a:xfrm>
            <a:off x="1035698" y="1183972"/>
            <a:ext cx="3693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DBE4236-9E27-4C95-8C90-344A832CE1EE}"/>
              </a:ext>
            </a:extLst>
          </p:cNvPr>
          <p:cNvSpPr txBox="1"/>
          <p:nvPr/>
        </p:nvSpPr>
        <p:spPr>
          <a:xfrm>
            <a:off x="1462094" y="768553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config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5C8CB6-C87F-48A5-9677-29771FBB2A03}"/>
              </a:ext>
            </a:extLst>
          </p:cNvPr>
          <p:cNvGrpSpPr/>
          <p:nvPr/>
        </p:nvGrpSpPr>
        <p:grpSpPr>
          <a:xfrm>
            <a:off x="9326835" y="1397745"/>
            <a:ext cx="1668309" cy="1713753"/>
            <a:chOff x="9326835" y="1397745"/>
            <a:chExt cx="1668309" cy="171375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566020-FC00-4B33-A3C9-5B075FB4912A}"/>
                </a:ext>
              </a:extLst>
            </p:cNvPr>
            <p:cNvGrpSpPr/>
            <p:nvPr/>
          </p:nvGrpSpPr>
          <p:grpSpPr>
            <a:xfrm>
              <a:off x="9326835" y="1582412"/>
              <a:ext cx="1474236" cy="1198333"/>
              <a:chOff x="9463730" y="3669758"/>
              <a:chExt cx="1474236" cy="1198333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2BFFE7FC-30F5-4FB1-A9C6-CDD98BD8E725}"/>
                  </a:ext>
                </a:extLst>
              </p:cNvPr>
              <p:cNvCxnSpPr/>
              <p:nvPr/>
            </p:nvCxnSpPr>
            <p:spPr>
              <a:xfrm>
                <a:off x="9463730" y="4868091"/>
                <a:ext cx="1474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26DD047-C5D1-4FD5-B4AE-CF1ECD000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1723" y="3669758"/>
                <a:ext cx="0" cy="1198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A19C4-99F6-43F1-A613-08D7FC9A512B}"/>
                </a:ext>
              </a:extLst>
            </p:cNvPr>
            <p:cNvSpPr txBox="1"/>
            <p:nvPr/>
          </p:nvSpPr>
          <p:spPr>
            <a:xfrm>
              <a:off x="9346786" y="139774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BEFD1E-B787-4506-9DCB-382228F9409B}"/>
                </a:ext>
              </a:extLst>
            </p:cNvPr>
            <p:cNvSpPr txBox="1"/>
            <p:nvPr/>
          </p:nvSpPr>
          <p:spPr>
            <a:xfrm>
              <a:off x="10703076" y="274216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CB0D36-AE63-415A-BF50-D43ADF373D5E}"/>
              </a:ext>
            </a:extLst>
          </p:cNvPr>
          <p:cNvGrpSpPr/>
          <p:nvPr/>
        </p:nvGrpSpPr>
        <p:grpSpPr>
          <a:xfrm rot="5400000">
            <a:off x="9024794" y="2772847"/>
            <a:ext cx="1668309" cy="1713753"/>
            <a:chOff x="9326835" y="1397745"/>
            <a:chExt cx="1668309" cy="1713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09BED5-B6D2-4D10-BBBA-908829937E5B}"/>
                </a:ext>
              </a:extLst>
            </p:cNvPr>
            <p:cNvGrpSpPr/>
            <p:nvPr/>
          </p:nvGrpSpPr>
          <p:grpSpPr>
            <a:xfrm>
              <a:off x="9326835" y="1582412"/>
              <a:ext cx="1474236" cy="1198333"/>
              <a:chOff x="9463730" y="3669758"/>
              <a:chExt cx="1474236" cy="119833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FCB7262-CCFA-483E-B0F5-CDF6D8FC31BC}"/>
                  </a:ext>
                </a:extLst>
              </p:cNvPr>
              <p:cNvCxnSpPr/>
              <p:nvPr/>
            </p:nvCxnSpPr>
            <p:spPr>
              <a:xfrm>
                <a:off x="9463730" y="4868091"/>
                <a:ext cx="1474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E3CC34D-67C6-41AA-B1B6-F89C12EDE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1723" y="3669758"/>
                <a:ext cx="0" cy="1198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DA8138-6DE5-4FDC-8C84-8F4B9131CEB7}"/>
                </a:ext>
              </a:extLst>
            </p:cNvPr>
            <p:cNvSpPr txBox="1"/>
            <p:nvPr/>
          </p:nvSpPr>
          <p:spPr>
            <a:xfrm>
              <a:off x="9346786" y="139774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81F5C6-2BFF-401B-B0BD-8608568B234D}"/>
                </a:ext>
              </a:extLst>
            </p:cNvPr>
            <p:cNvSpPr txBox="1"/>
            <p:nvPr/>
          </p:nvSpPr>
          <p:spPr>
            <a:xfrm>
              <a:off x="10703076" y="274216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8608D0-A6C2-4F5E-8B91-DF44CC5C6459}"/>
              </a:ext>
            </a:extLst>
          </p:cNvPr>
          <p:cNvSpPr txBox="1"/>
          <p:nvPr/>
        </p:nvSpPr>
        <p:spPr>
          <a:xfrm>
            <a:off x="8771970" y="4487738"/>
            <a:ext cx="22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Impossible orientation</a:t>
            </a:r>
          </a:p>
        </p:txBody>
      </p:sp>
    </p:spTree>
    <p:extLst>
      <p:ext uri="{BB962C8B-B14F-4D97-AF65-F5344CB8AC3E}">
        <p14:creationId xmlns:p14="http://schemas.microsoft.com/office/powerpoint/2010/main" val="398062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F52D3BF7-775E-4E87-9182-BB225FF91DE7}"/>
              </a:ext>
            </a:extLst>
          </p:cNvPr>
          <p:cNvSpPr txBox="1"/>
          <p:nvPr/>
        </p:nvSpPr>
        <p:spPr>
          <a:xfrm>
            <a:off x="10077552" y="70287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Drawing not to scale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031753-A8F9-4CFF-AD27-854FDEA874E6}"/>
              </a:ext>
            </a:extLst>
          </p:cNvPr>
          <p:cNvGrpSpPr/>
          <p:nvPr/>
        </p:nvGrpSpPr>
        <p:grpSpPr>
          <a:xfrm>
            <a:off x="411439" y="0"/>
            <a:ext cx="11554371" cy="6951523"/>
            <a:chOff x="385314" y="-16277"/>
            <a:chExt cx="11554371" cy="6951523"/>
          </a:xfrm>
        </p:grpSpPr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D1C678B5-5A43-4792-9175-273A57ACE3EE}"/>
                </a:ext>
              </a:extLst>
            </p:cNvPr>
            <p:cNvSpPr/>
            <p:nvPr/>
          </p:nvSpPr>
          <p:spPr>
            <a:xfrm rot="13676427">
              <a:off x="2320047" y="3286255"/>
              <a:ext cx="779379" cy="1585111"/>
            </a:xfrm>
            <a:prstGeom prst="can">
              <a:avLst>
                <a:gd name="adj" fmla="val 10173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3002BD-99BC-482D-97F0-A9BE0DDE9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595" y="2505472"/>
              <a:ext cx="3768" cy="11612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6EA34B-5E1A-4B1B-9886-49B24BA96A7E}"/>
                </a:ext>
              </a:extLst>
            </p:cNvPr>
            <p:cNvSpPr/>
            <p:nvPr/>
          </p:nvSpPr>
          <p:spPr>
            <a:xfrm>
              <a:off x="2346821" y="6342392"/>
              <a:ext cx="997129" cy="5174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587C8419-A11E-4F2A-A2DD-1155A6269653}"/>
                </a:ext>
              </a:extLst>
            </p:cNvPr>
            <p:cNvSpPr/>
            <p:nvPr/>
          </p:nvSpPr>
          <p:spPr>
            <a:xfrm>
              <a:off x="2459011" y="5606657"/>
              <a:ext cx="779092" cy="1036466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8E2680-C5B0-4AEE-9893-8179DB8C3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885" y="3895777"/>
              <a:ext cx="1748036" cy="165431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CD077E-1E50-4A62-ABDA-85FBE59A7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886" y="4761158"/>
              <a:ext cx="28294" cy="78892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07BE3B-DDBB-4A70-AAFB-92A8619F7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920" y="3086120"/>
              <a:ext cx="0" cy="8096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386138-272A-48D8-87BB-891C5BEF6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8064" y="4349038"/>
              <a:ext cx="705807" cy="77904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30E9DBD5-15AA-4DF9-B2C3-3631A732D401}"/>
                </a:ext>
              </a:extLst>
            </p:cNvPr>
            <p:cNvCxnSpPr/>
            <p:nvPr/>
          </p:nvCxnSpPr>
          <p:spPr>
            <a:xfrm flipV="1">
              <a:off x="2836896" y="5393515"/>
              <a:ext cx="47376" cy="104706"/>
            </a:xfrm>
            <a:prstGeom prst="curvedConnector3">
              <a:avLst>
                <a:gd name="adj1" fmla="val 35282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6B5D3-F0BA-49F7-9025-61DD35876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422517" y="3249600"/>
              <a:ext cx="166186" cy="28580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A4D6B35A-8D35-4BCD-A6EB-312088C942B7}"/>
                </a:ext>
              </a:extLst>
            </p:cNvPr>
            <p:cNvSpPr/>
            <p:nvPr/>
          </p:nvSpPr>
          <p:spPr>
            <a:xfrm rot="13676427">
              <a:off x="5535293" y="1513918"/>
              <a:ext cx="779379" cy="1585111"/>
            </a:xfrm>
            <a:prstGeom prst="can">
              <a:avLst>
                <a:gd name="adj" fmla="val 10173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7050F4D0-2AE5-4F54-A1AA-15EC4CA7EA90}"/>
                </a:ext>
              </a:extLst>
            </p:cNvPr>
            <p:cNvCxnSpPr/>
            <p:nvPr/>
          </p:nvCxnSpPr>
          <p:spPr>
            <a:xfrm rot="5400000" flipV="1">
              <a:off x="9453009" y="2483706"/>
              <a:ext cx="47376" cy="104706"/>
            </a:xfrm>
            <a:prstGeom prst="curvedConnector3">
              <a:avLst>
                <a:gd name="adj1" fmla="val 35282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7830484-95D3-4EDC-98CE-6ABA74077095}"/>
                </a:ext>
              </a:extLst>
            </p:cNvPr>
            <p:cNvCxnSpPr>
              <a:cxnSpLocks/>
            </p:cNvCxnSpPr>
            <p:nvPr/>
          </p:nvCxnSpPr>
          <p:spPr>
            <a:xfrm>
              <a:off x="6048302" y="2128199"/>
              <a:ext cx="2825359" cy="2545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4EA480-60C4-4129-911B-859ADBB6082E}"/>
                </a:ext>
              </a:extLst>
            </p:cNvPr>
            <p:cNvCxnSpPr/>
            <p:nvPr/>
          </p:nvCxnSpPr>
          <p:spPr>
            <a:xfrm flipH="1">
              <a:off x="4932134" y="2491419"/>
              <a:ext cx="783103" cy="870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AB33FD-C936-44AC-9889-7FA196D8B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3331" y="1106579"/>
              <a:ext cx="1577645" cy="1684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CE9391-5010-442E-BF33-1A8E4F1AB3E7}"/>
                </a:ext>
              </a:extLst>
            </p:cNvPr>
            <p:cNvCxnSpPr>
              <a:cxnSpLocks/>
            </p:cNvCxnSpPr>
            <p:nvPr/>
          </p:nvCxnSpPr>
          <p:spPr>
            <a:xfrm>
              <a:off x="4573331" y="2791029"/>
              <a:ext cx="688925" cy="24336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55BE2-5570-4DC1-BC3E-2E8BDDC09730}"/>
                </a:ext>
              </a:extLst>
            </p:cNvPr>
            <p:cNvCxnSpPr>
              <a:cxnSpLocks/>
            </p:cNvCxnSpPr>
            <p:nvPr/>
          </p:nvCxnSpPr>
          <p:spPr>
            <a:xfrm>
              <a:off x="6150975" y="1106579"/>
              <a:ext cx="738600" cy="26477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84C22F34-4173-49D7-A147-0335ADA17939}"/>
                </a:ext>
              </a:extLst>
            </p:cNvPr>
            <p:cNvSpPr/>
            <p:nvPr/>
          </p:nvSpPr>
          <p:spPr>
            <a:xfrm rot="13676427">
              <a:off x="2252249" y="1114116"/>
              <a:ext cx="779379" cy="1585111"/>
            </a:xfrm>
            <a:prstGeom prst="can">
              <a:avLst>
                <a:gd name="adj" fmla="val 10173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330E30-DB2B-441E-B1A2-F26AD47DF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547" y="1736413"/>
              <a:ext cx="1748036" cy="165431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ACC7176-57EF-477E-A1BC-BCBB43F86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547" y="2601794"/>
              <a:ext cx="28294" cy="78892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8F94997-C3CE-44CD-94E9-B7DEBEC36BA1}"/>
                </a:ext>
              </a:extLst>
            </p:cNvPr>
            <p:cNvCxnSpPr>
              <a:cxnSpLocks/>
            </p:cNvCxnSpPr>
            <p:nvPr/>
          </p:nvCxnSpPr>
          <p:spPr>
            <a:xfrm>
              <a:off x="3667582" y="926755"/>
              <a:ext cx="0" cy="8096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7DDAF2-A471-46BC-A5C5-D05DEA42D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726" y="2189674"/>
              <a:ext cx="705807" cy="77904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5B1709-39E6-4973-A721-5D513B9C2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705" y="1781609"/>
              <a:ext cx="3178996" cy="3394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A797AF1-A0F0-47A5-8D4A-93B1FCE7E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92" y="4460339"/>
              <a:ext cx="0" cy="582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AF8D2B2C-8971-4B7D-89D7-EE7D27939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297350" y="1119180"/>
              <a:ext cx="166186" cy="285800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EB90874-7FF0-4001-B1AA-E992B2910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13372" flipV="1">
              <a:off x="6573529" y="1544915"/>
              <a:ext cx="166186" cy="285800"/>
            </a:xfrm>
            <a:prstGeom prst="rect">
              <a:avLst/>
            </a:prstGeom>
            <a:noFill/>
            <a:ln w="127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481DDF0E-9164-406F-8162-45CBDE2627A8}"/>
                    </a:ext>
                  </a:extLst>
                </p:cNvPr>
                <p:cNvSpPr txBox="1"/>
                <p:nvPr/>
              </p:nvSpPr>
              <p:spPr>
                <a:xfrm>
                  <a:off x="2872272" y="5168768"/>
                  <a:ext cx="3696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481DDF0E-9164-406F-8162-45CBDE26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272" y="5168768"/>
                  <a:ext cx="369653" cy="27699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A7716F-4528-4077-B72F-E54ADAFACEBF}"/>
                    </a:ext>
                  </a:extLst>
                </p:cNvPr>
                <p:cNvSpPr txBox="1"/>
                <p:nvPr/>
              </p:nvSpPr>
              <p:spPr>
                <a:xfrm>
                  <a:off x="3100734" y="3075874"/>
                  <a:ext cx="397771" cy="3148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A7716F-4528-4077-B72F-E54ADAFAC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734" y="3075874"/>
                  <a:ext cx="397771" cy="314849"/>
                </a:xfrm>
                <a:prstGeom prst="rect">
                  <a:avLst/>
                </a:prstGeom>
                <a:blipFill>
                  <a:blip r:embed="rId30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A8E589FF-DFD7-46A9-83B3-9C943AB62827}"/>
                    </a:ext>
                  </a:extLst>
                </p:cNvPr>
                <p:cNvSpPr txBox="1"/>
                <p:nvPr/>
              </p:nvSpPr>
              <p:spPr>
                <a:xfrm>
                  <a:off x="2939166" y="929545"/>
                  <a:ext cx="397771" cy="3148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A8E589FF-DFD7-46A9-83B3-9C943AB62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66" y="929545"/>
                  <a:ext cx="397771" cy="314849"/>
                </a:xfrm>
                <a:prstGeom prst="rect">
                  <a:avLst/>
                </a:prstGeom>
                <a:blipFill>
                  <a:blip r:embed="rId3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BB7F08A-636F-418E-9285-3A67E208B0B6}"/>
                    </a:ext>
                  </a:extLst>
                </p:cNvPr>
                <p:cNvSpPr txBox="1"/>
                <p:nvPr/>
              </p:nvSpPr>
              <p:spPr>
                <a:xfrm>
                  <a:off x="6666671" y="1691776"/>
                  <a:ext cx="393180" cy="3148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BB7F08A-636F-418E-9285-3A67E208B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671" y="1691776"/>
                  <a:ext cx="393180" cy="314849"/>
                </a:xfrm>
                <a:prstGeom prst="rect">
                  <a:avLst/>
                </a:prstGeom>
                <a:blipFill>
                  <a:blip r:embed="rId32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5E35722-EF53-48E1-B431-48D21FDDDFD0}"/>
                    </a:ext>
                  </a:extLst>
                </p:cNvPr>
                <p:cNvSpPr txBox="1"/>
                <p:nvPr/>
              </p:nvSpPr>
              <p:spPr>
                <a:xfrm>
                  <a:off x="9441586" y="2092492"/>
                  <a:ext cx="397771" cy="3148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5E35722-EF53-48E1-B431-48D21FDDD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586" y="2092492"/>
                  <a:ext cx="397771" cy="314849"/>
                </a:xfrm>
                <a:prstGeom prst="rect">
                  <a:avLst/>
                </a:prstGeom>
                <a:blipFill>
                  <a:blip r:embed="rId33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B1471E8-41B5-4DCF-BC50-7D3F89FB852D}"/>
                </a:ext>
              </a:extLst>
            </p:cNvPr>
            <p:cNvSpPr txBox="1"/>
            <p:nvPr/>
          </p:nvSpPr>
          <p:spPr>
            <a:xfrm>
              <a:off x="2524150" y="656591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A403875-18AD-4049-9BAA-5AC6756689AC}"/>
                </a:ext>
              </a:extLst>
            </p:cNvPr>
            <p:cNvSpPr txBox="1"/>
            <p:nvPr/>
          </p:nvSpPr>
          <p:spPr>
            <a:xfrm>
              <a:off x="1510414" y="3479418"/>
              <a:ext cx="874854" cy="314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2B9C111-DEE0-494F-8F99-16A194A1B1CA}"/>
                </a:ext>
              </a:extLst>
            </p:cNvPr>
            <p:cNvSpPr txBox="1"/>
            <p:nvPr/>
          </p:nvSpPr>
          <p:spPr>
            <a:xfrm>
              <a:off x="1863721" y="1243146"/>
              <a:ext cx="645878" cy="314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Elbow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2730C19-A4BD-4DF3-9CA3-BB64D7A87CBE}"/>
                </a:ext>
              </a:extLst>
            </p:cNvPr>
            <p:cNvSpPr txBox="1"/>
            <p:nvPr/>
          </p:nvSpPr>
          <p:spPr>
            <a:xfrm>
              <a:off x="4861960" y="1401070"/>
              <a:ext cx="579956" cy="314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Wrist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D6BA63C-6967-4D57-8B8C-DC28D4036E7E}"/>
                </a:ext>
              </a:extLst>
            </p:cNvPr>
            <p:cNvSpPr txBox="1"/>
            <p:nvPr/>
          </p:nvSpPr>
          <p:spPr>
            <a:xfrm>
              <a:off x="10557642" y="1783682"/>
              <a:ext cx="769631" cy="314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Gripper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759913C-3C7B-4C64-B04A-10E479AC05D9}"/>
                </a:ext>
              </a:extLst>
            </p:cNvPr>
            <p:cNvSpPr txBox="1"/>
            <p:nvPr/>
          </p:nvSpPr>
          <p:spPr>
            <a:xfrm>
              <a:off x="7704925" y="2808127"/>
              <a:ext cx="148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Rotating wrist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1AC140-2DA4-40D8-A9DF-460E8930A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508" y="3770517"/>
              <a:ext cx="725905" cy="220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F632BC-C0C6-408C-AB5C-5B12BEAB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507" y="5550086"/>
              <a:ext cx="2009059" cy="166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5DED831-16AD-4199-83E0-4948ACE47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507" y="3794267"/>
              <a:ext cx="11728" cy="17286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177CF8-4C69-41B0-B4D6-2DACBE29B38F}"/>
                </a:ext>
              </a:extLst>
            </p:cNvPr>
            <p:cNvSpPr txBox="1"/>
            <p:nvPr/>
          </p:nvSpPr>
          <p:spPr>
            <a:xfrm rot="16200000">
              <a:off x="136695" y="4538265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76.2 mm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4CE69E-A79F-41F7-877E-2AE62D757D44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H="1" flipV="1">
              <a:off x="768669" y="1568207"/>
              <a:ext cx="2061074" cy="1596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86E805-3103-4F2D-AA2A-2CD1E5DA70E6}"/>
                </a:ext>
              </a:extLst>
            </p:cNvPr>
            <p:cNvSpPr txBox="1"/>
            <p:nvPr/>
          </p:nvSpPr>
          <p:spPr>
            <a:xfrm rot="16200000">
              <a:off x="-54550" y="250209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146.05 mm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B812B06-C8D1-4013-A8C5-B4CBCA5866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235" y="1604884"/>
              <a:ext cx="0" cy="21501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F3A5489-D5A1-4792-B6F5-E075C7373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030" y="-16277"/>
              <a:ext cx="0" cy="14946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F1DAAE1-9237-4176-8781-CCC903415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829" y="402776"/>
              <a:ext cx="0" cy="17853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162E6CF-220C-453C-8524-AF4A8FFCEAC0}"/>
                </a:ext>
              </a:extLst>
            </p:cNvPr>
            <p:cNvCxnSpPr>
              <a:cxnSpLocks/>
            </p:cNvCxnSpPr>
            <p:nvPr/>
          </p:nvCxnSpPr>
          <p:spPr>
            <a:xfrm>
              <a:off x="2811100" y="415745"/>
              <a:ext cx="3254601" cy="2034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48B8E-FB9E-4CFB-A605-4F337853DA22}"/>
                </a:ext>
              </a:extLst>
            </p:cNvPr>
            <p:cNvSpPr txBox="1"/>
            <p:nvPr/>
          </p:nvSpPr>
          <p:spPr>
            <a:xfrm rot="245253">
              <a:off x="3896976" y="218110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187.325 mm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C0B24DB-5E13-4C57-B31B-76FEC394D909}"/>
                </a:ext>
              </a:extLst>
            </p:cNvPr>
            <p:cNvCxnSpPr>
              <a:cxnSpLocks/>
            </p:cNvCxnSpPr>
            <p:nvPr/>
          </p:nvCxnSpPr>
          <p:spPr>
            <a:xfrm>
              <a:off x="6052824" y="620259"/>
              <a:ext cx="2820837" cy="1527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DC9D5-E580-4396-8F51-A313FD0D63AD}"/>
                </a:ext>
              </a:extLst>
            </p:cNvPr>
            <p:cNvSpPr txBox="1"/>
            <p:nvPr/>
          </p:nvSpPr>
          <p:spPr>
            <a:xfrm>
              <a:off x="6954511" y="40369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34 mm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87AC10B-663C-4950-8AE8-078DFF30F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35247" y="696645"/>
              <a:ext cx="5921" cy="19390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58792B2-B457-494C-869D-8D0718974A68}"/>
                </a:ext>
              </a:extLst>
            </p:cNvPr>
            <p:cNvCxnSpPr>
              <a:cxnSpLocks/>
            </p:cNvCxnSpPr>
            <p:nvPr/>
          </p:nvCxnSpPr>
          <p:spPr>
            <a:xfrm>
              <a:off x="8871166" y="775188"/>
              <a:ext cx="1452716" cy="809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A9FBED-4EF8-4828-837E-8E6EADDE4A24}"/>
                </a:ext>
              </a:extLst>
            </p:cNvPr>
            <p:cNvSpPr txBox="1"/>
            <p:nvPr/>
          </p:nvSpPr>
          <p:spPr>
            <a:xfrm>
              <a:off x="9184306" y="49035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34 mm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2B9397-A40E-42C7-B99F-E42F164FE000}"/>
                </a:ext>
              </a:extLst>
            </p:cNvPr>
            <p:cNvGrpSpPr/>
            <p:nvPr/>
          </p:nvGrpSpPr>
          <p:grpSpPr>
            <a:xfrm>
              <a:off x="2819966" y="4774997"/>
              <a:ext cx="1624873" cy="1422807"/>
              <a:chOff x="2819966" y="4774997"/>
              <a:chExt cx="1624873" cy="1422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5369E682-830D-48B0-8283-2D53480E58C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8700" y="4917996"/>
                    <a:ext cx="4677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5369E682-830D-48B0-8283-2D53480E5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8700" y="4917996"/>
                    <a:ext cx="46775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74562AD-0DF5-46F7-B8CB-96C780DBA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726" y="5674044"/>
                <a:ext cx="1478513" cy="14250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D564B8D-5505-4A26-ABAB-4EA95663AD4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8601" y="5828472"/>
                    <a:ext cx="366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D564B8D-5505-4A26-ABAB-4EA95663A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8601" y="5828472"/>
                    <a:ext cx="36623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7142C13-754C-4682-9D46-2A3338C776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706" y="5257148"/>
                <a:ext cx="633346" cy="42340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F938BE1-85AC-415B-8E44-709963E6D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6082" y="4997624"/>
                <a:ext cx="0" cy="6764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0AEC7F60-F7B8-4BB6-BCC4-91B59435D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19966" y="4774997"/>
                    <a:ext cx="4677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0AEC7F60-F7B8-4BB6-BCC4-91B59435D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966" y="4774997"/>
                    <a:ext cx="4677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67CC602-3AEA-40F2-BE66-C87F348698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9966" y="5684850"/>
                <a:ext cx="46853" cy="4685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121BD5F-F0D5-4733-BEDD-07E0FD8BD300}"/>
                </a:ext>
              </a:extLst>
            </p:cNvPr>
            <p:cNvGrpSpPr/>
            <p:nvPr/>
          </p:nvGrpSpPr>
          <p:grpSpPr>
            <a:xfrm>
              <a:off x="1296930" y="2700571"/>
              <a:ext cx="3064913" cy="1458561"/>
              <a:chOff x="1294740" y="5204725"/>
              <a:chExt cx="3064913" cy="14585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6717544-6279-47F0-9BFE-561467C874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429" y="5297426"/>
                    <a:ext cx="46775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6717544-6279-47F0-9BFE-561467C87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429" y="5297426"/>
                    <a:ext cx="4677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48953A0-02CB-4491-8E29-81BF7977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55460" y="6296705"/>
                <a:ext cx="1364336" cy="1255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428D58D-9436-424A-AAC9-0784FED7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1294740" y="6293954"/>
                    <a:ext cx="36623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428D58D-9436-424A-AAC9-0784FED7A5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4740" y="6293954"/>
                    <a:ext cx="3662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EA885807-FEE5-4390-B8A3-591C2426B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7776" y="5367961"/>
                <a:ext cx="1161124" cy="1060848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DC9D5CA-C080-46F0-96C7-26875CB47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1906" y="5587407"/>
                <a:ext cx="0" cy="8079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D31BDEA-2FD5-4D8A-82F8-B7A08DC8F2DF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183" y="5204725"/>
                    <a:ext cx="4514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D31BDEA-2FD5-4D8A-82F8-B7A08DC8F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183" y="5204725"/>
                    <a:ext cx="45147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75B4584-516C-4855-A86A-662A0DF57450}"/>
                </a:ext>
              </a:extLst>
            </p:cNvPr>
            <p:cNvGrpSpPr/>
            <p:nvPr/>
          </p:nvGrpSpPr>
          <p:grpSpPr>
            <a:xfrm>
              <a:off x="2444384" y="757147"/>
              <a:ext cx="2045434" cy="1451468"/>
              <a:chOff x="2458034" y="5495090"/>
              <a:chExt cx="2045434" cy="14514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EA3AB6C-0456-46B3-97E9-33FC7748699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3565" y="6577226"/>
                    <a:ext cx="46775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EA3AB6C-0456-46B3-97E9-33FC77486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3565" y="6577226"/>
                    <a:ext cx="46775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06EC568-050B-45EA-9D17-CCF8C537F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8916" y="6491869"/>
                <a:ext cx="1664552" cy="18516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0BFB2AFA-1A8F-4E83-9FAE-5AFE885E77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58034" y="5613591"/>
                    <a:ext cx="36623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0BFB2AFA-1A8F-4E83-9FAE-5AFE885E7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8034" y="5613591"/>
                    <a:ext cx="36623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DDE2EA9-61E5-4481-9E9B-AC889273A4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6896" y="5583034"/>
                <a:ext cx="864247" cy="915340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5BA4450-76D5-49C6-8158-F7425CC1A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272" y="5815449"/>
                <a:ext cx="0" cy="67642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FA85395-7F3A-41B7-B779-32EE797B81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68656" y="5495090"/>
                    <a:ext cx="4514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FA85395-7F3A-41B7-B779-32EE797B81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8656" y="5495090"/>
                    <a:ext cx="45147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0A7EDD-BB0B-463C-A955-37C60BD642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9966" y="6465810"/>
                <a:ext cx="46853" cy="468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E2F8510-C541-4E61-9CF5-61C48BA6FBEE}"/>
                </a:ext>
              </a:extLst>
            </p:cNvPr>
            <p:cNvGrpSpPr/>
            <p:nvPr/>
          </p:nvGrpSpPr>
          <p:grpSpPr>
            <a:xfrm>
              <a:off x="4684012" y="914557"/>
              <a:ext cx="2617989" cy="1232300"/>
              <a:chOff x="1474580" y="5280363"/>
              <a:chExt cx="2617989" cy="12323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C87D221-687C-44CC-971A-94848F935C4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143" y="5515464"/>
                    <a:ext cx="46775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C87D221-687C-44CC-971A-94848F935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5143" y="5515464"/>
                    <a:ext cx="46775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22F3F42-D137-4D59-A2B8-F6062B386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4580" y="6366271"/>
                <a:ext cx="1364336" cy="12559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71DC1979-6032-4378-9C24-064FADD186DF}"/>
                      </a:ext>
                    </a:extLst>
                  </p:cNvPr>
                  <p:cNvSpPr txBox="1"/>
                  <p:nvPr/>
                </p:nvSpPr>
                <p:spPr>
                  <a:xfrm>
                    <a:off x="1490130" y="6006387"/>
                    <a:ext cx="36623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71DC1979-6032-4378-9C24-064FADD18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0130" y="6006387"/>
                    <a:ext cx="3662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11A002D1-6855-40C3-A84A-E40CBB5B4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6896" y="5608871"/>
                <a:ext cx="975560" cy="889503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7447C6A6-8328-47BC-B768-1DB2FBB95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272" y="5815449"/>
                <a:ext cx="0" cy="67642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443A12F1-85FB-45B9-B5F1-D0212F2C5ABE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099" y="5280363"/>
                    <a:ext cx="4514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443A12F1-85FB-45B9-B5F1-D0212F2C5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099" y="5280363"/>
                    <a:ext cx="45147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710838A-DDF6-458D-83DE-C21BD853F0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9966" y="6465810"/>
                <a:ext cx="46853" cy="468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F57189E-A842-4F2B-A296-CC6BABEFDE8F}"/>
                </a:ext>
              </a:extLst>
            </p:cNvPr>
            <p:cNvGrpSpPr/>
            <p:nvPr/>
          </p:nvGrpSpPr>
          <p:grpSpPr>
            <a:xfrm>
              <a:off x="4938702" y="1497945"/>
              <a:ext cx="2937374" cy="1470203"/>
              <a:chOff x="1735812" y="5863137"/>
              <a:chExt cx="2937374" cy="14702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2897FCB-605A-4C03-AAE8-DDB06EB19AE8}"/>
                      </a:ext>
                    </a:extLst>
                  </p:cNvPr>
                  <p:cNvSpPr txBox="1"/>
                  <p:nvPr/>
                </p:nvSpPr>
                <p:spPr>
                  <a:xfrm>
                    <a:off x="2768732" y="5863137"/>
                    <a:ext cx="4660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2897FCB-605A-4C03-AAE8-DDB06EB19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8732" y="5863137"/>
                    <a:ext cx="46609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77CF925D-F46C-44D8-A973-57891C371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8916" y="6491869"/>
                <a:ext cx="1478513" cy="142508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27D5FA25-7A8E-4E31-AAD5-44B808BC8875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48" y="6416436"/>
                    <a:ext cx="36623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27D5FA25-7A8E-4E31-AAD5-44B808BC88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6948" y="6416436"/>
                    <a:ext cx="36623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62DF7499-B4A7-469A-A976-6D7CBB3FA1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1141" y="6498373"/>
                <a:ext cx="725755" cy="79217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EA22C02-0870-4FAA-A1CB-993A12BB3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272" y="6055729"/>
                <a:ext cx="6120" cy="43614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EDB340AE-0E6D-493A-9A6B-F68C827110EF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12" y="6964008"/>
                    <a:ext cx="4578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EDB340AE-0E6D-493A-9A6B-F68C82711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12" y="6964008"/>
                    <a:ext cx="457882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52579B6-08A0-4D66-9570-EA9ECE1724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9966" y="6465810"/>
                <a:ext cx="46853" cy="4685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52" name="Cylinder 51">
              <a:extLst>
                <a:ext uri="{FF2B5EF4-FFF2-40B4-BE49-F238E27FC236}">
                  <a16:creationId xmlns:a16="http://schemas.microsoft.com/office/drawing/2014/main" id="{E66C6186-0701-46D4-959E-DB69BF76AB56}"/>
                </a:ext>
              </a:extLst>
            </p:cNvPr>
            <p:cNvSpPr/>
            <p:nvPr/>
          </p:nvSpPr>
          <p:spPr>
            <a:xfrm rot="5743436">
              <a:off x="8575318" y="1871213"/>
              <a:ext cx="779092" cy="1036466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1571C9-ECBC-4793-A9CC-0CCE2FFFE88A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 flipH="1" flipV="1">
              <a:off x="9357205" y="2460798"/>
              <a:ext cx="839662" cy="83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EF6494-0C26-40C4-8578-CE9FCAAB7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5025" y="635660"/>
              <a:ext cx="0" cy="17409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693363-333A-4D32-A93E-7E6403E84F53}"/>
                </a:ext>
              </a:extLst>
            </p:cNvPr>
            <p:cNvGrpSpPr/>
            <p:nvPr/>
          </p:nvGrpSpPr>
          <p:grpSpPr>
            <a:xfrm>
              <a:off x="9533910" y="1540775"/>
              <a:ext cx="2405775" cy="1961374"/>
              <a:chOff x="10218392" y="-275119"/>
              <a:chExt cx="2405775" cy="1961374"/>
            </a:xfrm>
          </p:grpSpPr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846043F3-6E07-4007-8607-DFB71D43A97C}"/>
                  </a:ext>
                </a:extLst>
              </p:cNvPr>
              <p:cNvSpPr/>
              <p:nvPr/>
            </p:nvSpPr>
            <p:spPr>
              <a:xfrm>
                <a:off x="10881349" y="481952"/>
                <a:ext cx="405342" cy="394295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70870151-9BEE-4C7E-BCB7-180020DB5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2545" y="-275119"/>
                    <a:ext cx="366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70870151-9BEE-4C7E-BCB7-180020DB5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5" y="-275119"/>
                    <a:ext cx="36623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B501B5D-8946-465D-BAFD-752301E86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7929" y="655345"/>
                    <a:ext cx="366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B501B5D-8946-465D-BAFD-752301E86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7929" y="655345"/>
                    <a:ext cx="36623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0E82A114-9AF4-427A-8419-B9312DEB0D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8392" y="1316923"/>
                    <a:ext cx="366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0E82A114-9AF4-427A-8419-B9312DEB0D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8392" y="1316923"/>
                    <a:ext cx="36623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4E11955-389C-4487-8090-9352E976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7067" y="783874"/>
                <a:ext cx="1282057" cy="17137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C51A05D-415D-4E9D-B278-2A5144E38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8843" y="793240"/>
                <a:ext cx="529962" cy="68812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C14871A-8CB3-4D6C-989A-F1DC4A488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7938" y="-77244"/>
                <a:ext cx="15762" cy="8711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625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29017A7-BDD1-49F9-B78B-0998A9BFA455}"/>
              </a:ext>
            </a:extLst>
          </p:cNvPr>
          <p:cNvGrpSpPr/>
          <p:nvPr/>
        </p:nvGrpSpPr>
        <p:grpSpPr>
          <a:xfrm>
            <a:off x="5640959" y="1345756"/>
            <a:ext cx="2382051" cy="1600644"/>
            <a:chOff x="5640959" y="1345756"/>
            <a:chExt cx="2382051" cy="16006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5C435A-F587-4AF8-9D77-7B3700B85126}"/>
                </a:ext>
              </a:extLst>
            </p:cNvPr>
            <p:cNvGrpSpPr/>
            <p:nvPr/>
          </p:nvGrpSpPr>
          <p:grpSpPr>
            <a:xfrm>
              <a:off x="5640959" y="1887608"/>
              <a:ext cx="1058793" cy="1058792"/>
              <a:chOff x="5640959" y="1887608"/>
              <a:chExt cx="1058793" cy="105879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6BEA77B-F07F-4A7C-ABAF-8E8DD10E6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40960" y="1887608"/>
                <a:ext cx="1058792" cy="105879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3A166A-A25F-4B2F-8479-B7D7D82DA72C}"/>
                  </a:ext>
                </a:extLst>
              </p:cNvPr>
              <p:cNvSpPr/>
              <p:nvPr/>
            </p:nvSpPr>
            <p:spPr>
              <a:xfrm>
                <a:off x="5640959" y="1887608"/>
                <a:ext cx="455971" cy="10587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F65FF84-6CA0-401B-B1A2-7E5255175095}"/>
                  </a:ext>
                </a:extLst>
              </p:cNvPr>
              <p:cNvSpPr/>
              <p:nvPr/>
            </p:nvSpPr>
            <p:spPr>
              <a:xfrm>
                <a:off x="6243781" y="1887608"/>
                <a:ext cx="455971" cy="10587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EF7BE9B-B211-4F79-86F9-3165DC697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3542" y="2340190"/>
                <a:ext cx="153628" cy="1536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D1414FBF-6CB9-4BDE-B3A0-991D2296AD2A}"/>
                </a:ext>
              </a:extLst>
            </p:cNvPr>
            <p:cNvSpPr/>
            <p:nvPr/>
          </p:nvSpPr>
          <p:spPr>
            <a:xfrm>
              <a:off x="6106167" y="1345756"/>
              <a:ext cx="914400" cy="389451"/>
            </a:xfrm>
            <a:prstGeom prst="wedgeRectCallout">
              <a:avLst>
                <a:gd name="adj1" fmla="val -41035"/>
                <a:gd name="adj2" fmla="val 836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EDBE3A06-04E8-412C-BDF4-D264E23E1DFF}"/>
                </a:ext>
              </a:extLst>
            </p:cNvPr>
            <p:cNvSpPr/>
            <p:nvPr/>
          </p:nvSpPr>
          <p:spPr>
            <a:xfrm>
              <a:off x="6861686" y="2417004"/>
              <a:ext cx="1161324" cy="389451"/>
            </a:xfrm>
            <a:prstGeom prst="wedgeRectCallout">
              <a:avLst>
                <a:gd name="adj1" fmla="val -65277"/>
                <a:gd name="adj2" fmla="val 685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Obstacles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44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6C03F-5A3A-455D-A2F0-CE741BD3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7335807" cy="5819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BBD65EC-B63F-456C-B74A-899C1A1844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004395"/>
                  </p:ext>
                </p:extLst>
              </p:nvPr>
            </p:nvGraphicFramePr>
            <p:xfrm>
              <a:off x="5807279" y="4573288"/>
              <a:ext cx="5937250" cy="7229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5225">
                      <a:extLst>
                        <a:ext uri="{9D8B030D-6E8A-4147-A177-3AD203B41FA5}">
                          <a16:colId xmlns:a16="http://schemas.microsoft.com/office/drawing/2014/main" val="3050224836"/>
                        </a:ext>
                      </a:extLst>
                    </a:gridCol>
                    <a:gridCol w="1192530">
                      <a:extLst>
                        <a:ext uri="{9D8B030D-6E8A-4147-A177-3AD203B41FA5}">
                          <a16:colId xmlns:a16="http://schemas.microsoft.com/office/drawing/2014/main" val="2728397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4223917589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997533105"/>
                        </a:ext>
                      </a:extLst>
                    </a:gridCol>
                    <a:gridCol w="1191895">
                      <a:extLst>
                        <a:ext uri="{9D8B030D-6E8A-4147-A177-3AD203B41FA5}">
                          <a16:colId xmlns:a16="http://schemas.microsoft.com/office/drawing/2014/main" val="40843201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Link number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8311680"/>
                      </a:ext>
                    </a:extLst>
                  </a:tr>
                  <a:tr h="184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6.2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0767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146.05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7783778"/>
                      </a:ext>
                    </a:extLst>
                  </a:tr>
                  <a:tr h="587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187.325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1006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BBD65EC-B63F-456C-B74A-899C1A1844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004395"/>
                  </p:ext>
                </p:extLst>
              </p:nvPr>
            </p:nvGraphicFramePr>
            <p:xfrm>
              <a:off x="5807279" y="4573288"/>
              <a:ext cx="5937250" cy="7229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5225">
                      <a:extLst>
                        <a:ext uri="{9D8B030D-6E8A-4147-A177-3AD203B41FA5}">
                          <a16:colId xmlns:a16="http://schemas.microsoft.com/office/drawing/2014/main" val="3050224836"/>
                        </a:ext>
                      </a:extLst>
                    </a:gridCol>
                    <a:gridCol w="1192530">
                      <a:extLst>
                        <a:ext uri="{9D8B030D-6E8A-4147-A177-3AD203B41FA5}">
                          <a16:colId xmlns:a16="http://schemas.microsoft.com/office/drawing/2014/main" val="2728397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4223917589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997533105"/>
                        </a:ext>
                      </a:extLst>
                    </a:gridCol>
                    <a:gridCol w="1191895">
                      <a:extLst>
                        <a:ext uri="{9D8B030D-6E8A-4147-A177-3AD203B41FA5}">
                          <a16:colId xmlns:a16="http://schemas.microsoft.com/office/drawing/2014/main" val="4084320157"/>
                        </a:ext>
                      </a:extLst>
                    </a:gridCol>
                  </a:tblGrid>
                  <a:tr h="1793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Link number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7959" t="-23333" r="-302041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7959" t="-23333" r="-202041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7959" t="-23333" r="-102041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7959" t="-23333" r="-2041" b="-34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311680"/>
                      </a:ext>
                    </a:extLst>
                  </a:tr>
                  <a:tr h="184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7959" t="-123333" r="-202041" b="-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7959" t="-123333" r="-102041" b="-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7959" t="-123333" r="-2041" b="-24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0767663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146.05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7959" t="-231034" r="-2041" b="-15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783778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187.325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7959" t="-320000" r="-2041" b="-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0068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326BE7-47B0-459A-877A-9611913043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35871" y="2326159"/>
            <a:ext cx="3514725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259BE-9FCC-48B5-9882-D39919620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541" y="264014"/>
            <a:ext cx="5144459" cy="1824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054F3-F04F-47ED-85BE-2A4189FCA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593" y="5491921"/>
            <a:ext cx="3406555" cy="11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6C03F-5A3A-455D-A2F0-CE741BD3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7335807" cy="5819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26BE7-47B0-459A-877A-9611913043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1378" y="1298547"/>
            <a:ext cx="3514725" cy="192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054F3-F04F-47ED-85BE-2A4189FCA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93" y="5491921"/>
            <a:ext cx="3406555" cy="1183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C32E1E1-A770-428A-98B8-F82DA9D02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457560"/>
                  </p:ext>
                </p:extLst>
              </p:nvPr>
            </p:nvGraphicFramePr>
            <p:xfrm>
              <a:off x="5919150" y="3824349"/>
              <a:ext cx="5937250" cy="1081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5225">
                      <a:extLst>
                        <a:ext uri="{9D8B030D-6E8A-4147-A177-3AD203B41FA5}">
                          <a16:colId xmlns:a16="http://schemas.microsoft.com/office/drawing/2014/main" val="3050224836"/>
                        </a:ext>
                      </a:extLst>
                    </a:gridCol>
                    <a:gridCol w="1192530">
                      <a:extLst>
                        <a:ext uri="{9D8B030D-6E8A-4147-A177-3AD203B41FA5}">
                          <a16:colId xmlns:a16="http://schemas.microsoft.com/office/drawing/2014/main" val="2728397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4223917589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997533105"/>
                        </a:ext>
                      </a:extLst>
                    </a:gridCol>
                    <a:gridCol w="1191895">
                      <a:extLst>
                        <a:ext uri="{9D8B030D-6E8A-4147-A177-3AD203B41FA5}">
                          <a16:colId xmlns:a16="http://schemas.microsoft.com/office/drawing/2014/main" val="40843201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Link number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8311680"/>
                      </a:ext>
                    </a:extLst>
                  </a:tr>
                  <a:tr h="184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6.2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0767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146.05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7783778"/>
                      </a:ext>
                    </a:extLst>
                  </a:tr>
                  <a:tr h="587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187.325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1006864"/>
                      </a:ext>
                    </a:extLst>
                  </a:tr>
                  <a:tr h="587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8651619"/>
                      </a:ext>
                    </a:extLst>
                  </a:tr>
                  <a:tr h="587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52316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C32E1E1-A770-428A-98B8-F82DA9D02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457560"/>
                  </p:ext>
                </p:extLst>
              </p:nvPr>
            </p:nvGraphicFramePr>
            <p:xfrm>
              <a:off x="5919150" y="3824349"/>
              <a:ext cx="5937250" cy="1081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5225">
                      <a:extLst>
                        <a:ext uri="{9D8B030D-6E8A-4147-A177-3AD203B41FA5}">
                          <a16:colId xmlns:a16="http://schemas.microsoft.com/office/drawing/2014/main" val="3050224836"/>
                        </a:ext>
                      </a:extLst>
                    </a:gridCol>
                    <a:gridCol w="1192530">
                      <a:extLst>
                        <a:ext uri="{9D8B030D-6E8A-4147-A177-3AD203B41FA5}">
                          <a16:colId xmlns:a16="http://schemas.microsoft.com/office/drawing/2014/main" val="2728397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4223917589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997533105"/>
                        </a:ext>
                      </a:extLst>
                    </a:gridCol>
                    <a:gridCol w="1191895">
                      <a:extLst>
                        <a:ext uri="{9D8B030D-6E8A-4147-A177-3AD203B41FA5}">
                          <a16:colId xmlns:a16="http://schemas.microsoft.com/office/drawing/2014/main" val="4084320157"/>
                        </a:ext>
                      </a:extLst>
                    </a:gridCol>
                  </a:tblGrid>
                  <a:tr h="1793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Link number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97959" t="-23333" r="-302551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7959" t="-23333" r="-202551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7959" t="-23333" r="-102551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97959" t="-23333" r="-2551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311680"/>
                      </a:ext>
                    </a:extLst>
                  </a:tr>
                  <a:tr h="184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97959" t="-123333" r="-202551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97959" t="-123333" r="-102551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7959" t="-123333" r="-2551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0767663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146.05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7959" t="-231034" r="-2551" b="-3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783778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187.325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7959" t="-320000" r="-2551" b="-24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006864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97959" t="-434483" r="-202551" b="-1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7959" t="-434483" r="-2551" b="-15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651619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7959" t="-516667" r="-2551" b="-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3164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540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179A331-0DC2-42E9-896C-6C5C5BE0DAED}"/>
              </a:ext>
            </a:extLst>
          </p:cNvPr>
          <p:cNvGrpSpPr/>
          <p:nvPr/>
        </p:nvGrpSpPr>
        <p:grpSpPr>
          <a:xfrm>
            <a:off x="2275296" y="85617"/>
            <a:ext cx="9543641" cy="5874937"/>
            <a:chOff x="2275296" y="94006"/>
            <a:chExt cx="9543641" cy="58749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01886-6328-4D7A-AD11-1C28F9E0B640}"/>
                </a:ext>
              </a:extLst>
            </p:cNvPr>
            <p:cNvGrpSpPr/>
            <p:nvPr/>
          </p:nvGrpSpPr>
          <p:grpSpPr>
            <a:xfrm>
              <a:off x="2275296" y="94006"/>
              <a:ext cx="9543641" cy="5874937"/>
              <a:chOff x="2275296" y="94006"/>
              <a:chExt cx="9543641" cy="587493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1D49C11-8C59-4AFD-8372-3F4FAB92A7B3}"/>
                  </a:ext>
                </a:extLst>
              </p:cNvPr>
              <p:cNvGrpSpPr/>
              <p:nvPr/>
            </p:nvGrpSpPr>
            <p:grpSpPr>
              <a:xfrm>
                <a:off x="2275296" y="94006"/>
                <a:ext cx="9543641" cy="5874937"/>
                <a:chOff x="2275296" y="94006"/>
                <a:chExt cx="9543641" cy="5874937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2BAB4361-DCFD-4B0E-A704-024982DBD9A5}"/>
                    </a:ext>
                  </a:extLst>
                </p:cNvPr>
                <p:cNvCxnSpPr/>
                <p:nvPr/>
              </p:nvCxnSpPr>
              <p:spPr>
                <a:xfrm>
                  <a:off x="2751909" y="5599611"/>
                  <a:ext cx="868244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8174202B-E37A-4C56-B175-AB5A4BC3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1909" y="875211"/>
                  <a:ext cx="0" cy="47244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FFFC938-FD0A-47B1-80B2-C3781E6BCF5D}"/>
                    </a:ext>
                  </a:extLst>
                </p:cNvPr>
                <p:cNvCxnSpPr/>
                <p:nvPr/>
              </p:nvCxnSpPr>
              <p:spPr>
                <a:xfrm flipV="1">
                  <a:off x="2751909" y="2943497"/>
                  <a:ext cx="3918857" cy="265611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BA832B8-335B-485A-AF7E-197125077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10318" y="2783047"/>
                  <a:ext cx="320898" cy="32089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219BC3A-C779-4792-9AAA-6AB341BEF740}"/>
                    </a:ext>
                  </a:extLst>
                </p:cNvPr>
                <p:cNvCxnSpPr>
                  <a:cxnSpLocks/>
                  <a:stCxn id="9" idx="0"/>
                  <a:endCxn id="11" idx="4"/>
                </p:cNvCxnSpPr>
                <p:nvPr/>
              </p:nvCxnSpPr>
              <p:spPr>
                <a:xfrm flipV="1">
                  <a:off x="6670767" y="1554108"/>
                  <a:ext cx="180210" cy="122893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8EF2F74-8EC6-4723-903F-56F7FBAD45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377376">
                  <a:off x="6708106" y="1234176"/>
                  <a:ext cx="320898" cy="32089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0DFBE5B-A129-48E7-B87E-A71526220084}"/>
                    </a:ext>
                  </a:extLst>
                </p:cNvPr>
                <p:cNvCxnSpPr>
                  <a:cxnSpLocks/>
                  <a:endCxn id="11" idx="3"/>
                </p:cNvCxnSpPr>
                <p:nvPr/>
              </p:nvCxnSpPr>
              <p:spPr>
                <a:xfrm flipV="1">
                  <a:off x="2751908" y="1494968"/>
                  <a:ext cx="3991445" cy="410464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FCDB6EB-FEC7-4E61-8FEF-CFBFC417C940}"/>
                    </a:ext>
                  </a:extLst>
                </p:cNvPr>
                <p:cNvCxnSpPr>
                  <a:cxnSpLocks/>
                  <a:stCxn id="11" idx="7"/>
                </p:cNvCxnSpPr>
                <p:nvPr/>
              </p:nvCxnSpPr>
              <p:spPr>
                <a:xfrm flipV="1">
                  <a:off x="6993757" y="378691"/>
                  <a:ext cx="1051116" cy="9155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E173AA9-69A2-44A1-B7B3-7B84E9909F31}"/>
                    </a:ext>
                  </a:extLst>
                </p:cNvPr>
                <p:cNvCxnSpPr>
                  <a:cxnSpLocks/>
                  <a:stCxn id="11" idx="5"/>
                </p:cNvCxnSpPr>
                <p:nvPr/>
              </p:nvCxnSpPr>
              <p:spPr>
                <a:xfrm>
                  <a:off x="6968898" y="1519827"/>
                  <a:ext cx="1075975" cy="12632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EEE74BA-3C84-4870-9754-A0A4428CF0FC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6886133" y="153146"/>
                  <a:ext cx="107624" cy="10819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1DD8E42-2C47-4E0C-9FD4-1408054F9B6D}"/>
                    </a:ext>
                  </a:extLst>
                </p:cNvPr>
                <p:cNvCxnSpPr>
                  <a:cxnSpLocks/>
                  <a:stCxn id="11" idx="6"/>
                </p:cNvCxnSpPr>
                <p:nvPr/>
              </p:nvCxnSpPr>
              <p:spPr>
                <a:xfrm>
                  <a:off x="7028038" y="1412203"/>
                  <a:ext cx="1476198" cy="1076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197809B-1C18-4AD4-A66E-691FFF1723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5547" y="94006"/>
                      <a:ext cx="6606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197809B-1C18-4AD4-A66E-691FFF1723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5547" y="94006"/>
                      <a:ext cx="66063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5E018D25-8CFD-4928-86D2-56352693E1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8606" y="1466015"/>
                      <a:ext cx="6326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5E018D25-8CFD-4928-86D2-56352693E1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8606" y="1466015"/>
                      <a:ext cx="63267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99D4F7F-0D56-437D-9A75-94885FF8E0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9883" y="2874297"/>
                      <a:ext cx="718145" cy="3915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𝑓𝑒𝑎𝑠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99D4F7F-0D56-437D-9A75-94885FF8E0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9883" y="2874297"/>
                      <a:ext cx="718145" cy="39158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9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D97FE0CC-F0D9-40DF-87F9-FF0EBBCA09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4086" y="149115"/>
                      <a:ext cx="746102" cy="3915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𝑓𝑒𝑎𝑠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D97FE0CC-F0D9-40DF-87F9-FF0EBBCA09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4086" y="149115"/>
                      <a:ext cx="746102" cy="3915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09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B1F55A8-205F-4F1B-BDF0-63CAD3AD2A30}"/>
                    </a:ext>
                  </a:extLst>
                </p:cNvPr>
                <p:cNvSpPr txBox="1"/>
                <p:nvPr/>
              </p:nvSpPr>
              <p:spPr>
                <a:xfrm>
                  <a:off x="6299098" y="3258682"/>
                  <a:ext cx="1493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Wrist position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DDB9593-B0E1-468E-8F1E-5388FFAAAAE3}"/>
                    </a:ext>
                  </a:extLst>
                </p:cNvPr>
                <p:cNvSpPr txBox="1"/>
                <p:nvPr/>
              </p:nvSpPr>
              <p:spPr>
                <a:xfrm>
                  <a:off x="5419451" y="1102419"/>
                  <a:ext cx="13826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End effector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038DB24-1193-4887-A69B-64BC3D55B8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35087" y="5599611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038DB24-1193-4887-A69B-64BC3D55B8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35087" y="5599611"/>
                      <a:ext cx="48385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0B18239E-364F-4E0C-9C35-31D167A46A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296" y="631092"/>
                      <a:ext cx="446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0B18239E-364F-4E0C-9C35-31D167A46A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5296" y="631092"/>
                      <a:ext cx="44646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13FB95B-B106-4848-920F-BE73371C3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1330" y="2312721"/>
                <a:ext cx="320898" cy="32089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648D8AF-D54B-44BB-9F02-69628F1659B7}"/>
                </a:ext>
              </a:extLst>
            </p:cNvPr>
            <p:cNvSpPr/>
            <p:nvPr/>
          </p:nvSpPr>
          <p:spPr>
            <a:xfrm>
              <a:off x="2815020" y="4869877"/>
              <a:ext cx="914400" cy="914400"/>
            </a:xfrm>
            <a:prstGeom prst="arc">
              <a:avLst>
                <a:gd name="adj1" fmla="val 17757054"/>
                <a:gd name="adj2" fmla="val 2076766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380AEF0-0B54-4406-A19D-2DC7A0A964A3}"/>
                </a:ext>
              </a:extLst>
            </p:cNvPr>
            <p:cNvSpPr/>
            <p:nvPr/>
          </p:nvSpPr>
          <p:spPr>
            <a:xfrm rot="20416142">
              <a:off x="3095290" y="4463440"/>
              <a:ext cx="1188186" cy="1504011"/>
            </a:xfrm>
            <a:prstGeom prst="arc">
              <a:avLst>
                <a:gd name="adj1" fmla="val 19556527"/>
                <a:gd name="adj2" fmla="val 313526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0C213A-8CA2-49AC-A5AB-51731DDC58D3}"/>
                    </a:ext>
                  </a:extLst>
                </p:cNvPr>
                <p:cNvSpPr txBox="1"/>
                <p:nvPr/>
              </p:nvSpPr>
              <p:spPr>
                <a:xfrm>
                  <a:off x="3856956" y="5076945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0C213A-8CA2-49AC-A5AB-51731DDC5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956" y="5076945"/>
                  <a:ext cx="276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975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218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Gurrala, Venkata Srivatsava</dc:creator>
  <cp:lastModifiedBy>Gurrala, Venkata Srivatsava</cp:lastModifiedBy>
  <cp:revision>3</cp:revision>
  <dcterms:created xsi:type="dcterms:W3CDTF">2020-09-29T18:12:14Z</dcterms:created>
  <dcterms:modified xsi:type="dcterms:W3CDTF">2020-11-02T17:48:33Z</dcterms:modified>
</cp:coreProperties>
</file>