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57B4-2EA3-48D1-8962-BC97297C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34423-96DD-4010-AE95-CB93B7B33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731C4-D684-40D1-8A59-A7759A39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D90-B1A4-4023-89D9-81E99EC1398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E931-7536-40B9-914E-748BC1DF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D91B2-F83B-4B19-94F9-E05FC61E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9A58-215A-4ACC-A8B4-E16B11E4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3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B3F9-FCC3-4CCB-A714-2B6DB8F8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5015E-90F8-417F-89FE-109CF2C57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6BC1A-5658-492F-B6DF-4129A9EF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D90-B1A4-4023-89D9-81E99EC1398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F44C5-0B61-494F-A95F-7D2657E2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FB55-BBF3-411B-BDF5-1C6F8BAB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9A58-215A-4ACC-A8B4-E16B11E4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084F0-0235-4AD6-BB61-0E7F30819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6F457-4C9C-48C4-AAE0-AEE2EA1C5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7573-7D0D-4B14-A4A3-8DDE5D3E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D90-B1A4-4023-89D9-81E99EC1398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3B21-4093-4FA8-A0BA-486823EC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BE0E-1310-4CEE-B77D-F39E7FC8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9A58-215A-4ACC-A8B4-E16B11E4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0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3CB2-3666-4001-BD64-09B6CBBA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8B5E-0083-4E8B-933F-861963F5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6C80-0DA4-41BF-88C4-6A7984AA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D90-B1A4-4023-89D9-81E99EC1398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E0DA-608E-4398-B773-E6670EAA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4A9D-77C0-4B6E-B9B2-14A84BBB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9A58-215A-4ACC-A8B4-E16B11E4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0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258B-78E7-4C53-97D4-00734A3E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B23F6-722C-45C0-9017-E762EF9B0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49F9-76DF-4BEE-A341-552BA0D6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D90-B1A4-4023-89D9-81E99EC1398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9DBE-4385-43D0-91DD-B1CBE605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B3DF7-D0E4-4ED5-B5FB-5852FF5E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9A58-215A-4ACC-A8B4-E16B11E4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85EA-3155-45B3-BC18-4BACC64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C3A5-7E9E-4D75-83C4-F0C905F4E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1DD85-F5A3-4A77-A832-37B1750AE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128E-8EA1-4926-8D5E-B4BE6310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D90-B1A4-4023-89D9-81E99EC1398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2DB18-87C3-485C-B58F-520D117A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42CB1-0E5E-4E2F-9FA0-BAB464B9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9A58-215A-4ACC-A8B4-E16B11E4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E78A-5066-4E90-A5AC-E300542C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E0AA5-6635-4001-8EA3-1931FC7E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FF985-EDCB-4FFF-80F0-22E5F519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7F83-48DB-499A-BE0C-679A8EBA3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A3616-8695-459C-B88F-8C942D009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433EF-B246-4B7C-B7C8-BC32A4C3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D90-B1A4-4023-89D9-81E99EC1398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44477-B0CF-48CF-9E85-8245E827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1AFFE-2A03-45F8-9923-C5D9BC3C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9A58-215A-4ACC-A8B4-E16B11E4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163E-FF7B-4767-A554-749BE098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5DAC2-C859-463D-9E66-0B6A7F23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D90-B1A4-4023-89D9-81E99EC1398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C395C-779F-4C1D-A719-DE254BD7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E2F20-8BF0-4FD7-8081-5BAAA5C9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9A58-215A-4ACC-A8B4-E16B11E4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1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B6F29-FD5C-4928-9FB8-C931DD57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D90-B1A4-4023-89D9-81E99EC1398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49EC-59C4-48F7-AF94-A7D12D67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FD77E-0454-4BA5-9544-E24FB00A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9A58-215A-4ACC-A8B4-E16B11E4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9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29C3-025E-4F26-8FED-AC9F3A1A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F332-7B19-4D78-9620-B05EDB32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D75B2-B349-429C-B520-3188CC7D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79A80-5E0D-4588-B620-F3E5BE1A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D90-B1A4-4023-89D9-81E99EC1398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0ABC0-F2E6-47B6-90FD-7015BA1D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4C758-AEAD-4FE0-9B09-53F4DD72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9A58-215A-4ACC-A8B4-E16B11E4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6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D5CE-2799-461A-AC21-C5DB643B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2DE2B-4CC5-44F8-A48A-5BFAD7AC6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DD6F1-FA64-414E-9FE5-BEDEA842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A4E53-5540-4AB1-BE9C-DD01E680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8D90-B1A4-4023-89D9-81E99EC1398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2FD7-F73E-4FAA-B59F-F5ECB8E1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B4EC5-373A-45BE-A23C-3DCCD98D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9A58-215A-4ACC-A8B4-E16B11E4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AA7FE-0833-4CD7-93CD-E6BA96D5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2AC22-4CA3-4D21-B107-69DE9D61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9F054-93B7-44A1-A25C-14DCD999C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8D90-B1A4-4023-89D9-81E99EC1398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10A9-E572-426B-B5ED-E4E75BAD0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9511-0366-43D4-820E-55086A879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9A58-215A-4ACC-A8B4-E16B11E4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eils@seas.upenn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D37C-9AE0-4254-9A5A-E534310D5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MEAM510 Design Review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FF78-DBC0-42EE-9E54-761CE2141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Sheil Sarda</a:t>
            </a:r>
          </a:p>
          <a:p>
            <a:r>
              <a:rPr lang="en-US" dirty="0">
                <a:hlinkClick r:id="rId2"/>
              </a:rPr>
              <a:t>sheils@seas.upenn.edu</a:t>
            </a:r>
            <a:endParaRPr lang="en-US" dirty="0"/>
          </a:p>
          <a:p>
            <a:r>
              <a:rPr lang="en-US" dirty="0"/>
              <a:t>4/23/2021</a:t>
            </a:r>
          </a:p>
        </p:txBody>
      </p:sp>
    </p:spTree>
    <p:extLst>
      <p:ext uri="{BB962C8B-B14F-4D97-AF65-F5344CB8AC3E}">
        <p14:creationId xmlns:p14="http://schemas.microsoft.com/office/powerpoint/2010/main" val="415944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5973-2B5E-4908-953A-3FB8F6FD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738E4-3B02-40F7-B342-6EE28806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1" y="1529657"/>
            <a:ext cx="6649378" cy="4963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7574F-9D94-4CFD-8158-520B2BD4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79" y="1529657"/>
            <a:ext cx="5153486" cy="33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5973-2B5E-4908-953A-3FB8F6FD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E9322-23C5-46A8-B725-6C75F0FA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69" y="1173805"/>
            <a:ext cx="6801799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2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5973-2B5E-4908-953A-3FB8F6FD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A570E-6B0A-4039-9506-1A6F8556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358"/>
            <a:ext cx="3648584" cy="1257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8AF5F0-D25C-4369-8804-04DEABFC6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71" y="1461358"/>
            <a:ext cx="4744112" cy="1533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81CF8B-E66A-4BBF-972E-A1D2C9278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271" y="3126550"/>
            <a:ext cx="2438740" cy="1552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E7E379-1056-45FD-B719-45405DA7A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271" y="4810795"/>
            <a:ext cx="243874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2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5973-2B5E-4908-953A-3FB8F6FD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21" y="186611"/>
            <a:ext cx="4414935" cy="914401"/>
          </a:xfrm>
        </p:spPr>
        <p:txBody>
          <a:bodyPr>
            <a:normAutofit/>
          </a:bodyPr>
          <a:lstStyle/>
          <a:p>
            <a:r>
              <a:rPr lang="en-US" sz="3200" dirty="0"/>
              <a:t>Motor Circuit Diagram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A44D21E-37D1-4C30-87B2-BCB658315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343C33F5-E7CB-4F2F-B968-55FCC6688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2" y="28430"/>
            <a:ext cx="7426797" cy="67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0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5973-2B5E-4908-953A-3FB8F6FD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21" y="186611"/>
            <a:ext cx="8652218" cy="914401"/>
          </a:xfrm>
        </p:spPr>
        <p:txBody>
          <a:bodyPr>
            <a:normAutofit/>
          </a:bodyPr>
          <a:lstStyle/>
          <a:p>
            <a:r>
              <a:rPr lang="en-US" sz="3200" dirty="0"/>
              <a:t>ESP32 Pinouts : Master ESP32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A44D21E-37D1-4C30-87B2-BCB658315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AEB5D-AA76-45A4-BD28-98BFD948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21" y="828500"/>
            <a:ext cx="9504489" cy="602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6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5973-2B5E-4908-953A-3FB8F6FD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21" y="186611"/>
            <a:ext cx="8652218" cy="914401"/>
          </a:xfrm>
        </p:spPr>
        <p:txBody>
          <a:bodyPr>
            <a:normAutofit/>
          </a:bodyPr>
          <a:lstStyle/>
          <a:p>
            <a:r>
              <a:rPr lang="en-US" sz="3200" dirty="0"/>
              <a:t>ESP32 Pinouts : Secondary ESP32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A44D21E-37D1-4C30-87B2-BCB658315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AE796-B423-47CB-83C8-FEFEA3C3C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21" y="932138"/>
            <a:ext cx="9285957" cy="59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7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5973-2B5E-4908-953A-3FB8F6FD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21" y="186611"/>
            <a:ext cx="8652218" cy="914401"/>
          </a:xfrm>
        </p:spPr>
        <p:txBody>
          <a:bodyPr>
            <a:normAutofit/>
          </a:bodyPr>
          <a:lstStyle/>
          <a:p>
            <a:r>
              <a:rPr lang="en-US" sz="3200" dirty="0"/>
              <a:t>ESP32 Pinouts : Sensors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A44D21E-37D1-4C30-87B2-BCB658315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8F0F5-138A-4202-B5B5-EA0CD41F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21" y="837838"/>
            <a:ext cx="3724795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5847</TotalTime>
  <Words>37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MEAM510 Design Review 2</vt:lpstr>
      <vt:lpstr>3D Model</vt:lpstr>
      <vt:lpstr>3D Model</vt:lpstr>
      <vt:lpstr>Sensor List</vt:lpstr>
      <vt:lpstr>Motor Circuit Diagram</vt:lpstr>
      <vt:lpstr>ESP32 Pinouts : Master ESP32</vt:lpstr>
      <vt:lpstr>ESP32 Pinouts : Secondary ESP32</vt:lpstr>
      <vt:lpstr>ESP32 Pinouts : Sensors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Sarda, Sheil</dc:creator>
  <cp:lastModifiedBy>Sarda, Sheil</cp:lastModifiedBy>
  <cp:revision>4</cp:revision>
  <cp:lastPrinted>2021-04-23T20:13:03Z</cp:lastPrinted>
  <dcterms:created xsi:type="dcterms:W3CDTF">2021-04-23T19:55:42Z</dcterms:created>
  <dcterms:modified xsi:type="dcterms:W3CDTF">2021-04-27T21:23:32Z</dcterms:modified>
</cp:coreProperties>
</file>