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62ef9f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62ef9f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ee5c7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ee5c7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b2025b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cb2025b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b2025bca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fcb2025bca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b2025bc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cb2025bc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b2025b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cb2025b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19928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437983" y="4878958"/>
            <a:ext cx="258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37983" y="4878958"/>
            <a:ext cx="258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edesign.seas.upenn.edu/index.php/Guides/ESP32" TargetMode="External"/><Relationship Id="rId4" Type="http://schemas.openxmlformats.org/officeDocument/2006/relationships/hyperlink" Target="https://github.com/espressif/arduino-esp32#installation-instructions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rduino.cc/reference/en/" TargetMode="External"/><Relationship Id="rId4" Type="http://schemas.openxmlformats.org/officeDocument/2006/relationships/hyperlink" Target="http://medesign.seas.upenn.edu/index.php/Guides/ESP32-pin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github.com/espressif/arduino-esp32/blob/master/cores/esp32/esp32-hal-ledc.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7</a:t>
            </a:r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Greg, Will, Sheil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Soldering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Demo with Greg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168200"/>
            <a:ext cx="37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20"/>
              <a:t>Arduino Integrated Development </a:t>
            </a:r>
            <a:r>
              <a:rPr lang="en" sz="2120"/>
              <a:t>Environment</a:t>
            </a:r>
            <a:br>
              <a:rPr lang="en" sz="2120"/>
            </a:br>
            <a:r>
              <a:rPr lang="en" sz="2120"/>
              <a:t> </a:t>
            </a:r>
            <a:endParaRPr sz="2120"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379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Install according to instructions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http://medesign.seas.upenn.edu/index.php/Guides/ESP32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Install ESP32 Pico via Arduino board manager: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https://github.com/espressif/arduino-esp32#installation-instructions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6-07-26 at 7.57.47 AM.png" id="86" name="Google Shape;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6" y="471679"/>
            <a:ext cx="3795885" cy="387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6681452" y="913375"/>
            <a:ext cx="2404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runs one time</a:t>
            </a:r>
            <a:endParaRPr sz="100"/>
          </a:p>
        </p:txBody>
      </p:sp>
      <p:sp>
        <p:nvSpPr>
          <p:cNvPr id="92" name="Google Shape;92;p20"/>
          <p:cNvSpPr txBox="1"/>
          <p:nvPr/>
        </p:nvSpPr>
        <p:spPr>
          <a:xfrm>
            <a:off x="6821210" y="2346578"/>
            <a:ext cx="2124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runs forever</a:t>
            </a:r>
            <a:endParaRPr sz="100"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168200"/>
            <a:ext cx="83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20"/>
              <a:t>Structure of an Arduino Program / Sketch</a:t>
            </a:r>
            <a:endParaRPr sz="2520"/>
          </a:p>
        </p:txBody>
      </p:sp>
      <p:pic>
        <p:nvPicPr>
          <p:cNvPr descr="Screen Shot 2016-07-27 at 5.56.55 PM.png"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25" y="816800"/>
            <a:ext cx="6436823" cy="243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Resources on Programming ESP32s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491950" y="1339175"/>
            <a:ext cx="29193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445" u="sng">
                <a:solidFill>
                  <a:schemeClr val="hlink"/>
                </a:solidFill>
                <a:hlinkClick r:id="rId3"/>
              </a:rPr>
              <a:t>Arduino language</a:t>
            </a:r>
            <a:r>
              <a:rPr lang="en" sz="1445"/>
              <a:t> (a more basic version of C++, very similar to C)</a:t>
            </a:r>
            <a:endParaRPr sz="144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275" u="sng">
                <a:solidFill>
                  <a:schemeClr val="hlink"/>
                </a:solidFill>
                <a:hlinkClick r:id="rId4"/>
              </a:rPr>
              <a:t>http://medesign.seas.upenn.edu/index.php/Guides/ESP32-pins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5">
            <a:alphaModFix/>
          </a:blip>
          <a:srcRect b="11527" l="0" r="0" t="0"/>
          <a:stretch/>
        </p:blipFill>
        <p:spPr>
          <a:xfrm>
            <a:off x="4201475" y="1277925"/>
            <a:ext cx="4904401" cy="24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91950" y="3757325"/>
            <a:ext cx="8520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67"/>
              <a:buNone/>
            </a:pPr>
            <a:r>
              <a:rPr lang="en" sz="1457" u="sng">
                <a:solidFill>
                  <a:schemeClr val="hlink"/>
                </a:solidFill>
                <a:hlinkClick r:id="rId6"/>
              </a:rPr>
              <a:t>ledc function definitions</a:t>
            </a:r>
            <a:endParaRPr sz="13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767"/>
              <a:buNone/>
            </a:pPr>
            <a:r>
              <a:rPr lang="en" sz="1372">
                <a:solidFill>
                  <a:schemeClr val="dk1"/>
                </a:solidFill>
              </a:rPr>
              <a:t>Demo: ledc example code on Canvas</a:t>
            </a:r>
            <a:endParaRPr sz="1372">
              <a:solidFill>
                <a:schemeClr val="dk1"/>
              </a:solidFill>
            </a:endParaRPr>
          </a:p>
          <a:p>
            <a:pPr indent="-315722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72"/>
              <a:buChar char="●"/>
            </a:pPr>
            <a:r>
              <a:rPr lang="en" sz="1372">
                <a:solidFill>
                  <a:schemeClr val="dk1"/>
                </a:solidFill>
              </a:rPr>
              <a:t>Files &gt; Resources &gt; ESP32 Arduino Lecture Examples</a:t>
            </a:r>
            <a:endParaRPr sz="1372">
              <a:solidFill>
                <a:schemeClr val="dk1"/>
              </a:solidFill>
            </a:endParaRPr>
          </a:p>
          <a:p>
            <a:pPr indent="-315722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2"/>
              <a:buChar char="●"/>
            </a:pPr>
            <a:r>
              <a:rPr lang="en" sz="1372">
                <a:solidFill>
                  <a:schemeClr val="dk1"/>
                </a:solidFill>
              </a:rPr>
              <a:t>A bunch of other handy examples</a:t>
            </a:r>
            <a:endParaRPr sz="13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767"/>
              <a:buNone/>
            </a:pPr>
            <a:r>
              <a:t/>
            </a:r>
            <a:endParaRPr sz="13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767"/>
              <a:buNone/>
            </a:pPr>
            <a:r>
              <a:t/>
            </a:r>
            <a:endParaRPr sz="137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ESP32 Upload Troubleshooting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port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that correct board is selected: “ESP 32 Pico Kit”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the reset button on the board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 different USB cable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 different ESP32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</a:t>
            </a:r>
            <a:r>
              <a:rPr lang="en" sz="1200"/>
              <a:t>Beware of Electro-Static Discharge damaging IO pins </a:t>
            </a:r>
            <a:endParaRPr sz="1200"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588" y="3018213"/>
            <a:ext cx="43529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