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1" r:id="rId8"/>
    <p:sldId id="258" r:id="rId9"/>
    <p:sldId id="259" r:id="rId10"/>
    <p:sldId id="260" r:id="rId11"/>
    <p:sldId id="269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CB9B-692E-417F-89A0-3CCB11718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0E51C-2076-49F5-8C83-E37513275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DDE90-D717-481E-9150-0E873E0C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B0A2-4976-4F54-ABEB-B2C244755F1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672EC-FDFB-4260-AD11-7B2A9F394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84F8F-5CE2-4E37-95AE-6DDB8241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2DD8-3D4F-46F6-9A46-72ACA0C1D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4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351CD-736F-4AE2-8CB9-B2D68C88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4EAEA-F176-48C4-A12C-0310C2C3F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A619C-6AFB-49C3-99C9-BF48DF8B5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B0A2-4976-4F54-ABEB-B2C244755F1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3D05C-FB1A-41FD-8F0E-9BFDA79A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4672F-633B-46B0-ACC0-7B2CBD9D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2DD8-3D4F-46F6-9A46-72ACA0C1D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7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44584-1F9A-4A6E-A8E2-634C849A6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16C65-04EE-4063-A1BA-898158C09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91FA-77F1-4EEE-870E-3047E510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B0A2-4976-4F54-ABEB-B2C244755F1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27EDF-CCF0-420D-AC06-E08CE1A0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975AF-4ABF-4F26-B85F-BDD0EC92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2DD8-3D4F-46F6-9A46-72ACA0C1D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1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4840-77CA-43C2-93FD-7C4A74BA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F41A6-DFDD-44FC-830A-B338C2A7F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57E88-E936-4EDB-BEB0-ECC6778E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B0A2-4976-4F54-ABEB-B2C244755F1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C7ABA-B9D1-4137-BE9D-8221DD72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1A775-486E-45E1-A40B-DA3856D0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2DD8-3D4F-46F6-9A46-72ACA0C1D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1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F401-B798-4062-A655-AEFDBD04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3B879-5C56-4035-B0E8-E28E53C16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781D0-C7F1-441F-AF35-8AFDF19B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B0A2-4976-4F54-ABEB-B2C244755F1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A1DAF-0965-4133-AF5D-78972FEA3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F6AED-E7BA-4CD0-AE4A-8FB8ACEA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2DD8-3D4F-46F6-9A46-72ACA0C1D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3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D68E5-2727-41E5-A1E7-F9770608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23F64-7FD9-4C57-B95A-7FD2263D8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1CA19-5D53-4D01-81C7-A39B5AA4B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7ADCD-5040-4CBC-8172-F55B8C5A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B0A2-4976-4F54-ABEB-B2C244755F1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D09BB-2BC9-4AB6-BA7F-9BA4644A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AE909-508B-440A-B1D7-E01E179E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2DD8-3D4F-46F6-9A46-72ACA0C1D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9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8CD6E-4D25-4BAA-B39B-0593DF6A6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59AFD-319B-42EB-93EC-AA20EAD9B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AC1FE-0B10-4306-8446-E04DB3AB9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F9CC0D-4543-4800-ACF8-98A01DE9D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BB06B-65B0-431E-AD8B-89B2CD29E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7C51F-9BA0-4C7B-BB05-E6C00F07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B0A2-4976-4F54-ABEB-B2C244755F1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3F37D-5A6D-46BD-800E-2B2FC14E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3CE9DC-800C-4CB3-B13B-183E22120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2DD8-3D4F-46F6-9A46-72ACA0C1D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7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D781-F60A-4BB6-8973-E325E2A76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136C9C-E2A2-451B-97D2-823C1C113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B0A2-4976-4F54-ABEB-B2C244755F1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5F81F-4404-43B8-ACFE-EE8724DB4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804F4-2826-4AB5-BC4A-FDA2AB5B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2DD8-3D4F-46F6-9A46-72ACA0C1D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6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D3FD5-BB0C-414A-BF35-5EBC6C19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B0A2-4976-4F54-ABEB-B2C244755F1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132F67-4229-4014-8BD7-D8504653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8D274-6974-4AC9-9F1D-AD384949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2DD8-3D4F-46F6-9A46-72ACA0C1D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C20A-B5BB-4141-B403-D0F9AC60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09272-BDAC-48A0-9DE1-B6714232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0E075-C5F1-47FB-8395-450AF083B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C4834-CC6D-48D5-87F7-13D05371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B0A2-4976-4F54-ABEB-B2C244755F1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525AA-D3B3-46FA-8890-30C4942B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3BC1C-5CF2-4F9F-9C0B-F8C08BEF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2DD8-3D4F-46F6-9A46-72ACA0C1D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7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FA555-498F-4DE8-893D-6AB7F33F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5B60CB-6371-4157-BE4D-485B0D986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01878-8DC2-478A-84C6-AEDCFE34D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A0CCF-AE9E-47AF-9A08-7EEDC006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B0A2-4976-4F54-ABEB-B2C244755F1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FF594-E327-41BE-B432-C7FCE4B58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6948C-C1C3-4720-971D-84ED2B85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2DD8-3D4F-46F6-9A46-72ACA0C1D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9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820F8-92BA-402C-9225-04F1F195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BFB35-19B8-482B-9498-9ACDD8AA6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54DDC-C4A6-4A6F-A84F-FC364C38D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CB0A2-4976-4F54-ABEB-B2C244755F1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60F67-0514-4548-8AED-16171AC0C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ECB14-1DEA-4862-BBC7-53E665082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B2DD8-3D4F-46F6-9A46-72ACA0C1D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6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58930-14A6-4601-A3F9-0194E0186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3933434"/>
            <a:ext cx="3312734" cy="2005770"/>
          </a:xfrm>
          <a:noFill/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80808"/>
                </a:solidFill>
              </a:rPr>
              <a:t>Design Review 2</a:t>
            </a:r>
          </a:p>
          <a:p>
            <a:endParaRPr lang="en-US" sz="1600" dirty="0">
              <a:solidFill>
                <a:srgbClr val="080808"/>
              </a:solidFill>
            </a:endParaRPr>
          </a:p>
          <a:p>
            <a:endParaRPr lang="en-US" sz="1600" dirty="0">
              <a:solidFill>
                <a:srgbClr val="080808"/>
              </a:solidFill>
            </a:endParaRPr>
          </a:p>
          <a:p>
            <a:r>
              <a:rPr lang="en-US" sz="1600" dirty="0">
                <a:solidFill>
                  <a:srgbClr val="080808"/>
                </a:solidFill>
              </a:rPr>
              <a:t>- Sahachar Reddy Tippana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43C6B-00F8-4BC6-A1D7-387FB3D0C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080808"/>
                </a:solidFill>
              </a:rPr>
              <a:t>MEAM 510 Final Project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09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FA2370-2CE2-4F71-BF89-DAF38D5AACEF}"/>
              </a:ext>
            </a:extLst>
          </p:cNvPr>
          <p:cNvSpPr/>
          <p:nvPr/>
        </p:nvSpPr>
        <p:spPr>
          <a:xfrm>
            <a:off x="597877" y="194529"/>
            <a:ext cx="3121269" cy="6169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Completed</a:t>
            </a:r>
            <a:r>
              <a:rPr lang="en-US" sz="2400" dirty="0">
                <a:solidFill>
                  <a:schemeClr val="tx1"/>
                </a:solidFill>
              </a:rPr>
              <a:t> Sensor Circuits with ESP32 Master and ESP32 Slave using I2C with the correct 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AED0507-0C49-47E3-ABE9-C7FFB7D79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925" y="155543"/>
            <a:ext cx="8115300" cy="646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82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A4C541C-3759-497D-BF85-A15CD55AE2D8}"/>
              </a:ext>
            </a:extLst>
          </p:cNvPr>
          <p:cNvSpPr/>
          <p:nvPr/>
        </p:nvSpPr>
        <p:spPr>
          <a:xfrm>
            <a:off x="3024554" y="1481504"/>
            <a:ext cx="7411915" cy="145952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B5ABC6-8345-498F-8ADA-40D39FB211D6}"/>
              </a:ext>
            </a:extLst>
          </p:cNvPr>
          <p:cNvCxnSpPr/>
          <p:nvPr/>
        </p:nvCxnSpPr>
        <p:spPr>
          <a:xfrm>
            <a:off x="2083777" y="1820008"/>
            <a:ext cx="92539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9DD57A-B329-4603-8115-1CFB255DE049}"/>
              </a:ext>
            </a:extLst>
          </p:cNvPr>
          <p:cNvCxnSpPr/>
          <p:nvPr/>
        </p:nvCxnSpPr>
        <p:spPr>
          <a:xfrm>
            <a:off x="2130669" y="2438400"/>
            <a:ext cx="92539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85F8DF-24A8-410D-995B-9F420E9AA753}"/>
              </a:ext>
            </a:extLst>
          </p:cNvPr>
          <p:cNvCxnSpPr/>
          <p:nvPr/>
        </p:nvCxnSpPr>
        <p:spPr>
          <a:xfrm>
            <a:off x="2130669" y="2438400"/>
            <a:ext cx="0" cy="1597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279E6B-FABE-464B-8540-1E0B3435C3C4}"/>
              </a:ext>
            </a:extLst>
          </p:cNvPr>
          <p:cNvSpPr/>
          <p:nvPr/>
        </p:nvSpPr>
        <p:spPr>
          <a:xfrm>
            <a:off x="1639765" y="4035669"/>
            <a:ext cx="1112227" cy="518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Gnd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A92D2C-5501-4ADF-96AD-47CD9AFA421A}"/>
              </a:ext>
            </a:extLst>
          </p:cNvPr>
          <p:cNvSpPr/>
          <p:nvPr/>
        </p:nvSpPr>
        <p:spPr>
          <a:xfrm>
            <a:off x="1527663" y="222740"/>
            <a:ext cx="1112227" cy="518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Vcc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4EA53E-655A-49A4-8C91-8AEA5F1648F8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083777" y="741485"/>
            <a:ext cx="0" cy="10931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6F81026-22C7-4EEE-8103-8C32750579D3}"/>
              </a:ext>
            </a:extLst>
          </p:cNvPr>
          <p:cNvSpPr/>
          <p:nvPr/>
        </p:nvSpPr>
        <p:spPr>
          <a:xfrm>
            <a:off x="6757621" y="866042"/>
            <a:ext cx="1766521" cy="378069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CocaCola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IN CONTACT</a:t>
            </a:r>
          </a:p>
        </p:txBody>
      </p:sp>
    </p:spTree>
    <p:extLst>
      <p:ext uri="{BB962C8B-B14F-4D97-AF65-F5344CB8AC3E}">
        <p14:creationId xmlns:p14="http://schemas.microsoft.com/office/powerpoint/2010/main" val="1550131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6EED18-A787-4006-BF30-A365CD3BD814}"/>
              </a:ext>
            </a:extLst>
          </p:cNvPr>
          <p:cNvSpPr txBox="1"/>
          <p:nvPr/>
        </p:nvSpPr>
        <p:spPr>
          <a:xfrm>
            <a:off x="3550507" y="2701731"/>
            <a:ext cx="48453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0077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D03173-7FEC-4D67-AFB2-DE81C3BE0B1C}"/>
              </a:ext>
            </a:extLst>
          </p:cNvPr>
          <p:cNvSpPr/>
          <p:nvPr/>
        </p:nvSpPr>
        <p:spPr>
          <a:xfrm>
            <a:off x="3448119" y="729762"/>
            <a:ext cx="5288437" cy="58805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09B1C9-1A01-4E20-B1D9-DC47870734ED}"/>
              </a:ext>
            </a:extLst>
          </p:cNvPr>
          <p:cNvSpPr/>
          <p:nvPr/>
        </p:nvSpPr>
        <p:spPr>
          <a:xfrm>
            <a:off x="3618035" y="4290646"/>
            <a:ext cx="984738" cy="161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9BBE7A-7F20-481B-93AD-1BD65B5C49A8}"/>
              </a:ext>
            </a:extLst>
          </p:cNvPr>
          <p:cNvSpPr/>
          <p:nvPr/>
        </p:nvSpPr>
        <p:spPr>
          <a:xfrm>
            <a:off x="3614373" y="1270218"/>
            <a:ext cx="984738" cy="161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DD8A4C-DF30-4369-8E15-32481AC997A0}"/>
              </a:ext>
            </a:extLst>
          </p:cNvPr>
          <p:cNvSpPr/>
          <p:nvPr/>
        </p:nvSpPr>
        <p:spPr>
          <a:xfrm>
            <a:off x="7585567" y="1270218"/>
            <a:ext cx="984738" cy="161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07AB7F-D3F0-4A40-8121-D92AB6BF7525}"/>
              </a:ext>
            </a:extLst>
          </p:cNvPr>
          <p:cNvSpPr/>
          <p:nvPr/>
        </p:nvSpPr>
        <p:spPr>
          <a:xfrm>
            <a:off x="7589229" y="4290646"/>
            <a:ext cx="984738" cy="161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D3C560-BB1B-4D2D-B170-8AE9C48EE49F}"/>
              </a:ext>
            </a:extLst>
          </p:cNvPr>
          <p:cNvSpPr/>
          <p:nvPr/>
        </p:nvSpPr>
        <p:spPr>
          <a:xfrm>
            <a:off x="3693502" y="1358141"/>
            <a:ext cx="826478" cy="145073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C4E251-178A-4B44-A158-E457B8F508EA}"/>
              </a:ext>
            </a:extLst>
          </p:cNvPr>
          <p:cNvCxnSpPr/>
          <p:nvPr/>
        </p:nvCxnSpPr>
        <p:spPr>
          <a:xfrm>
            <a:off x="4234230" y="1349349"/>
            <a:ext cx="320920" cy="25058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5B8DF7-30DD-4DEE-A2D4-147513D7A19E}"/>
              </a:ext>
            </a:extLst>
          </p:cNvPr>
          <p:cNvCxnSpPr/>
          <p:nvPr/>
        </p:nvCxnSpPr>
        <p:spPr>
          <a:xfrm>
            <a:off x="3952876" y="1358141"/>
            <a:ext cx="602274" cy="49237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6435C91-FA96-4C97-A88A-EEC2C4B73B79}"/>
              </a:ext>
            </a:extLst>
          </p:cNvPr>
          <p:cNvCxnSpPr>
            <a:endCxn id="7" idx="3"/>
          </p:cNvCxnSpPr>
          <p:nvPr/>
        </p:nvCxnSpPr>
        <p:spPr>
          <a:xfrm>
            <a:off x="3693502" y="1432876"/>
            <a:ext cx="826478" cy="6506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7EEF86-8476-417B-BD3B-F2410724661A}"/>
              </a:ext>
            </a:extLst>
          </p:cNvPr>
          <p:cNvCxnSpPr/>
          <p:nvPr/>
        </p:nvCxnSpPr>
        <p:spPr>
          <a:xfrm>
            <a:off x="3691304" y="1687853"/>
            <a:ext cx="828676" cy="611065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5FB5B0-8AE7-4DBE-8F7F-B89835C04527}"/>
              </a:ext>
            </a:extLst>
          </p:cNvPr>
          <p:cNvCxnSpPr>
            <a:cxnSpLocks/>
          </p:cNvCxnSpPr>
          <p:nvPr/>
        </p:nvCxnSpPr>
        <p:spPr>
          <a:xfrm>
            <a:off x="3691304" y="1993385"/>
            <a:ext cx="828676" cy="620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4E17FA-B8E3-4B2B-AA89-F09C4E4385F1}"/>
              </a:ext>
            </a:extLst>
          </p:cNvPr>
          <p:cNvCxnSpPr>
            <a:cxnSpLocks/>
          </p:cNvCxnSpPr>
          <p:nvPr/>
        </p:nvCxnSpPr>
        <p:spPr>
          <a:xfrm>
            <a:off x="3691304" y="2307710"/>
            <a:ext cx="703386" cy="5011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9C28CB-D604-4B18-AE1F-00FDE5B69DFB}"/>
              </a:ext>
            </a:extLst>
          </p:cNvPr>
          <p:cNvCxnSpPr>
            <a:cxnSpLocks/>
          </p:cNvCxnSpPr>
          <p:nvPr/>
        </p:nvCxnSpPr>
        <p:spPr>
          <a:xfrm>
            <a:off x="3691304" y="2604450"/>
            <a:ext cx="296742" cy="1967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006819E-D539-4C07-8939-D65F4D8419FE}"/>
              </a:ext>
            </a:extLst>
          </p:cNvPr>
          <p:cNvSpPr/>
          <p:nvPr/>
        </p:nvSpPr>
        <p:spPr>
          <a:xfrm>
            <a:off x="7669822" y="4381500"/>
            <a:ext cx="826478" cy="145073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74FDAD-C7BF-4649-9F93-2F52695FC8D1}"/>
              </a:ext>
            </a:extLst>
          </p:cNvPr>
          <p:cNvCxnSpPr/>
          <p:nvPr/>
        </p:nvCxnSpPr>
        <p:spPr>
          <a:xfrm>
            <a:off x="8210550" y="4372708"/>
            <a:ext cx="320920" cy="25058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5D6053F-688D-49F8-BD0A-1A56C360DC9C}"/>
              </a:ext>
            </a:extLst>
          </p:cNvPr>
          <p:cNvCxnSpPr/>
          <p:nvPr/>
        </p:nvCxnSpPr>
        <p:spPr>
          <a:xfrm>
            <a:off x="7929196" y="4381500"/>
            <a:ext cx="602274" cy="49237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DB2E106-E581-4D0C-9C05-99FEDFC1A7DF}"/>
              </a:ext>
            </a:extLst>
          </p:cNvPr>
          <p:cNvCxnSpPr>
            <a:endCxn id="42" idx="3"/>
          </p:cNvCxnSpPr>
          <p:nvPr/>
        </p:nvCxnSpPr>
        <p:spPr>
          <a:xfrm>
            <a:off x="7669822" y="4456235"/>
            <a:ext cx="826478" cy="6506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4F21667-171D-48E5-B2D4-83648F95899C}"/>
              </a:ext>
            </a:extLst>
          </p:cNvPr>
          <p:cNvCxnSpPr/>
          <p:nvPr/>
        </p:nvCxnSpPr>
        <p:spPr>
          <a:xfrm>
            <a:off x="7667624" y="4711212"/>
            <a:ext cx="828676" cy="611065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17915C3-BC91-49A2-9612-EB35C4FE0289}"/>
              </a:ext>
            </a:extLst>
          </p:cNvPr>
          <p:cNvCxnSpPr>
            <a:cxnSpLocks/>
          </p:cNvCxnSpPr>
          <p:nvPr/>
        </p:nvCxnSpPr>
        <p:spPr>
          <a:xfrm>
            <a:off x="7667624" y="5016744"/>
            <a:ext cx="828676" cy="620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BF36047-BA20-4918-99E5-50D713BB8B68}"/>
              </a:ext>
            </a:extLst>
          </p:cNvPr>
          <p:cNvCxnSpPr>
            <a:cxnSpLocks/>
          </p:cNvCxnSpPr>
          <p:nvPr/>
        </p:nvCxnSpPr>
        <p:spPr>
          <a:xfrm>
            <a:off x="7667624" y="5331069"/>
            <a:ext cx="703386" cy="5011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58EDB49-79F2-4B1A-A4A9-F42098CA6A71}"/>
              </a:ext>
            </a:extLst>
          </p:cNvPr>
          <p:cNvCxnSpPr>
            <a:cxnSpLocks/>
          </p:cNvCxnSpPr>
          <p:nvPr/>
        </p:nvCxnSpPr>
        <p:spPr>
          <a:xfrm>
            <a:off x="7667624" y="5627809"/>
            <a:ext cx="296742" cy="1967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AA324CB-D0D3-45A1-B7C5-AE2D317746C6}"/>
              </a:ext>
            </a:extLst>
          </p:cNvPr>
          <p:cNvSpPr/>
          <p:nvPr/>
        </p:nvSpPr>
        <p:spPr>
          <a:xfrm>
            <a:off x="3694966" y="4381500"/>
            <a:ext cx="826478" cy="145073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8118E07-27D8-4CFD-85FC-C6D91DB64C48}"/>
              </a:ext>
            </a:extLst>
          </p:cNvPr>
          <p:cNvCxnSpPr>
            <a:cxnSpLocks/>
          </p:cNvCxnSpPr>
          <p:nvPr/>
        </p:nvCxnSpPr>
        <p:spPr>
          <a:xfrm flipV="1">
            <a:off x="3694966" y="4381500"/>
            <a:ext cx="281354" cy="241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9466292-C003-40EE-94A4-446B1A18655A}"/>
              </a:ext>
            </a:extLst>
          </p:cNvPr>
          <p:cNvCxnSpPr/>
          <p:nvPr/>
        </p:nvCxnSpPr>
        <p:spPr>
          <a:xfrm flipV="1">
            <a:off x="3694966" y="4351826"/>
            <a:ext cx="562709" cy="492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2868B7F-6AFC-46FA-9D01-C82FC11A7484}"/>
              </a:ext>
            </a:extLst>
          </p:cNvPr>
          <p:cNvCxnSpPr>
            <a:stCxn id="50" idx="1"/>
          </p:cNvCxnSpPr>
          <p:nvPr/>
        </p:nvCxnSpPr>
        <p:spPr>
          <a:xfrm flipV="1">
            <a:off x="3694966" y="4414838"/>
            <a:ext cx="748447" cy="69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CC154175-DF85-42B2-89C4-76EF8F6D9CB3}"/>
              </a:ext>
            </a:extLst>
          </p:cNvPr>
          <p:cNvCxnSpPr/>
          <p:nvPr/>
        </p:nvCxnSpPr>
        <p:spPr>
          <a:xfrm flipV="1">
            <a:off x="3694966" y="4623289"/>
            <a:ext cx="826478" cy="782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8AAD181-8B3B-493B-8777-B33E35ABB6CF}"/>
              </a:ext>
            </a:extLst>
          </p:cNvPr>
          <p:cNvCxnSpPr/>
          <p:nvPr/>
        </p:nvCxnSpPr>
        <p:spPr>
          <a:xfrm flipV="1">
            <a:off x="3694966" y="4907208"/>
            <a:ext cx="826478" cy="783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F1E22981-E530-494A-9F17-8E12B1A25401}"/>
              </a:ext>
            </a:extLst>
          </p:cNvPr>
          <p:cNvCxnSpPr/>
          <p:nvPr/>
        </p:nvCxnSpPr>
        <p:spPr>
          <a:xfrm flipV="1">
            <a:off x="3890963" y="5226845"/>
            <a:ext cx="630481" cy="602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7A34877-21CB-41F1-875E-140AB3AFB2B9}"/>
              </a:ext>
            </a:extLst>
          </p:cNvPr>
          <p:cNvCxnSpPr/>
          <p:nvPr/>
        </p:nvCxnSpPr>
        <p:spPr>
          <a:xfrm flipV="1">
            <a:off x="4223789" y="5547673"/>
            <a:ext cx="297655" cy="2960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EF36599-0ECE-43C8-9150-84E99D4745B4}"/>
              </a:ext>
            </a:extLst>
          </p:cNvPr>
          <p:cNvCxnSpPr/>
          <p:nvPr/>
        </p:nvCxnSpPr>
        <p:spPr>
          <a:xfrm flipV="1">
            <a:off x="3694966" y="4370966"/>
            <a:ext cx="562709" cy="492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B6BAB31-B056-4646-A914-8C773035CBCF}"/>
              </a:ext>
            </a:extLst>
          </p:cNvPr>
          <p:cNvCxnSpPr/>
          <p:nvPr/>
        </p:nvCxnSpPr>
        <p:spPr>
          <a:xfrm flipV="1">
            <a:off x="3694966" y="4433978"/>
            <a:ext cx="748447" cy="692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1BDD2A5-5FD7-4097-98D1-FDCF7920ED86}"/>
              </a:ext>
            </a:extLst>
          </p:cNvPr>
          <p:cNvCxnSpPr/>
          <p:nvPr/>
        </p:nvCxnSpPr>
        <p:spPr>
          <a:xfrm flipV="1">
            <a:off x="3694966" y="4642429"/>
            <a:ext cx="826478" cy="7821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326B300-71D2-4D06-85D4-5CD24D131A91}"/>
              </a:ext>
            </a:extLst>
          </p:cNvPr>
          <p:cNvCxnSpPr/>
          <p:nvPr/>
        </p:nvCxnSpPr>
        <p:spPr>
          <a:xfrm flipV="1">
            <a:off x="3694966" y="4926348"/>
            <a:ext cx="826478" cy="7839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31B73265-BA7C-4B55-9FCD-F80C0F49A2AB}"/>
              </a:ext>
            </a:extLst>
          </p:cNvPr>
          <p:cNvCxnSpPr/>
          <p:nvPr/>
        </p:nvCxnSpPr>
        <p:spPr>
          <a:xfrm flipV="1">
            <a:off x="3890963" y="5245985"/>
            <a:ext cx="630481" cy="6024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1CC51F35-1C0E-47ED-8761-E9181195F3CD}"/>
              </a:ext>
            </a:extLst>
          </p:cNvPr>
          <p:cNvSpPr/>
          <p:nvPr/>
        </p:nvSpPr>
        <p:spPr>
          <a:xfrm>
            <a:off x="7667624" y="1330666"/>
            <a:ext cx="826478" cy="145073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4F6AF6C8-BCE4-489F-89BC-02D33C621901}"/>
              </a:ext>
            </a:extLst>
          </p:cNvPr>
          <p:cNvCxnSpPr>
            <a:cxnSpLocks/>
          </p:cNvCxnSpPr>
          <p:nvPr/>
        </p:nvCxnSpPr>
        <p:spPr>
          <a:xfrm flipV="1">
            <a:off x="7667624" y="1330666"/>
            <a:ext cx="281354" cy="241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62269BF-D759-4707-BFA2-AB756DE5752D}"/>
              </a:ext>
            </a:extLst>
          </p:cNvPr>
          <p:cNvCxnSpPr/>
          <p:nvPr/>
        </p:nvCxnSpPr>
        <p:spPr>
          <a:xfrm flipV="1">
            <a:off x="7667624" y="1300992"/>
            <a:ext cx="562709" cy="492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695D0F8A-DCB4-4F32-8C7F-10FB14486C4A}"/>
              </a:ext>
            </a:extLst>
          </p:cNvPr>
          <p:cNvCxnSpPr>
            <a:stCxn id="176" idx="1"/>
          </p:cNvCxnSpPr>
          <p:nvPr/>
        </p:nvCxnSpPr>
        <p:spPr>
          <a:xfrm flipV="1">
            <a:off x="7667624" y="1364004"/>
            <a:ext cx="748447" cy="69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95EF4957-CB96-4BC5-9B68-963CF51B3E19}"/>
              </a:ext>
            </a:extLst>
          </p:cNvPr>
          <p:cNvCxnSpPr/>
          <p:nvPr/>
        </p:nvCxnSpPr>
        <p:spPr>
          <a:xfrm flipV="1">
            <a:off x="7667624" y="1572455"/>
            <a:ext cx="826478" cy="782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1C5EFA53-27D2-41C6-AB7A-DF21DD3610E7}"/>
              </a:ext>
            </a:extLst>
          </p:cNvPr>
          <p:cNvCxnSpPr/>
          <p:nvPr/>
        </p:nvCxnSpPr>
        <p:spPr>
          <a:xfrm flipV="1">
            <a:off x="7667624" y="1856374"/>
            <a:ext cx="826478" cy="783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0B209B3A-D295-4AD3-AC42-B0A3197DE368}"/>
              </a:ext>
            </a:extLst>
          </p:cNvPr>
          <p:cNvCxnSpPr/>
          <p:nvPr/>
        </p:nvCxnSpPr>
        <p:spPr>
          <a:xfrm flipV="1">
            <a:off x="7863621" y="2176011"/>
            <a:ext cx="630481" cy="602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9184622-DA67-48CA-8855-7D95A3DF4430}"/>
              </a:ext>
            </a:extLst>
          </p:cNvPr>
          <p:cNvCxnSpPr/>
          <p:nvPr/>
        </p:nvCxnSpPr>
        <p:spPr>
          <a:xfrm flipV="1">
            <a:off x="8196447" y="2496839"/>
            <a:ext cx="297655" cy="2960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2E08EF6-0F2E-48D4-8134-097873C050E9}"/>
              </a:ext>
            </a:extLst>
          </p:cNvPr>
          <p:cNvCxnSpPr/>
          <p:nvPr/>
        </p:nvCxnSpPr>
        <p:spPr>
          <a:xfrm flipV="1">
            <a:off x="7667624" y="1320132"/>
            <a:ext cx="562709" cy="492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59482EF5-99A8-4985-B7BA-CDD99F16F741}"/>
              </a:ext>
            </a:extLst>
          </p:cNvPr>
          <p:cNvCxnSpPr/>
          <p:nvPr/>
        </p:nvCxnSpPr>
        <p:spPr>
          <a:xfrm flipV="1">
            <a:off x="7667624" y="1383144"/>
            <a:ext cx="748447" cy="692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B130E85-DDE5-4205-A4FF-19558C3F6751}"/>
              </a:ext>
            </a:extLst>
          </p:cNvPr>
          <p:cNvCxnSpPr/>
          <p:nvPr/>
        </p:nvCxnSpPr>
        <p:spPr>
          <a:xfrm flipV="1">
            <a:off x="7667624" y="1591595"/>
            <a:ext cx="826478" cy="7821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2276505-E83B-464C-AC13-4909AD657D20}"/>
              </a:ext>
            </a:extLst>
          </p:cNvPr>
          <p:cNvCxnSpPr/>
          <p:nvPr/>
        </p:nvCxnSpPr>
        <p:spPr>
          <a:xfrm flipV="1">
            <a:off x="7667624" y="1875514"/>
            <a:ext cx="826478" cy="7839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E005DAA9-EFD5-4CCB-9EA1-E603D287A0CD}"/>
              </a:ext>
            </a:extLst>
          </p:cNvPr>
          <p:cNvCxnSpPr/>
          <p:nvPr/>
        </p:nvCxnSpPr>
        <p:spPr>
          <a:xfrm flipV="1">
            <a:off x="7863621" y="2195151"/>
            <a:ext cx="630481" cy="6024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Flowchart: Delay 188">
            <a:extLst>
              <a:ext uri="{FF2B5EF4-FFF2-40B4-BE49-F238E27FC236}">
                <a16:creationId xmlns:a16="http://schemas.microsoft.com/office/drawing/2014/main" id="{E0678EB2-B8C3-4B98-BE8E-5E2341E0EB09}"/>
              </a:ext>
            </a:extLst>
          </p:cNvPr>
          <p:cNvSpPr/>
          <p:nvPr/>
        </p:nvSpPr>
        <p:spPr>
          <a:xfrm rot="5400000">
            <a:off x="5680079" y="12863"/>
            <a:ext cx="781827" cy="2217008"/>
          </a:xfrm>
          <a:prstGeom prst="flowChartDelay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02BBBCEE-71F5-48B3-A0AE-34DCC23E0ABD}"/>
              </a:ext>
            </a:extLst>
          </p:cNvPr>
          <p:cNvSpPr/>
          <p:nvPr/>
        </p:nvSpPr>
        <p:spPr>
          <a:xfrm>
            <a:off x="4599111" y="1687853"/>
            <a:ext cx="611615" cy="168876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20AF2D2F-1257-4EBE-80E1-044992074257}"/>
              </a:ext>
            </a:extLst>
          </p:cNvPr>
          <p:cNvSpPr/>
          <p:nvPr/>
        </p:nvSpPr>
        <p:spPr>
          <a:xfrm>
            <a:off x="6973951" y="1632858"/>
            <a:ext cx="611615" cy="168876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DBE6AD87-93C8-4598-A1F9-EB83AEAC1EA6}"/>
              </a:ext>
            </a:extLst>
          </p:cNvPr>
          <p:cNvSpPr/>
          <p:nvPr/>
        </p:nvSpPr>
        <p:spPr>
          <a:xfrm>
            <a:off x="4607716" y="3823559"/>
            <a:ext cx="611615" cy="168876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460CCB55-61B7-4D4D-9F22-185AB85F00BA}"/>
              </a:ext>
            </a:extLst>
          </p:cNvPr>
          <p:cNvSpPr/>
          <p:nvPr/>
        </p:nvSpPr>
        <p:spPr>
          <a:xfrm>
            <a:off x="6977065" y="3829877"/>
            <a:ext cx="611615" cy="168876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EBA8E0D2-A618-4214-A6B8-7AB3E96709B1}"/>
              </a:ext>
            </a:extLst>
          </p:cNvPr>
          <p:cNvSpPr/>
          <p:nvPr/>
        </p:nvSpPr>
        <p:spPr>
          <a:xfrm rot="5400000">
            <a:off x="5059287" y="2450303"/>
            <a:ext cx="2073432" cy="14461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Beston</a:t>
            </a:r>
            <a:r>
              <a:rPr lang="en-US" dirty="0"/>
              <a:t> or </a:t>
            </a:r>
            <a:r>
              <a:rPr lang="en-US" dirty="0" err="1"/>
              <a:t>Lipo</a:t>
            </a:r>
            <a:endParaRPr lang="en-US" dirty="0"/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7683FE8C-8006-448C-94AA-8AFDA5C05D91}"/>
              </a:ext>
            </a:extLst>
          </p:cNvPr>
          <p:cNvSpPr/>
          <p:nvPr/>
        </p:nvSpPr>
        <p:spPr>
          <a:xfrm>
            <a:off x="4599112" y="1706993"/>
            <a:ext cx="611615" cy="1688760"/>
          </a:xfrm>
          <a:prstGeom prst="round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Motor1</a:t>
            </a:r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A01E5771-27EB-4BE6-B70F-C0C0C6DAE577}"/>
              </a:ext>
            </a:extLst>
          </p:cNvPr>
          <p:cNvSpPr/>
          <p:nvPr/>
        </p:nvSpPr>
        <p:spPr>
          <a:xfrm>
            <a:off x="6973952" y="1651998"/>
            <a:ext cx="611615" cy="1688760"/>
          </a:xfrm>
          <a:prstGeom prst="round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Motor2</a:t>
            </a: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7B0507C0-CCD8-4A83-90F9-F9D084D5D39D}"/>
              </a:ext>
            </a:extLst>
          </p:cNvPr>
          <p:cNvSpPr/>
          <p:nvPr/>
        </p:nvSpPr>
        <p:spPr>
          <a:xfrm>
            <a:off x="4607717" y="3842699"/>
            <a:ext cx="611615" cy="1688760"/>
          </a:xfrm>
          <a:prstGeom prst="round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Motor3</a:t>
            </a:r>
          </a:p>
        </p:txBody>
      </p:sp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D0488273-FE8E-4E84-96E9-6B0F100FEDAD}"/>
              </a:ext>
            </a:extLst>
          </p:cNvPr>
          <p:cNvSpPr/>
          <p:nvPr/>
        </p:nvSpPr>
        <p:spPr>
          <a:xfrm>
            <a:off x="6981274" y="3879881"/>
            <a:ext cx="611615" cy="1688760"/>
          </a:xfrm>
          <a:prstGeom prst="round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Motor4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783CA2D-4A61-4DDB-9E13-AF63E1D75391}"/>
              </a:ext>
            </a:extLst>
          </p:cNvPr>
          <p:cNvSpPr/>
          <p:nvPr/>
        </p:nvSpPr>
        <p:spPr>
          <a:xfrm>
            <a:off x="5289857" y="4295787"/>
            <a:ext cx="1609541" cy="11360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Two floors of Perf-boards with ESP, Teensy circuits</a:t>
            </a:r>
          </a:p>
        </p:txBody>
      </p:sp>
      <p:sp>
        <p:nvSpPr>
          <p:cNvPr id="202" name="Flowchart: Connector 201">
            <a:extLst>
              <a:ext uri="{FF2B5EF4-FFF2-40B4-BE49-F238E27FC236}">
                <a16:creationId xmlns:a16="http://schemas.microsoft.com/office/drawing/2014/main" id="{D1DF768A-B440-4076-901F-040B04C48668}"/>
              </a:ext>
            </a:extLst>
          </p:cNvPr>
          <p:cNvSpPr/>
          <p:nvPr/>
        </p:nvSpPr>
        <p:spPr>
          <a:xfrm>
            <a:off x="3533775" y="842959"/>
            <a:ext cx="200025" cy="20231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lowchart: Connector 202">
            <a:extLst>
              <a:ext uri="{FF2B5EF4-FFF2-40B4-BE49-F238E27FC236}">
                <a16:creationId xmlns:a16="http://schemas.microsoft.com/office/drawing/2014/main" id="{07BC4152-40BC-4C0C-A5BF-E2B3DC1386D5}"/>
              </a:ext>
            </a:extLst>
          </p:cNvPr>
          <p:cNvSpPr/>
          <p:nvPr/>
        </p:nvSpPr>
        <p:spPr>
          <a:xfrm>
            <a:off x="8450877" y="812924"/>
            <a:ext cx="200025" cy="20231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lowchart: Connector 203">
            <a:extLst>
              <a:ext uri="{FF2B5EF4-FFF2-40B4-BE49-F238E27FC236}">
                <a16:creationId xmlns:a16="http://schemas.microsoft.com/office/drawing/2014/main" id="{A7826DD1-E60B-4BF5-94B9-25704470D915}"/>
              </a:ext>
            </a:extLst>
          </p:cNvPr>
          <p:cNvSpPr/>
          <p:nvPr/>
        </p:nvSpPr>
        <p:spPr>
          <a:xfrm>
            <a:off x="3533775" y="3993673"/>
            <a:ext cx="200025" cy="20231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Flowchart: Connector 204">
            <a:extLst>
              <a:ext uri="{FF2B5EF4-FFF2-40B4-BE49-F238E27FC236}">
                <a16:creationId xmlns:a16="http://schemas.microsoft.com/office/drawing/2014/main" id="{BD309440-9A8C-4CF9-8308-47FD0EB983BB}"/>
              </a:ext>
            </a:extLst>
          </p:cNvPr>
          <p:cNvSpPr/>
          <p:nvPr/>
        </p:nvSpPr>
        <p:spPr>
          <a:xfrm>
            <a:off x="8450876" y="3984100"/>
            <a:ext cx="200025" cy="20231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EBA2D4AE-2C12-4463-B4D8-C48B169567E9}"/>
              </a:ext>
            </a:extLst>
          </p:cNvPr>
          <p:cNvSpPr/>
          <p:nvPr/>
        </p:nvSpPr>
        <p:spPr>
          <a:xfrm>
            <a:off x="4555150" y="3147606"/>
            <a:ext cx="3074375" cy="9241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lowchart: Connector 205">
            <a:extLst>
              <a:ext uri="{FF2B5EF4-FFF2-40B4-BE49-F238E27FC236}">
                <a16:creationId xmlns:a16="http://schemas.microsoft.com/office/drawing/2014/main" id="{1445A4DD-ECB4-49BE-AE9C-70A2A61FCCF7}"/>
              </a:ext>
            </a:extLst>
          </p:cNvPr>
          <p:cNvSpPr/>
          <p:nvPr/>
        </p:nvSpPr>
        <p:spPr>
          <a:xfrm>
            <a:off x="4783866" y="3550306"/>
            <a:ext cx="200025" cy="20231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Flowchart: Connector 206">
            <a:extLst>
              <a:ext uri="{FF2B5EF4-FFF2-40B4-BE49-F238E27FC236}">
                <a16:creationId xmlns:a16="http://schemas.microsoft.com/office/drawing/2014/main" id="{87CCF59C-22A1-403F-A14D-00C4145F2E59}"/>
              </a:ext>
            </a:extLst>
          </p:cNvPr>
          <p:cNvSpPr/>
          <p:nvPr/>
        </p:nvSpPr>
        <p:spPr>
          <a:xfrm>
            <a:off x="7166037" y="3553604"/>
            <a:ext cx="200025" cy="20231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227680E0-6A73-4BF3-A193-AA1BC7F298F5}"/>
              </a:ext>
            </a:extLst>
          </p:cNvPr>
          <p:cNvSpPr/>
          <p:nvPr/>
        </p:nvSpPr>
        <p:spPr>
          <a:xfrm>
            <a:off x="5753092" y="3243263"/>
            <a:ext cx="663455" cy="7504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Servo with IR photo diodes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3976F762-A90E-47DC-B21B-73DEEB8E21EC}"/>
              </a:ext>
            </a:extLst>
          </p:cNvPr>
          <p:cNvSpPr/>
          <p:nvPr/>
        </p:nvSpPr>
        <p:spPr>
          <a:xfrm>
            <a:off x="5287736" y="1669973"/>
            <a:ext cx="1602216" cy="2388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IR retro reflective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BEEA0D5-C543-495D-82C9-91932D743AED}"/>
              </a:ext>
            </a:extLst>
          </p:cNvPr>
          <p:cNvSpPr/>
          <p:nvPr/>
        </p:nvSpPr>
        <p:spPr>
          <a:xfrm>
            <a:off x="3267075" y="2947994"/>
            <a:ext cx="706321" cy="9856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Limit Switch or Touch Sensor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53973091-2201-4191-B665-25625D163472}"/>
              </a:ext>
            </a:extLst>
          </p:cNvPr>
          <p:cNvSpPr/>
          <p:nvPr/>
        </p:nvSpPr>
        <p:spPr>
          <a:xfrm>
            <a:off x="8197727" y="2963809"/>
            <a:ext cx="706321" cy="9856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Limit Switch or Touch Sensor</a:t>
            </a:r>
          </a:p>
        </p:txBody>
      </p:sp>
      <p:sp>
        <p:nvSpPr>
          <p:cNvPr id="217" name="Flowchart: Delay 216">
            <a:extLst>
              <a:ext uri="{FF2B5EF4-FFF2-40B4-BE49-F238E27FC236}">
                <a16:creationId xmlns:a16="http://schemas.microsoft.com/office/drawing/2014/main" id="{BF92331A-12D3-426B-BE8B-F8E29F22547E}"/>
              </a:ext>
            </a:extLst>
          </p:cNvPr>
          <p:cNvSpPr/>
          <p:nvPr/>
        </p:nvSpPr>
        <p:spPr>
          <a:xfrm rot="16200000">
            <a:off x="5667690" y="5085169"/>
            <a:ext cx="834258" cy="2217009"/>
          </a:xfrm>
          <a:prstGeom prst="flowChartDelay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9E0F65DA-3648-4F9B-84DC-25B028BBF575}"/>
              </a:ext>
            </a:extLst>
          </p:cNvPr>
          <p:cNvSpPr/>
          <p:nvPr/>
        </p:nvSpPr>
        <p:spPr>
          <a:xfrm rot="16200000">
            <a:off x="3983017" y="5884324"/>
            <a:ext cx="706321" cy="9856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Limit Switch or Touch Sensor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45821107-6C15-417B-88D9-C7173D8D869D}"/>
              </a:ext>
            </a:extLst>
          </p:cNvPr>
          <p:cNvSpPr/>
          <p:nvPr/>
        </p:nvSpPr>
        <p:spPr>
          <a:xfrm>
            <a:off x="1500188" y="128588"/>
            <a:ext cx="9329737" cy="514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Earlier Design Layout</a:t>
            </a: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6446E7C4-9E5D-47F6-9C0D-FD1687F7A285}"/>
              </a:ext>
            </a:extLst>
          </p:cNvPr>
          <p:cNvCxnSpPr/>
          <p:nvPr/>
        </p:nvCxnSpPr>
        <p:spPr>
          <a:xfrm flipH="1">
            <a:off x="2133600" y="933450"/>
            <a:ext cx="1400175" cy="879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C88F54BE-CE53-494D-8F43-F620A098829F}"/>
              </a:ext>
            </a:extLst>
          </p:cNvPr>
          <p:cNvCxnSpPr>
            <a:stCxn id="204" idx="2"/>
          </p:cNvCxnSpPr>
          <p:nvPr/>
        </p:nvCxnSpPr>
        <p:spPr>
          <a:xfrm flipH="1" flipV="1">
            <a:off x="2133599" y="2496839"/>
            <a:ext cx="1400176" cy="1597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DA0BEB0C-6BC0-4AD1-88E4-A58A2253E15A}"/>
              </a:ext>
            </a:extLst>
          </p:cNvPr>
          <p:cNvSpPr txBox="1"/>
          <p:nvPr/>
        </p:nvSpPr>
        <p:spPr>
          <a:xfrm>
            <a:off x="1143984" y="1823765"/>
            <a:ext cx="1837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Slots for standoffs for another plate of similar shape if needed for more space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09D73D6F-07AF-466B-B173-9EB6CE697A5D}"/>
              </a:ext>
            </a:extLst>
          </p:cNvPr>
          <p:cNvSpPr/>
          <p:nvPr/>
        </p:nvSpPr>
        <p:spPr>
          <a:xfrm rot="16200000">
            <a:off x="7489514" y="325185"/>
            <a:ext cx="706321" cy="9856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Limit Switch or Touch Sensor</a:t>
            </a:r>
          </a:p>
        </p:txBody>
      </p:sp>
      <p:sp>
        <p:nvSpPr>
          <p:cNvPr id="226" name="Flowchart: Connector 225">
            <a:extLst>
              <a:ext uri="{FF2B5EF4-FFF2-40B4-BE49-F238E27FC236}">
                <a16:creationId xmlns:a16="http://schemas.microsoft.com/office/drawing/2014/main" id="{B747C903-17C7-45DC-8F5C-2105DCCCC71C}"/>
              </a:ext>
            </a:extLst>
          </p:cNvPr>
          <p:cNvSpPr/>
          <p:nvPr/>
        </p:nvSpPr>
        <p:spPr>
          <a:xfrm>
            <a:off x="3528854" y="6276009"/>
            <a:ext cx="200025" cy="20231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lowchart: Connector 226">
            <a:extLst>
              <a:ext uri="{FF2B5EF4-FFF2-40B4-BE49-F238E27FC236}">
                <a16:creationId xmlns:a16="http://schemas.microsoft.com/office/drawing/2014/main" id="{835BEFEF-9F93-4877-AA39-9858D8441867}"/>
              </a:ext>
            </a:extLst>
          </p:cNvPr>
          <p:cNvSpPr/>
          <p:nvPr/>
        </p:nvSpPr>
        <p:spPr>
          <a:xfrm>
            <a:off x="8470292" y="6276009"/>
            <a:ext cx="200025" cy="20231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0E8278-15E1-4225-86E6-51167FF7F9D5}"/>
              </a:ext>
            </a:extLst>
          </p:cNvPr>
          <p:cNvSpPr txBox="1"/>
          <p:nvPr/>
        </p:nvSpPr>
        <p:spPr>
          <a:xfrm>
            <a:off x="9911199" y="3319473"/>
            <a:ext cx="183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Right and Left </a:t>
            </a:r>
            <a:r>
              <a:rPr lang="en-US" sz="1200" dirty="0" err="1"/>
              <a:t>Mecanum</a:t>
            </a:r>
            <a:r>
              <a:rPr lang="en-US" sz="1200" dirty="0"/>
              <a:t> Wheels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D5BC23-8086-47DB-B4F5-DC1B459CC002}"/>
              </a:ext>
            </a:extLst>
          </p:cNvPr>
          <p:cNvCxnSpPr/>
          <p:nvPr/>
        </p:nvCxnSpPr>
        <p:spPr>
          <a:xfrm flipV="1">
            <a:off x="8408185" y="3789570"/>
            <a:ext cx="2243696" cy="1684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1945CF-9224-421E-8DA5-88F3D0FD7F88}"/>
              </a:ext>
            </a:extLst>
          </p:cNvPr>
          <p:cNvCxnSpPr>
            <a:cxnSpLocks/>
          </p:cNvCxnSpPr>
          <p:nvPr/>
        </p:nvCxnSpPr>
        <p:spPr>
          <a:xfrm>
            <a:off x="8371010" y="1474639"/>
            <a:ext cx="2280871" cy="177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93B1270-F88E-4629-BE17-5FE8256EC270}"/>
              </a:ext>
            </a:extLst>
          </p:cNvPr>
          <p:cNvSpPr/>
          <p:nvPr/>
        </p:nvSpPr>
        <p:spPr>
          <a:xfrm>
            <a:off x="5291229" y="5477196"/>
            <a:ext cx="1602216" cy="2388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IR retro reflective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D02C9B4-EC2A-43B8-AE5F-9626D2F7BDDB}"/>
              </a:ext>
            </a:extLst>
          </p:cNvPr>
          <p:cNvSpPr/>
          <p:nvPr/>
        </p:nvSpPr>
        <p:spPr>
          <a:xfrm>
            <a:off x="3786789" y="734753"/>
            <a:ext cx="1051030" cy="3942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PSD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DF246C-1609-49E3-8BB9-F49821E66CC3}"/>
              </a:ext>
            </a:extLst>
          </p:cNvPr>
          <p:cNvCxnSpPr/>
          <p:nvPr/>
        </p:nvCxnSpPr>
        <p:spPr>
          <a:xfrm flipV="1">
            <a:off x="3448119" y="87923"/>
            <a:ext cx="134746" cy="641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FEB729-1406-46D7-9458-8D4D0B098BD9}"/>
              </a:ext>
            </a:extLst>
          </p:cNvPr>
          <p:cNvCxnSpPr/>
          <p:nvPr/>
        </p:nvCxnSpPr>
        <p:spPr>
          <a:xfrm flipH="1" flipV="1">
            <a:off x="8450876" y="162658"/>
            <a:ext cx="285680" cy="531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413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D03173-7FEC-4D67-AFB2-DE81C3BE0B1C}"/>
              </a:ext>
            </a:extLst>
          </p:cNvPr>
          <p:cNvSpPr/>
          <p:nvPr/>
        </p:nvSpPr>
        <p:spPr>
          <a:xfrm>
            <a:off x="3371851" y="729762"/>
            <a:ext cx="5508380" cy="58805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09B1C9-1A01-4E20-B1D9-DC47870734ED}"/>
              </a:ext>
            </a:extLst>
          </p:cNvPr>
          <p:cNvSpPr/>
          <p:nvPr/>
        </p:nvSpPr>
        <p:spPr>
          <a:xfrm>
            <a:off x="3618035" y="4290646"/>
            <a:ext cx="984738" cy="161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9BBE7A-7F20-481B-93AD-1BD65B5C49A8}"/>
              </a:ext>
            </a:extLst>
          </p:cNvPr>
          <p:cNvSpPr/>
          <p:nvPr/>
        </p:nvSpPr>
        <p:spPr>
          <a:xfrm>
            <a:off x="3614373" y="1270218"/>
            <a:ext cx="984738" cy="161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DD8A4C-DF30-4369-8E15-32481AC997A0}"/>
              </a:ext>
            </a:extLst>
          </p:cNvPr>
          <p:cNvSpPr/>
          <p:nvPr/>
        </p:nvSpPr>
        <p:spPr>
          <a:xfrm>
            <a:off x="7585567" y="1270218"/>
            <a:ext cx="984738" cy="161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07AB7F-D3F0-4A40-8121-D92AB6BF7525}"/>
              </a:ext>
            </a:extLst>
          </p:cNvPr>
          <p:cNvSpPr/>
          <p:nvPr/>
        </p:nvSpPr>
        <p:spPr>
          <a:xfrm>
            <a:off x="7589229" y="4290646"/>
            <a:ext cx="984738" cy="161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D3C560-BB1B-4D2D-B170-8AE9C48EE49F}"/>
              </a:ext>
            </a:extLst>
          </p:cNvPr>
          <p:cNvSpPr/>
          <p:nvPr/>
        </p:nvSpPr>
        <p:spPr>
          <a:xfrm>
            <a:off x="3693502" y="1358141"/>
            <a:ext cx="826478" cy="145073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C4E251-178A-4B44-A158-E457B8F508EA}"/>
              </a:ext>
            </a:extLst>
          </p:cNvPr>
          <p:cNvCxnSpPr/>
          <p:nvPr/>
        </p:nvCxnSpPr>
        <p:spPr>
          <a:xfrm>
            <a:off x="4234230" y="1349349"/>
            <a:ext cx="320920" cy="25058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5B8DF7-30DD-4DEE-A2D4-147513D7A19E}"/>
              </a:ext>
            </a:extLst>
          </p:cNvPr>
          <p:cNvCxnSpPr/>
          <p:nvPr/>
        </p:nvCxnSpPr>
        <p:spPr>
          <a:xfrm>
            <a:off x="3952876" y="1358141"/>
            <a:ext cx="602274" cy="49237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6435C91-FA96-4C97-A88A-EEC2C4B73B79}"/>
              </a:ext>
            </a:extLst>
          </p:cNvPr>
          <p:cNvCxnSpPr>
            <a:endCxn id="7" idx="3"/>
          </p:cNvCxnSpPr>
          <p:nvPr/>
        </p:nvCxnSpPr>
        <p:spPr>
          <a:xfrm>
            <a:off x="3693502" y="1432876"/>
            <a:ext cx="826478" cy="6506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7EEF86-8476-417B-BD3B-F2410724661A}"/>
              </a:ext>
            </a:extLst>
          </p:cNvPr>
          <p:cNvCxnSpPr/>
          <p:nvPr/>
        </p:nvCxnSpPr>
        <p:spPr>
          <a:xfrm>
            <a:off x="3691304" y="1687853"/>
            <a:ext cx="828676" cy="611065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5FB5B0-8AE7-4DBE-8F7F-B89835C04527}"/>
              </a:ext>
            </a:extLst>
          </p:cNvPr>
          <p:cNvCxnSpPr>
            <a:cxnSpLocks/>
          </p:cNvCxnSpPr>
          <p:nvPr/>
        </p:nvCxnSpPr>
        <p:spPr>
          <a:xfrm>
            <a:off x="3691304" y="1993385"/>
            <a:ext cx="828676" cy="620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4E17FA-B8E3-4B2B-AA89-F09C4E4385F1}"/>
              </a:ext>
            </a:extLst>
          </p:cNvPr>
          <p:cNvCxnSpPr>
            <a:cxnSpLocks/>
          </p:cNvCxnSpPr>
          <p:nvPr/>
        </p:nvCxnSpPr>
        <p:spPr>
          <a:xfrm>
            <a:off x="3691304" y="2307710"/>
            <a:ext cx="703386" cy="5011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9C28CB-D604-4B18-AE1F-00FDE5B69DFB}"/>
              </a:ext>
            </a:extLst>
          </p:cNvPr>
          <p:cNvCxnSpPr>
            <a:cxnSpLocks/>
          </p:cNvCxnSpPr>
          <p:nvPr/>
        </p:nvCxnSpPr>
        <p:spPr>
          <a:xfrm>
            <a:off x="3691304" y="2604450"/>
            <a:ext cx="296742" cy="1967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006819E-D539-4C07-8939-D65F4D8419FE}"/>
              </a:ext>
            </a:extLst>
          </p:cNvPr>
          <p:cNvSpPr/>
          <p:nvPr/>
        </p:nvSpPr>
        <p:spPr>
          <a:xfrm>
            <a:off x="7669822" y="4381500"/>
            <a:ext cx="826478" cy="145073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74FDAD-C7BF-4649-9F93-2F52695FC8D1}"/>
              </a:ext>
            </a:extLst>
          </p:cNvPr>
          <p:cNvCxnSpPr/>
          <p:nvPr/>
        </p:nvCxnSpPr>
        <p:spPr>
          <a:xfrm>
            <a:off x="8210550" y="4372708"/>
            <a:ext cx="320920" cy="25058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5D6053F-688D-49F8-BD0A-1A56C360DC9C}"/>
              </a:ext>
            </a:extLst>
          </p:cNvPr>
          <p:cNvCxnSpPr/>
          <p:nvPr/>
        </p:nvCxnSpPr>
        <p:spPr>
          <a:xfrm>
            <a:off x="7929196" y="4381500"/>
            <a:ext cx="602274" cy="49237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DB2E106-E581-4D0C-9C05-99FEDFC1A7DF}"/>
              </a:ext>
            </a:extLst>
          </p:cNvPr>
          <p:cNvCxnSpPr>
            <a:endCxn id="42" idx="3"/>
          </p:cNvCxnSpPr>
          <p:nvPr/>
        </p:nvCxnSpPr>
        <p:spPr>
          <a:xfrm>
            <a:off x="7669822" y="4456235"/>
            <a:ext cx="826478" cy="6506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4F21667-171D-48E5-B2D4-83648F95899C}"/>
              </a:ext>
            </a:extLst>
          </p:cNvPr>
          <p:cNvCxnSpPr/>
          <p:nvPr/>
        </p:nvCxnSpPr>
        <p:spPr>
          <a:xfrm>
            <a:off x="7667624" y="4711212"/>
            <a:ext cx="828676" cy="611065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17915C3-BC91-49A2-9612-EB35C4FE0289}"/>
              </a:ext>
            </a:extLst>
          </p:cNvPr>
          <p:cNvCxnSpPr>
            <a:cxnSpLocks/>
          </p:cNvCxnSpPr>
          <p:nvPr/>
        </p:nvCxnSpPr>
        <p:spPr>
          <a:xfrm>
            <a:off x="7667624" y="5016744"/>
            <a:ext cx="828676" cy="620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BF36047-BA20-4918-99E5-50D713BB8B68}"/>
              </a:ext>
            </a:extLst>
          </p:cNvPr>
          <p:cNvCxnSpPr>
            <a:cxnSpLocks/>
          </p:cNvCxnSpPr>
          <p:nvPr/>
        </p:nvCxnSpPr>
        <p:spPr>
          <a:xfrm>
            <a:off x="7667624" y="5331069"/>
            <a:ext cx="703386" cy="5011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58EDB49-79F2-4B1A-A4A9-F42098CA6A71}"/>
              </a:ext>
            </a:extLst>
          </p:cNvPr>
          <p:cNvCxnSpPr>
            <a:cxnSpLocks/>
          </p:cNvCxnSpPr>
          <p:nvPr/>
        </p:nvCxnSpPr>
        <p:spPr>
          <a:xfrm>
            <a:off x="7667624" y="5627809"/>
            <a:ext cx="296742" cy="1967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AA324CB-D0D3-45A1-B7C5-AE2D317746C6}"/>
              </a:ext>
            </a:extLst>
          </p:cNvPr>
          <p:cNvSpPr/>
          <p:nvPr/>
        </p:nvSpPr>
        <p:spPr>
          <a:xfrm>
            <a:off x="3694966" y="4381500"/>
            <a:ext cx="826478" cy="145073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8118E07-27D8-4CFD-85FC-C6D91DB64C48}"/>
              </a:ext>
            </a:extLst>
          </p:cNvPr>
          <p:cNvCxnSpPr>
            <a:cxnSpLocks/>
          </p:cNvCxnSpPr>
          <p:nvPr/>
        </p:nvCxnSpPr>
        <p:spPr>
          <a:xfrm flipV="1">
            <a:off x="3694966" y="4381500"/>
            <a:ext cx="281354" cy="241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9466292-C003-40EE-94A4-446B1A18655A}"/>
              </a:ext>
            </a:extLst>
          </p:cNvPr>
          <p:cNvCxnSpPr/>
          <p:nvPr/>
        </p:nvCxnSpPr>
        <p:spPr>
          <a:xfrm flipV="1">
            <a:off x="3694966" y="4351826"/>
            <a:ext cx="562709" cy="492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2868B7F-6AFC-46FA-9D01-C82FC11A7484}"/>
              </a:ext>
            </a:extLst>
          </p:cNvPr>
          <p:cNvCxnSpPr>
            <a:stCxn id="50" idx="1"/>
          </p:cNvCxnSpPr>
          <p:nvPr/>
        </p:nvCxnSpPr>
        <p:spPr>
          <a:xfrm flipV="1">
            <a:off x="3694966" y="4414838"/>
            <a:ext cx="748447" cy="69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CC154175-DF85-42B2-89C4-76EF8F6D9CB3}"/>
              </a:ext>
            </a:extLst>
          </p:cNvPr>
          <p:cNvCxnSpPr/>
          <p:nvPr/>
        </p:nvCxnSpPr>
        <p:spPr>
          <a:xfrm flipV="1">
            <a:off x="3694966" y="4623289"/>
            <a:ext cx="826478" cy="782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8AAD181-8B3B-493B-8777-B33E35ABB6CF}"/>
              </a:ext>
            </a:extLst>
          </p:cNvPr>
          <p:cNvCxnSpPr/>
          <p:nvPr/>
        </p:nvCxnSpPr>
        <p:spPr>
          <a:xfrm flipV="1">
            <a:off x="3694966" y="4907208"/>
            <a:ext cx="826478" cy="783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F1E22981-E530-494A-9F17-8E12B1A25401}"/>
              </a:ext>
            </a:extLst>
          </p:cNvPr>
          <p:cNvCxnSpPr/>
          <p:nvPr/>
        </p:nvCxnSpPr>
        <p:spPr>
          <a:xfrm flipV="1">
            <a:off x="3890963" y="5226845"/>
            <a:ext cx="630481" cy="602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7A34877-21CB-41F1-875E-140AB3AFB2B9}"/>
              </a:ext>
            </a:extLst>
          </p:cNvPr>
          <p:cNvCxnSpPr/>
          <p:nvPr/>
        </p:nvCxnSpPr>
        <p:spPr>
          <a:xfrm flipV="1">
            <a:off x="4223789" y="5547673"/>
            <a:ext cx="297655" cy="2960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EF36599-0ECE-43C8-9150-84E99D4745B4}"/>
              </a:ext>
            </a:extLst>
          </p:cNvPr>
          <p:cNvCxnSpPr/>
          <p:nvPr/>
        </p:nvCxnSpPr>
        <p:spPr>
          <a:xfrm flipV="1">
            <a:off x="3694966" y="4370966"/>
            <a:ext cx="562709" cy="492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B6BAB31-B056-4646-A914-8C773035CBCF}"/>
              </a:ext>
            </a:extLst>
          </p:cNvPr>
          <p:cNvCxnSpPr/>
          <p:nvPr/>
        </p:nvCxnSpPr>
        <p:spPr>
          <a:xfrm flipV="1">
            <a:off x="3694966" y="4433978"/>
            <a:ext cx="748447" cy="692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1BDD2A5-5FD7-4097-98D1-FDCF7920ED86}"/>
              </a:ext>
            </a:extLst>
          </p:cNvPr>
          <p:cNvCxnSpPr/>
          <p:nvPr/>
        </p:nvCxnSpPr>
        <p:spPr>
          <a:xfrm flipV="1">
            <a:off x="3694966" y="4642429"/>
            <a:ext cx="826478" cy="7821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326B300-71D2-4D06-85D4-5CD24D131A91}"/>
              </a:ext>
            </a:extLst>
          </p:cNvPr>
          <p:cNvCxnSpPr/>
          <p:nvPr/>
        </p:nvCxnSpPr>
        <p:spPr>
          <a:xfrm flipV="1">
            <a:off x="3694966" y="4926348"/>
            <a:ext cx="826478" cy="7839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31B73265-BA7C-4B55-9FCD-F80C0F49A2AB}"/>
              </a:ext>
            </a:extLst>
          </p:cNvPr>
          <p:cNvCxnSpPr/>
          <p:nvPr/>
        </p:nvCxnSpPr>
        <p:spPr>
          <a:xfrm flipV="1">
            <a:off x="3890963" y="5245985"/>
            <a:ext cx="630481" cy="6024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1CC51F35-1C0E-47ED-8761-E9181195F3CD}"/>
              </a:ext>
            </a:extLst>
          </p:cNvPr>
          <p:cNvSpPr/>
          <p:nvPr/>
        </p:nvSpPr>
        <p:spPr>
          <a:xfrm>
            <a:off x="7667624" y="1330666"/>
            <a:ext cx="826478" cy="145073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4F6AF6C8-BCE4-489F-89BC-02D33C621901}"/>
              </a:ext>
            </a:extLst>
          </p:cNvPr>
          <p:cNvCxnSpPr>
            <a:cxnSpLocks/>
          </p:cNvCxnSpPr>
          <p:nvPr/>
        </p:nvCxnSpPr>
        <p:spPr>
          <a:xfrm flipV="1">
            <a:off x="7667624" y="1330666"/>
            <a:ext cx="281354" cy="241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62269BF-D759-4707-BFA2-AB756DE5752D}"/>
              </a:ext>
            </a:extLst>
          </p:cNvPr>
          <p:cNvCxnSpPr/>
          <p:nvPr/>
        </p:nvCxnSpPr>
        <p:spPr>
          <a:xfrm flipV="1">
            <a:off x="7667624" y="1300992"/>
            <a:ext cx="562709" cy="492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695D0F8A-DCB4-4F32-8C7F-10FB14486C4A}"/>
              </a:ext>
            </a:extLst>
          </p:cNvPr>
          <p:cNvCxnSpPr>
            <a:stCxn id="176" idx="1"/>
          </p:cNvCxnSpPr>
          <p:nvPr/>
        </p:nvCxnSpPr>
        <p:spPr>
          <a:xfrm flipV="1">
            <a:off x="7667624" y="1364004"/>
            <a:ext cx="748447" cy="69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95EF4957-CB96-4BC5-9B68-963CF51B3E19}"/>
              </a:ext>
            </a:extLst>
          </p:cNvPr>
          <p:cNvCxnSpPr/>
          <p:nvPr/>
        </p:nvCxnSpPr>
        <p:spPr>
          <a:xfrm flipV="1">
            <a:off x="7667624" y="1572455"/>
            <a:ext cx="826478" cy="782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1C5EFA53-27D2-41C6-AB7A-DF21DD3610E7}"/>
              </a:ext>
            </a:extLst>
          </p:cNvPr>
          <p:cNvCxnSpPr/>
          <p:nvPr/>
        </p:nvCxnSpPr>
        <p:spPr>
          <a:xfrm flipV="1">
            <a:off x="7667624" y="1856374"/>
            <a:ext cx="826478" cy="783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0B209B3A-D295-4AD3-AC42-B0A3197DE368}"/>
              </a:ext>
            </a:extLst>
          </p:cNvPr>
          <p:cNvCxnSpPr/>
          <p:nvPr/>
        </p:nvCxnSpPr>
        <p:spPr>
          <a:xfrm flipV="1">
            <a:off x="7863621" y="2176011"/>
            <a:ext cx="630481" cy="602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9184622-DA67-48CA-8855-7D95A3DF4430}"/>
              </a:ext>
            </a:extLst>
          </p:cNvPr>
          <p:cNvCxnSpPr/>
          <p:nvPr/>
        </p:nvCxnSpPr>
        <p:spPr>
          <a:xfrm flipV="1">
            <a:off x="8196447" y="2496839"/>
            <a:ext cx="297655" cy="2960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2E08EF6-0F2E-48D4-8134-097873C050E9}"/>
              </a:ext>
            </a:extLst>
          </p:cNvPr>
          <p:cNvCxnSpPr/>
          <p:nvPr/>
        </p:nvCxnSpPr>
        <p:spPr>
          <a:xfrm flipV="1">
            <a:off x="7667624" y="1320132"/>
            <a:ext cx="562709" cy="492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59482EF5-99A8-4985-B7BA-CDD99F16F741}"/>
              </a:ext>
            </a:extLst>
          </p:cNvPr>
          <p:cNvCxnSpPr/>
          <p:nvPr/>
        </p:nvCxnSpPr>
        <p:spPr>
          <a:xfrm flipV="1">
            <a:off x="7667624" y="1383144"/>
            <a:ext cx="748447" cy="692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B130E85-DDE5-4205-A4FF-19558C3F6751}"/>
              </a:ext>
            </a:extLst>
          </p:cNvPr>
          <p:cNvCxnSpPr/>
          <p:nvPr/>
        </p:nvCxnSpPr>
        <p:spPr>
          <a:xfrm flipV="1">
            <a:off x="7667624" y="1591595"/>
            <a:ext cx="826478" cy="7821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2276505-E83B-464C-AC13-4909AD657D20}"/>
              </a:ext>
            </a:extLst>
          </p:cNvPr>
          <p:cNvCxnSpPr/>
          <p:nvPr/>
        </p:nvCxnSpPr>
        <p:spPr>
          <a:xfrm flipV="1">
            <a:off x="7667624" y="1875514"/>
            <a:ext cx="826478" cy="7839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E005DAA9-EFD5-4CCB-9EA1-E603D287A0CD}"/>
              </a:ext>
            </a:extLst>
          </p:cNvPr>
          <p:cNvCxnSpPr/>
          <p:nvPr/>
        </p:nvCxnSpPr>
        <p:spPr>
          <a:xfrm flipV="1">
            <a:off x="7863621" y="2195151"/>
            <a:ext cx="630481" cy="6024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Flowchart: Delay 188">
            <a:extLst>
              <a:ext uri="{FF2B5EF4-FFF2-40B4-BE49-F238E27FC236}">
                <a16:creationId xmlns:a16="http://schemas.microsoft.com/office/drawing/2014/main" id="{E0678EB2-B8C3-4B98-BE8E-5E2341E0EB09}"/>
              </a:ext>
            </a:extLst>
          </p:cNvPr>
          <p:cNvSpPr/>
          <p:nvPr/>
        </p:nvSpPr>
        <p:spPr>
          <a:xfrm rot="5400000">
            <a:off x="5680079" y="12863"/>
            <a:ext cx="781827" cy="2217008"/>
          </a:xfrm>
          <a:prstGeom prst="flowChartDelay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02BBBCEE-71F5-48B3-A0AE-34DCC23E0ABD}"/>
              </a:ext>
            </a:extLst>
          </p:cNvPr>
          <p:cNvSpPr/>
          <p:nvPr/>
        </p:nvSpPr>
        <p:spPr>
          <a:xfrm>
            <a:off x="4599111" y="1687853"/>
            <a:ext cx="611615" cy="168876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20AF2D2F-1257-4EBE-80E1-044992074257}"/>
              </a:ext>
            </a:extLst>
          </p:cNvPr>
          <p:cNvSpPr/>
          <p:nvPr/>
        </p:nvSpPr>
        <p:spPr>
          <a:xfrm>
            <a:off x="6973951" y="1632858"/>
            <a:ext cx="611615" cy="168876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DBE6AD87-93C8-4598-A1F9-EB83AEAC1EA6}"/>
              </a:ext>
            </a:extLst>
          </p:cNvPr>
          <p:cNvSpPr/>
          <p:nvPr/>
        </p:nvSpPr>
        <p:spPr>
          <a:xfrm>
            <a:off x="4607716" y="3823559"/>
            <a:ext cx="611615" cy="168876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460CCB55-61B7-4D4D-9F22-185AB85F00BA}"/>
              </a:ext>
            </a:extLst>
          </p:cNvPr>
          <p:cNvSpPr/>
          <p:nvPr/>
        </p:nvSpPr>
        <p:spPr>
          <a:xfrm>
            <a:off x="6977065" y="3829877"/>
            <a:ext cx="611615" cy="168876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EBA8E0D2-A618-4214-A6B8-7AB3E96709B1}"/>
              </a:ext>
            </a:extLst>
          </p:cNvPr>
          <p:cNvSpPr/>
          <p:nvPr/>
        </p:nvSpPr>
        <p:spPr>
          <a:xfrm rot="5400000">
            <a:off x="5059287" y="2450303"/>
            <a:ext cx="2073432" cy="14461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Beston</a:t>
            </a:r>
            <a:r>
              <a:rPr lang="en-US" dirty="0"/>
              <a:t> or </a:t>
            </a:r>
            <a:r>
              <a:rPr lang="en-US" dirty="0" err="1"/>
              <a:t>Lipo</a:t>
            </a:r>
            <a:endParaRPr lang="en-US" dirty="0"/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7683FE8C-8006-448C-94AA-8AFDA5C05D91}"/>
              </a:ext>
            </a:extLst>
          </p:cNvPr>
          <p:cNvSpPr/>
          <p:nvPr/>
        </p:nvSpPr>
        <p:spPr>
          <a:xfrm>
            <a:off x="4599112" y="1706993"/>
            <a:ext cx="611615" cy="1688760"/>
          </a:xfrm>
          <a:prstGeom prst="round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Motor1</a:t>
            </a:r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A01E5771-27EB-4BE6-B70F-C0C0C6DAE577}"/>
              </a:ext>
            </a:extLst>
          </p:cNvPr>
          <p:cNvSpPr/>
          <p:nvPr/>
        </p:nvSpPr>
        <p:spPr>
          <a:xfrm>
            <a:off x="6973952" y="1651998"/>
            <a:ext cx="611615" cy="1688760"/>
          </a:xfrm>
          <a:prstGeom prst="round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Motor2</a:t>
            </a: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7B0507C0-CCD8-4A83-90F9-F9D084D5D39D}"/>
              </a:ext>
            </a:extLst>
          </p:cNvPr>
          <p:cNvSpPr/>
          <p:nvPr/>
        </p:nvSpPr>
        <p:spPr>
          <a:xfrm>
            <a:off x="4607717" y="3842699"/>
            <a:ext cx="611615" cy="1688760"/>
          </a:xfrm>
          <a:prstGeom prst="round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Motor3</a:t>
            </a:r>
          </a:p>
        </p:txBody>
      </p:sp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D0488273-FE8E-4E84-96E9-6B0F100FEDAD}"/>
              </a:ext>
            </a:extLst>
          </p:cNvPr>
          <p:cNvSpPr/>
          <p:nvPr/>
        </p:nvSpPr>
        <p:spPr>
          <a:xfrm>
            <a:off x="6981274" y="3879881"/>
            <a:ext cx="611615" cy="1688760"/>
          </a:xfrm>
          <a:prstGeom prst="round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Motor4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783CA2D-4A61-4DDB-9E13-AF63E1D75391}"/>
              </a:ext>
            </a:extLst>
          </p:cNvPr>
          <p:cNvSpPr/>
          <p:nvPr/>
        </p:nvSpPr>
        <p:spPr>
          <a:xfrm>
            <a:off x="5289857" y="4295787"/>
            <a:ext cx="1609541" cy="11360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Two floors of Perf-boards with ESP, Teensy circuits</a:t>
            </a:r>
          </a:p>
        </p:txBody>
      </p:sp>
      <p:sp>
        <p:nvSpPr>
          <p:cNvPr id="202" name="Flowchart: Connector 201">
            <a:extLst>
              <a:ext uri="{FF2B5EF4-FFF2-40B4-BE49-F238E27FC236}">
                <a16:creationId xmlns:a16="http://schemas.microsoft.com/office/drawing/2014/main" id="{D1DF768A-B440-4076-901F-040B04C48668}"/>
              </a:ext>
            </a:extLst>
          </p:cNvPr>
          <p:cNvSpPr/>
          <p:nvPr/>
        </p:nvSpPr>
        <p:spPr>
          <a:xfrm>
            <a:off x="3533775" y="842959"/>
            <a:ext cx="200025" cy="20231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lowchart: Connector 202">
            <a:extLst>
              <a:ext uri="{FF2B5EF4-FFF2-40B4-BE49-F238E27FC236}">
                <a16:creationId xmlns:a16="http://schemas.microsoft.com/office/drawing/2014/main" id="{07BC4152-40BC-4C0C-A5BF-E2B3DC1386D5}"/>
              </a:ext>
            </a:extLst>
          </p:cNvPr>
          <p:cNvSpPr/>
          <p:nvPr/>
        </p:nvSpPr>
        <p:spPr>
          <a:xfrm>
            <a:off x="8450877" y="812924"/>
            <a:ext cx="200025" cy="20231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EBA2D4AE-2C12-4463-B4D8-C48B169567E9}"/>
              </a:ext>
            </a:extLst>
          </p:cNvPr>
          <p:cNvSpPr/>
          <p:nvPr/>
        </p:nvSpPr>
        <p:spPr>
          <a:xfrm>
            <a:off x="4555150" y="1591412"/>
            <a:ext cx="3074375" cy="43521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Flowchart: Connector 206">
            <a:extLst>
              <a:ext uri="{FF2B5EF4-FFF2-40B4-BE49-F238E27FC236}">
                <a16:creationId xmlns:a16="http://schemas.microsoft.com/office/drawing/2014/main" id="{87CCF59C-22A1-403F-A14D-00C4145F2E59}"/>
              </a:ext>
            </a:extLst>
          </p:cNvPr>
          <p:cNvSpPr/>
          <p:nvPr/>
        </p:nvSpPr>
        <p:spPr>
          <a:xfrm>
            <a:off x="7303482" y="1717439"/>
            <a:ext cx="200025" cy="20231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3976F762-A90E-47DC-B21B-73DEEB8E21EC}"/>
              </a:ext>
            </a:extLst>
          </p:cNvPr>
          <p:cNvSpPr/>
          <p:nvPr/>
        </p:nvSpPr>
        <p:spPr>
          <a:xfrm rot="16200000">
            <a:off x="2764172" y="1759084"/>
            <a:ext cx="1602216" cy="2388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IR retro reflective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45821107-6C15-417B-88D9-C7173D8D869D}"/>
              </a:ext>
            </a:extLst>
          </p:cNvPr>
          <p:cNvSpPr/>
          <p:nvPr/>
        </p:nvSpPr>
        <p:spPr>
          <a:xfrm>
            <a:off x="1500188" y="128588"/>
            <a:ext cx="9329737" cy="514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Current Design Layout</a:t>
            </a: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6446E7C4-9E5D-47F6-9C0D-FD1687F7A285}"/>
              </a:ext>
            </a:extLst>
          </p:cNvPr>
          <p:cNvCxnSpPr>
            <a:cxnSpLocks/>
          </p:cNvCxnSpPr>
          <p:nvPr/>
        </p:nvCxnSpPr>
        <p:spPr>
          <a:xfrm flipH="1">
            <a:off x="837287" y="933450"/>
            <a:ext cx="2696489" cy="1822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C88F54BE-CE53-494D-8F43-F620A098829F}"/>
              </a:ext>
            </a:extLst>
          </p:cNvPr>
          <p:cNvCxnSpPr>
            <a:cxnSpLocks/>
            <a:stCxn id="91" idx="3"/>
          </p:cNvCxnSpPr>
          <p:nvPr/>
        </p:nvCxnSpPr>
        <p:spPr>
          <a:xfrm flipH="1" flipV="1">
            <a:off x="1067493" y="3618676"/>
            <a:ext cx="3660851" cy="2192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DA0BEB0C-6BC0-4AD1-88E4-A58A2253E15A}"/>
              </a:ext>
            </a:extLst>
          </p:cNvPr>
          <p:cNvSpPr txBox="1"/>
          <p:nvPr/>
        </p:nvSpPr>
        <p:spPr>
          <a:xfrm>
            <a:off x="464768" y="2839059"/>
            <a:ext cx="1837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Slots for standoffs for another plate of similar shape if needed for more space</a:t>
            </a:r>
          </a:p>
        </p:txBody>
      </p:sp>
      <p:sp>
        <p:nvSpPr>
          <p:cNvPr id="226" name="Flowchart: Connector 225">
            <a:extLst>
              <a:ext uri="{FF2B5EF4-FFF2-40B4-BE49-F238E27FC236}">
                <a16:creationId xmlns:a16="http://schemas.microsoft.com/office/drawing/2014/main" id="{B747C903-17C7-45DC-8F5C-2105DCCCC71C}"/>
              </a:ext>
            </a:extLst>
          </p:cNvPr>
          <p:cNvSpPr/>
          <p:nvPr/>
        </p:nvSpPr>
        <p:spPr>
          <a:xfrm>
            <a:off x="3528854" y="6276009"/>
            <a:ext cx="200025" cy="20231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lowchart: Connector 226">
            <a:extLst>
              <a:ext uri="{FF2B5EF4-FFF2-40B4-BE49-F238E27FC236}">
                <a16:creationId xmlns:a16="http://schemas.microsoft.com/office/drawing/2014/main" id="{835BEFEF-9F93-4877-AA39-9858D8441867}"/>
              </a:ext>
            </a:extLst>
          </p:cNvPr>
          <p:cNvSpPr/>
          <p:nvPr/>
        </p:nvSpPr>
        <p:spPr>
          <a:xfrm>
            <a:off x="8470292" y="6276009"/>
            <a:ext cx="200025" cy="20231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0E8278-15E1-4225-86E6-51167FF7F9D5}"/>
              </a:ext>
            </a:extLst>
          </p:cNvPr>
          <p:cNvSpPr txBox="1"/>
          <p:nvPr/>
        </p:nvSpPr>
        <p:spPr>
          <a:xfrm>
            <a:off x="9911199" y="3319473"/>
            <a:ext cx="183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Right and Left </a:t>
            </a:r>
            <a:r>
              <a:rPr lang="en-US" sz="1200" dirty="0" err="1"/>
              <a:t>Mecanum</a:t>
            </a:r>
            <a:r>
              <a:rPr lang="en-US" sz="1200" dirty="0"/>
              <a:t> Wheels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D5BC23-8086-47DB-B4F5-DC1B459CC002}"/>
              </a:ext>
            </a:extLst>
          </p:cNvPr>
          <p:cNvCxnSpPr/>
          <p:nvPr/>
        </p:nvCxnSpPr>
        <p:spPr>
          <a:xfrm flipV="1">
            <a:off x="8408185" y="3789570"/>
            <a:ext cx="2243696" cy="1684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1945CF-9224-421E-8DA5-88F3D0FD7F88}"/>
              </a:ext>
            </a:extLst>
          </p:cNvPr>
          <p:cNvCxnSpPr>
            <a:cxnSpLocks/>
          </p:cNvCxnSpPr>
          <p:nvPr/>
        </p:nvCxnSpPr>
        <p:spPr>
          <a:xfrm>
            <a:off x="8371010" y="1474639"/>
            <a:ext cx="2280871" cy="177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AD02C9B4-EC2A-43B8-AE5F-9626D2F7BDDB}"/>
              </a:ext>
            </a:extLst>
          </p:cNvPr>
          <p:cNvSpPr/>
          <p:nvPr/>
        </p:nvSpPr>
        <p:spPr>
          <a:xfrm>
            <a:off x="3786789" y="734753"/>
            <a:ext cx="1051030" cy="3942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Ultrasound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DF246C-1609-49E3-8BB9-F49821E66CC3}"/>
              </a:ext>
            </a:extLst>
          </p:cNvPr>
          <p:cNvCxnSpPr/>
          <p:nvPr/>
        </p:nvCxnSpPr>
        <p:spPr>
          <a:xfrm flipV="1">
            <a:off x="3448119" y="87923"/>
            <a:ext cx="134746" cy="641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FEB729-1406-46D7-9458-8D4D0B098BD9}"/>
              </a:ext>
            </a:extLst>
          </p:cNvPr>
          <p:cNvCxnSpPr/>
          <p:nvPr/>
        </p:nvCxnSpPr>
        <p:spPr>
          <a:xfrm flipH="1" flipV="1">
            <a:off x="8450876" y="162658"/>
            <a:ext cx="285680" cy="531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A81C04D6-2237-4F97-B203-90196CC64AA9}"/>
              </a:ext>
            </a:extLst>
          </p:cNvPr>
          <p:cNvSpPr/>
          <p:nvPr/>
        </p:nvSpPr>
        <p:spPr>
          <a:xfrm>
            <a:off x="4669816" y="1706245"/>
            <a:ext cx="200025" cy="20231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lowchart: Connector 89">
            <a:extLst>
              <a:ext uri="{FF2B5EF4-FFF2-40B4-BE49-F238E27FC236}">
                <a16:creationId xmlns:a16="http://schemas.microsoft.com/office/drawing/2014/main" id="{0E404876-5D84-4C94-BF74-167F18CAC80B}"/>
              </a:ext>
            </a:extLst>
          </p:cNvPr>
          <p:cNvSpPr/>
          <p:nvPr/>
        </p:nvSpPr>
        <p:spPr>
          <a:xfrm>
            <a:off x="7334270" y="5654962"/>
            <a:ext cx="200025" cy="20231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lowchart: Connector 90">
            <a:extLst>
              <a:ext uri="{FF2B5EF4-FFF2-40B4-BE49-F238E27FC236}">
                <a16:creationId xmlns:a16="http://schemas.microsoft.com/office/drawing/2014/main" id="{8C72114C-403B-47B3-B70F-C69E957A0D28}"/>
              </a:ext>
            </a:extLst>
          </p:cNvPr>
          <p:cNvSpPr/>
          <p:nvPr/>
        </p:nvSpPr>
        <p:spPr>
          <a:xfrm>
            <a:off x="4699051" y="5638203"/>
            <a:ext cx="200025" cy="20231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lowchart: Delay 91">
            <a:extLst>
              <a:ext uri="{FF2B5EF4-FFF2-40B4-BE49-F238E27FC236}">
                <a16:creationId xmlns:a16="http://schemas.microsoft.com/office/drawing/2014/main" id="{57DCFEC6-574F-4B7E-8BC5-806BD75E50FE}"/>
              </a:ext>
            </a:extLst>
          </p:cNvPr>
          <p:cNvSpPr/>
          <p:nvPr/>
        </p:nvSpPr>
        <p:spPr>
          <a:xfrm>
            <a:off x="3279531" y="2916755"/>
            <a:ext cx="1290086" cy="1363906"/>
          </a:xfrm>
          <a:prstGeom prst="flowChartDelay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lowchart: Delay 92">
            <a:extLst>
              <a:ext uri="{FF2B5EF4-FFF2-40B4-BE49-F238E27FC236}">
                <a16:creationId xmlns:a16="http://schemas.microsoft.com/office/drawing/2014/main" id="{8A282976-B53B-4F7B-8C8E-3C7920A2161B}"/>
              </a:ext>
            </a:extLst>
          </p:cNvPr>
          <p:cNvSpPr/>
          <p:nvPr/>
        </p:nvSpPr>
        <p:spPr>
          <a:xfrm flipH="1">
            <a:off x="7659019" y="2907784"/>
            <a:ext cx="1242459" cy="1363906"/>
          </a:xfrm>
          <a:prstGeom prst="flowChartDelay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128E645-5CA4-48AC-AB2A-DAEA2132B823}"/>
              </a:ext>
            </a:extLst>
          </p:cNvPr>
          <p:cNvSpPr/>
          <p:nvPr/>
        </p:nvSpPr>
        <p:spPr>
          <a:xfrm rot="16200000">
            <a:off x="7959694" y="1744748"/>
            <a:ext cx="1602216" cy="2388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IR retro reflective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8B4EC79-6E16-44BA-9CD1-B0B2E8DC3323}"/>
              </a:ext>
            </a:extLst>
          </p:cNvPr>
          <p:cNvSpPr/>
          <p:nvPr/>
        </p:nvSpPr>
        <p:spPr>
          <a:xfrm rot="5400000">
            <a:off x="6906865" y="3376883"/>
            <a:ext cx="1051030" cy="3942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Ultrasound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C4398E5-6508-49E3-A0CC-A4DC29549CAA}"/>
              </a:ext>
            </a:extLst>
          </p:cNvPr>
          <p:cNvSpPr/>
          <p:nvPr/>
        </p:nvSpPr>
        <p:spPr>
          <a:xfrm>
            <a:off x="5531730" y="1596216"/>
            <a:ext cx="1051030" cy="3942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TOF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34DDC37-8A54-4D27-AF0A-5E0334FA8724}"/>
              </a:ext>
            </a:extLst>
          </p:cNvPr>
          <p:cNvSpPr/>
          <p:nvPr/>
        </p:nvSpPr>
        <p:spPr>
          <a:xfrm rot="16200000">
            <a:off x="4723231" y="2336481"/>
            <a:ext cx="706321" cy="9856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C50DD0-D29B-4222-9B39-394F3E9901D0}"/>
              </a:ext>
            </a:extLst>
          </p:cNvPr>
          <p:cNvSpPr/>
          <p:nvPr/>
        </p:nvSpPr>
        <p:spPr>
          <a:xfrm>
            <a:off x="4627278" y="966755"/>
            <a:ext cx="104272" cy="1939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6A570A2-7677-4841-8F26-99125FE487E0}"/>
              </a:ext>
            </a:extLst>
          </p:cNvPr>
          <p:cNvSpPr/>
          <p:nvPr/>
        </p:nvSpPr>
        <p:spPr>
          <a:xfrm>
            <a:off x="3193130" y="950332"/>
            <a:ext cx="1559231" cy="187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lowchart: Connector 100">
            <a:extLst>
              <a:ext uri="{FF2B5EF4-FFF2-40B4-BE49-F238E27FC236}">
                <a16:creationId xmlns:a16="http://schemas.microsoft.com/office/drawing/2014/main" id="{AED87C55-8EF1-44B6-9129-E8D42E03F1CC}"/>
              </a:ext>
            </a:extLst>
          </p:cNvPr>
          <p:cNvSpPr/>
          <p:nvPr/>
        </p:nvSpPr>
        <p:spPr>
          <a:xfrm>
            <a:off x="4627278" y="2756031"/>
            <a:ext cx="88893" cy="13197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E9372E5-F467-4C09-8A1E-DFA69ED273C3}"/>
              </a:ext>
            </a:extLst>
          </p:cNvPr>
          <p:cNvSpPr/>
          <p:nvPr/>
        </p:nvSpPr>
        <p:spPr>
          <a:xfrm rot="16200000">
            <a:off x="6783521" y="4189349"/>
            <a:ext cx="706321" cy="9856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Servo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779128C9-B464-46FD-8562-34E008241EEB}"/>
              </a:ext>
            </a:extLst>
          </p:cNvPr>
          <p:cNvSpPr/>
          <p:nvPr/>
        </p:nvSpPr>
        <p:spPr>
          <a:xfrm>
            <a:off x="7528446" y="4607803"/>
            <a:ext cx="104272" cy="1939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71E28143-156B-4942-84C8-FB365B85882C}"/>
              </a:ext>
            </a:extLst>
          </p:cNvPr>
          <p:cNvSpPr/>
          <p:nvPr/>
        </p:nvSpPr>
        <p:spPr>
          <a:xfrm>
            <a:off x="7496676" y="6359495"/>
            <a:ext cx="1559231" cy="187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lowchart: Connector 115">
            <a:extLst>
              <a:ext uri="{FF2B5EF4-FFF2-40B4-BE49-F238E27FC236}">
                <a16:creationId xmlns:a16="http://schemas.microsoft.com/office/drawing/2014/main" id="{BE415230-3EB5-4D28-A4E3-7090D9F169F8}"/>
              </a:ext>
            </a:extLst>
          </p:cNvPr>
          <p:cNvSpPr/>
          <p:nvPr/>
        </p:nvSpPr>
        <p:spPr>
          <a:xfrm>
            <a:off x="7540632" y="6385874"/>
            <a:ext cx="88893" cy="13197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4A9E62A-67C8-4230-9FFB-107D1FA46680}"/>
              </a:ext>
            </a:extLst>
          </p:cNvPr>
          <p:cNvSpPr/>
          <p:nvPr/>
        </p:nvSpPr>
        <p:spPr>
          <a:xfrm rot="16200000">
            <a:off x="6802739" y="2149374"/>
            <a:ext cx="706321" cy="9856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Servo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7903B0E5-8032-4C01-A9ED-60937D4BD1E4}"/>
              </a:ext>
            </a:extLst>
          </p:cNvPr>
          <p:cNvSpPr/>
          <p:nvPr/>
        </p:nvSpPr>
        <p:spPr>
          <a:xfrm>
            <a:off x="8834689" y="787231"/>
            <a:ext cx="104272" cy="1939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F33F36AE-CDA9-46FD-9420-797537E17BD3}"/>
              </a:ext>
            </a:extLst>
          </p:cNvPr>
          <p:cNvSpPr/>
          <p:nvPr/>
        </p:nvSpPr>
        <p:spPr>
          <a:xfrm>
            <a:off x="7384059" y="2588047"/>
            <a:ext cx="1559231" cy="187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lowchart: Connector 121">
            <a:extLst>
              <a:ext uri="{FF2B5EF4-FFF2-40B4-BE49-F238E27FC236}">
                <a16:creationId xmlns:a16="http://schemas.microsoft.com/office/drawing/2014/main" id="{4CBF5EC0-B5A8-4101-B6B5-E7B3158B0314}"/>
              </a:ext>
            </a:extLst>
          </p:cNvPr>
          <p:cNvSpPr/>
          <p:nvPr/>
        </p:nvSpPr>
        <p:spPr>
          <a:xfrm>
            <a:off x="7496185" y="2640354"/>
            <a:ext cx="88893" cy="13197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lowchart: Connector 122">
            <a:extLst>
              <a:ext uri="{FF2B5EF4-FFF2-40B4-BE49-F238E27FC236}">
                <a16:creationId xmlns:a16="http://schemas.microsoft.com/office/drawing/2014/main" id="{D6B0CD29-BDBD-462D-9F87-EA3BB3F0001E}"/>
              </a:ext>
            </a:extLst>
          </p:cNvPr>
          <p:cNvSpPr/>
          <p:nvPr/>
        </p:nvSpPr>
        <p:spPr>
          <a:xfrm>
            <a:off x="7552651" y="4629149"/>
            <a:ext cx="88893" cy="13197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065B733-763E-482F-AD52-48FF54FD5029}"/>
              </a:ext>
            </a:extLst>
          </p:cNvPr>
          <p:cNvSpPr/>
          <p:nvPr/>
        </p:nvSpPr>
        <p:spPr>
          <a:xfrm>
            <a:off x="5311105" y="4180560"/>
            <a:ext cx="1609541" cy="11360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Two floors of Perf-boards with two ESP, circuits</a:t>
            </a:r>
          </a:p>
        </p:txBody>
      </p:sp>
    </p:spTree>
    <p:extLst>
      <p:ext uri="{BB962C8B-B14F-4D97-AF65-F5344CB8AC3E}">
        <p14:creationId xmlns:p14="http://schemas.microsoft.com/office/powerpoint/2010/main" val="77281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2CB03EC8-A629-4955-AADA-B02E49A60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465" y="718185"/>
            <a:ext cx="5513070" cy="54216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556FB54-1B0A-4803-A101-DBD1E329FD7C}"/>
              </a:ext>
            </a:extLst>
          </p:cNvPr>
          <p:cNvSpPr/>
          <p:nvPr/>
        </p:nvSpPr>
        <p:spPr>
          <a:xfrm>
            <a:off x="1500188" y="128588"/>
            <a:ext cx="9329737" cy="514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Current Design Base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C1D193-941F-41FF-B2B2-D1D6D000C619}"/>
              </a:ext>
            </a:extLst>
          </p:cNvPr>
          <p:cNvCxnSpPr/>
          <p:nvPr/>
        </p:nvCxnSpPr>
        <p:spPr>
          <a:xfrm>
            <a:off x="6475535" y="3239965"/>
            <a:ext cx="3499338" cy="31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D7F580-F8A0-4370-AC1B-6ADBDC702154}"/>
              </a:ext>
            </a:extLst>
          </p:cNvPr>
          <p:cNvSpPr txBox="1"/>
          <p:nvPr/>
        </p:nvSpPr>
        <p:spPr>
          <a:xfrm>
            <a:off x="9974873" y="3363435"/>
            <a:ext cx="1837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Battery Housing</a:t>
            </a:r>
          </a:p>
        </p:txBody>
      </p:sp>
    </p:spTree>
    <p:extLst>
      <p:ext uri="{BB962C8B-B14F-4D97-AF65-F5344CB8AC3E}">
        <p14:creationId xmlns:p14="http://schemas.microsoft.com/office/powerpoint/2010/main" val="282896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D66803-4530-4E6A-9B7D-500E33EFE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914" y="0"/>
            <a:ext cx="6928171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991E21-CF7B-456C-9642-FB32DA489592}"/>
              </a:ext>
            </a:extLst>
          </p:cNvPr>
          <p:cNvCxnSpPr/>
          <p:nvPr/>
        </p:nvCxnSpPr>
        <p:spPr>
          <a:xfrm>
            <a:off x="6603476" y="772998"/>
            <a:ext cx="3902697" cy="490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4A4A47-5030-4961-9EEB-81225FF87BA0}"/>
              </a:ext>
            </a:extLst>
          </p:cNvPr>
          <p:cNvCxnSpPr/>
          <p:nvPr/>
        </p:nvCxnSpPr>
        <p:spPr>
          <a:xfrm flipV="1">
            <a:off x="8431823" y="1749669"/>
            <a:ext cx="2101362" cy="1450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738FE0-7212-43DE-831D-CB2B97065A87}"/>
              </a:ext>
            </a:extLst>
          </p:cNvPr>
          <p:cNvCxnSpPr>
            <a:cxnSpLocks/>
          </p:cNvCxnSpPr>
          <p:nvPr/>
        </p:nvCxnSpPr>
        <p:spPr>
          <a:xfrm flipV="1">
            <a:off x="4972050" y="1622181"/>
            <a:ext cx="5451231" cy="1534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05852DC-6D3B-4719-A5B4-44BDDE012B5A}"/>
              </a:ext>
            </a:extLst>
          </p:cNvPr>
          <p:cNvSpPr txBox="1"/>
          <p:nvPr/>
        </p:nvSpPr>
        <p:spPr>
          <a:xfrm>
            <a:off x="10354548" y="1288004"/>
            <a:ext cx="1837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Soda Cans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DCD167-3F89-4454-B543-34A5A1F751BF}"/>
              </a:ext>
            </a:extLst>
          </p:cNvPr>
          <p:cNvCxnSpPr>
            <a:cxnSpLocks/>
          </p:cNvCxnSpPr>
          <p:nvPr/>
        </p:nvCxnSpPr>
        <p:spPr>
          <a:xfrm flipH="1">
            <a:off x="1921119" y="2081587"/>
            <a:ext cx="2364119" cy="973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590344-8D02-4C94-8701-71546C3EF383}"/>
              </a:ext>
            </a:extLst>
          </p:cNvPr>
          <p:cNvCxnSpPr>
            <a:cxnSpLocks/>
          </p:cNvCxnSpPr>
          <p:nvPr/>
        </p:nvCxnSpPr>
        <p:spPr>
          <a:xfrm flipH="1" flipV="1">
            <a:off x="1921119" y="3314700"/>
            <a:ext cx="2221976" cy="1605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CC1315A-4CCD-46E6-A0CD-80E57D66CE4B}"/>
              </a:ext>
            </a:extLst>
          </p:cNvPr>
          <p:cNvSpPr txBox="1"/>
          <p:nvPr/>
        </p:nvSpPr>
        <p:spPr>
          <a:xfrm>
            <a:off x="1084132" y="3020103"/>
            <a:ext cx="1837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Motor Mounts</a:t>
            </a:r>
          </a:p>
        </p:txBody>
      </p:sp>
    </p:spTree>
    <p:extLst>
      <p:ext uri="{BB962C8B-B14F-4D97-AF65-F5344CB8AC3E}">
        <p14:creationId xmlns:p14="http://schemas.microsoft.com/office/powerpoint/2010/main" val="3592938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98AAFA-FC80-476E-BB20-6C71DB3FE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230" y="0"/>
            <a:ext cx="7312088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44D380-8A25-4B87-9AA1-6B313EF084CD}"/>
              </a:ext>
            </a:extLst>
          </p:cNvPr>
          <p:cNvSpPr/>
          <p:nvPr/>
        </p:nvSpPr>
        <p:spPr>
          <a:xfrm>
            <a:off x="1500188" y="128588"/>
            <a:ext cx="9329737" cy="514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Current Design Base (2</a:t>
            </a:r>
            <a:r>
              <a:rPr lang="en-US" sz="2400" baseline="30000" dirty="0">
                <a:solidFill>
                  <a:schemeClr val="tx1"/>
                </a:solidFill>
              </a:rPr>
              <a:t>nd</a:t>
            </a:r>
            <a:r>
              <a:rPr lang="en-US" sz="2400" dirty="0">
                <a:solidFill>
                  <a:schemeClr val="tx1"/>
                </a:solidFill>
              </a:rPr>
              <a:t> Floor) hosting circuits , sensors, and grippers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6E3E88-1D02-44BC-B5BB-77536FB7CDD1}"/>
              </a:ext>
            </a:extLst>
          </p:cNvPr>
          <p:cNvCxnSpPr>
            <a:cxnSpLocks/>
          </p:cNvCxnSpPr>
          <p:nvPr/>
        </p:nvCxnSpPr>
        <p:spPr>
          <a:xfrm flipH="1" flipV="1">
            <a:off x="1692519" y="2149719"/>
            <a:ext cx="888024" cy="53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EE7497-DDB5-410C-AF03-B52F030BAEEF}"/>
              </a:ext>
            </a:extLst>
          </p:cNvPr>
          <p:cNvSpPr txBox="1"/>
          <p:nvPr/>
        </p:nvSpPr>
        <p:spPr>
          <a:xfrm>
            <a:off x="581462" y="2036735"/>
            <a:ext cx="1837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Gripper path: Experimenting with possible gripper paths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F2BF1C-1750-4711-8904-77FC2280E4ED}"/>
              </a:ext>
            </a:extLst>
          </p:cNvPr>
          <p:cNvCxnSpPr/>
          <p:nvPr/>
        </p:nvCxnSpPr>
        <p:spPr>
          <a:xfrm flipH="1">
            <a:off x="1740877" y="3033346"/>
            <a:ext cx="2620108" cy="104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42E72DC-C675-4B91-AFC3-8EA3AB546D03}"/>
              </a:ext>
            </a:extLst>
          </p:cNvPr>
          <p:cNvSpPr txBox="1"/>
          <p:nvPr/>
        </p:nvSpPr>
        <p:spPr>
          <a:xfrm>
            <a:off x="386566" y="3780595"/>
            <a:ext cx="1837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Servo hosting Gripper: Experimenting with possible servo positions for various gripper paths</a:t>
            </a:r>
          </a:p>
        </p:txBody>
      </p:sp>
    </p:spTree>
    <p:extLst>
      <p:ext uri="{BB962C8B-B14F-4D97-AF65-F5344CB8AC3E}">
        <p14:creationId xmlns:p14="http://schemas.microsoft.com/office/powerpoint/2010/main" val="240889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A78097-52A3-43D8-9AB4-39D5768114CF}"/>
              </a:ext>
            </a:extLst>
          </p:cNvPr>
          <p:cNvSpPr txBox="1"/>
          <p:nvPr/>
        </p:nvSpPr>
        <p:spPr>
          <a:xfrm>
            <a:off x="1611923" y="633122"/>
            <a:ext cx="896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Parts </a:t>
            </a:r>
            <a:r>
              <a:rPr lang="en-US" dirty="0" err="1"/>
              <a:t>Purachased</a:t>
            </a:r>
            <a:r>
              <a:rPr lang="en-US" dirty="0"/>
              <a:t>/used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2CEF9D-5B6A-4E1B-ADB3-F98AFE827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694959"/>
              </p:ext>
            </p:extLst>
          </p:nvPr>
        </p:nvGraphicFramePr>
        <p:xfrm>
          <a:off x="1398953" y="1178170"/>
          <a:ext cx="9652978" cy="3913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528">
                  <a:extLst>
                    <a:ext uri="{9D8B030D-6E8A-4147-A177-3AD203B41FA5}">
                      <a16:colId xmlns:a16="http://schemas.microsoft.com/office/drawing/2014/main" val="2285013253"/>
                    </a:ext>
                  </a:extLst>
                </a:gridCol>
                <a:gridCol w="3546160">
                  <a:extLst>
                    <a:ext uri="{9D8B030D-6E8A-4147-A177-3AD203B41FA5}">
                      <a16:colId xmlns:a16="http://schemas.microsoft.com/office/drawing/2014/main" val="3565233075"/>
                    </a:ext>
                  </a:extLst>
                </a:gridCol>
                <a:gridCol w="2408936">
                  <a:extLst>
                    <a:ext uri="{9D8B030D-6E8A-4147-A177-3AD203B41FA5}">
                      <a16:colId xmlns:a16="http://schemas.microsoft.com/office/drawing/2014/main" val="2752085069"/>
                    </a:ext>
                  </a:extLst>
                </a:gridCol>
                <a:gridCol w="2267754">
                  <a:extLst>
                    <a:ext uri="{9D8B030D-6E8A-4147-A177-3AD203B41FA5}">
                      <a16:colId xmlns:a16="http://schemas.microsoft.com/office/drawing/2014/main" val="3333816772"/>
                    </a:ext>
                  </a:extLst>
                </a:gridCol>
                <a:gridCol w="299600">
                  <a:extLst>
                    <a:ext uri="{9D8B030D-6E8A-4147-A177-3AD203B41FA5}">
                      <a16:colId xmlns:a16="http://schemas.microsoft.com/office/drawing/2014/main" val="3988853592"/>
                    </a:ext>
                  </a:extLst>
                </a:gridCol>
              </a:tblGrid>
              <a:tr h="398702">
                <a:tc>
                  <a:txBody>
                    <a:bodyPr/>
                    <a:lstStyle/>
                    <a:p>
                      <a:r>
                        <a:rPr lang="en-US" dirty="0" err="1"/>
                        <a:t>S.No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906929"/>
                  </a:ext>
                </a:extLst>
              </a:tr>
              <a:tr h="39870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4xTT DC 6V Motors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Already there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90606"/>
                  </a:ext>
                </a:extLst>
              </a:tr>
              <a:tr h="39870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4x </a:t>
                      </a:r>
                      <a:r>
                        <a:rPr lang="en-US" dirty="0" err="1"/>
                        <a:t>Mecanum</a:t>
                      </a:r>
                      <a:r>
                        <a:rPr lang="en-US" dirty="0"/>
                        <a:t> Wheels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497580"/>
                  </a:ext>
                </a:extLst>
              </a:tr>
              <a:tr h="39870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4x T-slot Photo Interrupter and Encoder wheels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075915"/>
                  </a:ext>
                </a:extLst>
              </a:tr>
              <a:tr h="39870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TOF ranging Sensor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Adafruit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Transit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263602"/>
                  </a:ext>
                </a:extLst>
              </a:tr>
              <a:tr h="398702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x ESP32 Pico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Already there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502697"/>
                  </a:ext>
                </a:extLst>
              </a:tr>
              <a:tr h="39870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x Ultrasonic Distance Sensors (RCWL -1601)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Already there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974219"/>
                  </a:ext>
                </a:extLst>
              </a:tr>
              <a:tr h="398702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x (SN754410, 74HC00), 10x 1” standoffs, IR retro-reflective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Kit/GM 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Obtained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15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218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965748E-04EF-43A0-9003-E600D564A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961" y="0"/>
            <a:ext cx="67008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1AE64A-EBAA-4370-8EB8-F6A2D5CF6A2F}"/>
              </a:ext>
            </a:extLst>
          </p:cNvPr>
          <p:cNvSpPr/>
          <p:nvPr/>
        </p:nvSpPr>
        <p:spPr>
          <a:xfrm>
            <a:off x="1500189" y="128587"/>
            <a:ext cx="2797980" cy="6169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Complete </a:t>
            </a:r>
            <a:r>
              <a:rPr lang="en-US" sz="2400" dirty="0">
                <a:solidFill>
                  <a:schemeClr val="tx1"/>
                </a:solidFill>
              </a:rPr>
              <a:t>Front Motors Control Circuit</a:t>
            </a:r>
          </a:p>
        </p:txBody>
      </p:sp>
    </p:spTree>
    <p:extLst>
      <p:ext uri="{BB962C8B-B14F-4D97-AF65-F5344CB8AC3E}">
        <p14:creationId xmlns:p14="http://schemas.microsoft.com/office/powerpoint/2010/main" val="1439811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CEDDAC-4D5E-4D99-9E7D-646B8B849EC1}"/>
              </a:ext>
            </a:extLst>
          </p:cNvPr>
          <p:cNvSpPr/>
          <p:nvPr/>
        </p:nvSpPr>
        <p:spPr>
          <a:xfrm>
            <a:off x="1530962" y="194529"/>
            <a:ext cx="2797980" cy="6169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Complete </a:t>
            </a:r>
            <a:r>
              <a:rPr lang="en-US" sz="2400" dirty="0">
                <a:solidFill>
                  <a:schemeClr val="tx1"/>
                </a:solidFill>
              </a:rPr>
              <a:t>Rear Motors Control Circuit with the same ESP32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E788D60-5A0D-4C77-885E-B2495DE51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825" y="0"/>
            <a:ext cx="67008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39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6180</TotalTime>
  <Words>303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MEAM 510 Final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MEAM 510 Final Project</dc:title>
  <dc:creator>sahachar reddy tippana</dc:creator>
  <cp:lastModifiedBy>sahachar reddy tippana</cp:lastModifiedBy>
  <cp:revision>24</cp:revision>
  <dcterms:created xsi:type="dcterms:W3CDTF">2021-04-09T02:21:58Z</dcterms:created>
  <dcterms:modified xsi:type="dcterms:W3CDTF">2021-04-23T20:01:06Z</dcterms:modified>
</cp:coreProperties>
</file>