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7315200" cy="1463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B109E-C9CA-4D6E-80AB-9B29E7EF4EE4}" v="7" dt="2025-01-14T21:14:51.0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605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Shicheng" userId="7425521c-7c11-4331-97d3-6e2702dd7f11" providerId="ADAL" clId="{FF5B109E-C9CA-4D6E-80AB-9B29E7EF4EE4}"/>
    <pc:docChg chg="addSld delSld modSld">
      <pc:chgData name="Li, Shicheng" userId="7425521c-7c11-4331-97d3-6e2702dd7f11" providerId="ADAL" clId="{FF5B109E-C9CA-4D6E-80AB-9B29E7EF4EE4}" dt="2025-01-14T21:26:24.133" v="47" actId="1076"/>
      <pc:docMkLst>
        <pc:docMk/>
      </pc:docMkLst>
      <pc:sldChg chg="new del">
        <pc:chgData name="Li, Shicheng" userId="7425521c-7c11-4331-97d3-6e2702dd7f11" providerId="ADAL" clId="{FF5B109E-C9CA-4D6E-80AB-9B29E7EF4EE4}" dt="2025-01-14T21:10:34.884" v="2" actId="47"/>
        <pc:sldMkLst>
          <pc:docMk/>
          <pc:sldMk cId="1542215811" sldId="256"/>
        </pc:sldMkLst>
      </pc:sldChg>
      <pc:sldChg chg="addSp modSp new mod">
        <pc:chgData name="Li, Shicheng" userId="7425521c-7c11-4331-97d3-6e2702dd7f11" providerId="ADAL" clId="{FF5B109E-C9CA-4D6E-80AB-9B29E7EF4EE4}" dt="2025-01-14T21:26:24.133" v="47" actId="1076"/>
        <pc:sldMkLst>
          <pc:docMk/>
          <pc:sldMk cId="3001209368" sldId="257"/>
        </pc:sldMkLst>
        <pc:spChg chg="add mod">
          <ac:chgData name="Li, Shicheng" userId="7425521c-7c11-4331-97d3-6e2702dd7f11" providerId="ADAL" clId="{FF5B109E-C9CA-4D6E-80AB-9B29E7EF4EE4}" dt="2025-01-14T21:10:45.675" v="3"/>
          <ac:spMkLst>
            <pc:docMk/>
            <pc:sldMk cId="3001209368" sldId="257"/>
            <ac:spMk id="5" creationId="{C62389F5-7BD0-F447-2E54-CDCBED67AE3D}"/>
          </ac:spMkLst>
        </pc:spChg>
        <pc:spChg chg="add mod">
          <ac:chgData name="Li, Shicheng" userId="7425521c-7c11-4331-97d3-6e2702dd7f11" providerId="ADAL" clId="{FF5B109E-C9CA-4D6E-80AB-9B29E7EF4EE4}" dt="2025-01-14T21:10:45.675" v="3"/>
          <ac:spMkLst>
            <pc:docMk/>
            <pc:sldMk cId="3001209368" sldId="257"/>
            <ac:spMk id="6" creationId="{C9C8DE62-8459-ECC2-357B-0F4885CAFE4E}"/>
          </ac:spMkLst>
        </pc:spChg>
        <pc:spChg chg="add mod">
          <ac:chgData name="Li, Shicheng" userId="7425521c-7c11-4331-97d3-6e2702dd7f11" providerId="ADAL" clId="{FF5B109E-C9CA-4D6E-80AB-9B29E7EF4EE4}" dt="2025-01-14T21:10:45.675" v="3"/>
          <ac:spMkLst>
            <pc:docMk/>
            <pc:sldMk cId="3001209368" sldId="257"/>
            <ac:spMk id="7" creationId="{D3DE4329-1C7A-D03C-6397-A51A864556A5}"/>
          </ac:spMkLst>
        </pc:spChg>
        <pc:spChg chg="add mod">
          <ac:chgData name="Li, Shicheng" userId="7425521c-7c11-4331-97d3-6e2702dd7f11" providerId="ADAL" clId="{FF5B109E-C9CA-4D6E-80AB-9B29E7EF4EE4}" dt="2025-01-14T21:12:09.918" v="4"/>
          <ac:spMkLst>
            <pc:docMk/>
            <pc:sldMk cId="3001209368" sldId="257"/>
            <ac:spMk id="9" creationId="{DBC2D567-2351-3124-AD3B-2F5A72120449}"/>
          </ac:spMkLst>
        </pc:spChg>
        <pc:spChg chg="add mod">
          <ac:chgData name="Li, Shicheng" userId="7425521c-7c11-4331-97d3-6e2702dd7f11" providerId="ADAL" clId="{FF5B109E-C9CA-4D6E-80AB-9B29E7EF4EE4}" dt="2025-01-14T21:12:09.918" v="4"/>
          <ac:spMkLst>
            <pc:docMk/>
            <pc:sldMk cId="3001209368" sldId="257"/>
            <ac:spMk id="12" creationId="{E08B0948-D8E6-9518-BA93-50572734EB0D}"/>
          </ac:spMkLst>
        </pc:spChg>
        <pc:spChg chg="add mod">
          <ac:chgData name="Li, Shicheng" userId="7425521c-7c11-4331-97d3-6e2702dd7f11" providerId="ADAL" clId="{FF5B109E-C9CA-4D6E-80AB-9B29E7EF4EE4}" dt="2025-01-14T21:25:24.687" v="42" actId="1076"/>
          <ac:spMkLst>
            <pc:docMk/>
            <pc:sldMk cId="3001209368" sldId="257"/>
            <ac:spMk id="13" creationId="{D743AD06-1729-19FA-224B-45FB60282AC5}"/>
          </ac:spMkLst>
        </pc:spChg>
        <pc:spChg chg="add mod">
          <ac:chgData name="Li, Shicheng" userId="7425521c-7c11-4331-97d3-6e2702dd7f11" providerId="ADAL" clId="{FF5B109E-C9CA-4D6E-80AB-9B29E7EF4EE4}" dt="2025-01-14T21:24:03.012" v="34" actId="1076"/>
          <ac:spMkLst>
            <pc:docMk/>
            <pc:sldMk cId="3001209368" sldId="257"/>
            <ac:spMk id="14" creationId="{757A1DCD-53A7-ABA7-3FF1-6059E5D19456}"/>
          </ac:spMkLst>
        </pc:spChg>
        <pc:spChg chg="add mod">
          <ac:chgData name="Li, Shicheng" userId="7425521c-7c11-4331-97d3-6e2702dd7f11" providerId="ADAL" clId="{FF5B109E-C9CA-4D6E-80AB-9B29E7EF4EE4}" dt="2025-01-14T21:25:40.810" v="44" actId="1076"/>
          <ac:spMkLst>
            <pc:docMk/>
            <pc:sldMk cId="3001209368" sldId="257"/>
            <ac:spMk id="15" creationId="{747C6271-BD96-9BA8-4BEE-57BF2614DE8D}"/>
          </ac:spMkLst>
        </pc:spChg>
        <pc:picChg chg="add mod">
          <ac:chgData name="Li, Shicheng" userId="7425521c-7c11-4331-97d3-6e2702dd7f11" providerId="ADAL" clId="{FF5B109E-C9CA-4D6E-80AB-9B29E7EF4EE4}" dt="2025-01-14T21:10:45.675" v="3"/>
          <ac:picMkLst>
            <pc:docMk/>
            <pc:sldMk cId="3001209368" sldId="257"/>
            <ac:picMk id="2" creationId="{CA464DE9-86AC-9D7D-6357-5CE81023B6DE}"/>
          </ac:picMkLst>
        </pc:picChg>
        <pc:picChg chg="add mod">
          <ac:chgData name="Li, Shicheng" userId="7425521c-7c11-4331-97d3-6e2702dd7f11" providerId="ADAL" clId="{FF5B109E-C9CA-4D6E-80AB-9B29E7EF4EE4}" dt="2025-01-14T21:10:45.675" v="3"/>
          <ac:picMkLst>
            <pc:docMk/>
            <pc:sldMk cId="3001209368" sldId="257"/>
            <ac:picMk id="3" creationId="{721B7736-C5D1-C618-0E62-3EF42FBD26A1}"/>
          </ac:picMkLst>
        </pc:picChg>
        <pc:picChg chg="add mod">
          <ac:chgData name="Li, Shicheng" userId="7425521c-7c11-4331-97d3-6e2702dd7f11" providerId="ADAL" clId="{FF5B109E-C9CA-4D6E-80AB-9B29E7EF4EE4}" dt="2025-01-14T21:10:45.675" v="3"/>
          <ac:picMkLst>
            <pc:docMk/>
            <pc:sldMk cId="3001209368" sldId="257"/>
            <ac:picMk id="4" creationId="{EA3A2574-19E6-DDAF-6924-E562B0E16FD0}"/>
          </ac:picMkLst>
        </pc:picChg>
        <pc:picChg chg="add mod">
          <ac:chgData name="Li, Shicheng" userId="7425521c-7c11-4331-97d3-6e2702dd7f11" providerId="ADAL" clId="{FF5B109E-C9CA-4D6E-80AB-9B29E7EF4EE4}" dt="2025-01-14T21:26:24.133" v="47" actId="1076"/>
          <ac:picMkLst>
            <pc:docMk/>
            <pc:sldMk cId="3001209368" sldId="257"/>
            <ac:picMk id="8" creationId="{AD30B602-BA50-DFAB-4C63-7C8F4048193C}"/>
          </ac:picMkLst>
        </pc:picChg>
        <pc:picChg chg="add mod">
          <ac:chgData name="Li, Shicheng" userId="7425521c-7c11-4331-97d3-6e2702dd7f11" providerId="ADAL" clId="{FF5B109E-C9CA-4D6E-80AB-9B29E7EF4EE4}" dt="2025-01-14T21:25:49.775" v="45" actId="1076"/>
          <ac:picMkLst>
            <pc:docMk/>
            <pc:sldMk cId="3001209368" sldId="257"/>
            <ac:picMk id="10" creationId="{8171B443-7D25-A075-C5F6-7DDE7C248744}"/>
          </ac:picMkLst>
        </pc:picChg>
        <pc:picChg chg="add mod">
          <ac:chgData name="Li, Shicheng" userId="7425521c-7c11-4331-97d3-6e2702dd7f11" providerId="ADAL" clId="{FF5B109E-C9CA-4D6E-80AB-9B29E7EF4EE4}" dt="2025-01-14T21:25:15.142" v="40" actId="1076"/>
          <ac:picMkLst>
            <pc:docMk/>
            <pc:sldMk cId="3001209368" sldId="257"/>
            <ac:picMk id="11" creationId="{8322A72D-50AF-BF56-542D-19A9662498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2394374"/>
            <a:ext cx="6217920" cy="5093547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7684348"/>
            <a:ext cx="5486400" cy="3532292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4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2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778933"/>
            <a:ext cx="1577340" cy="123985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778933"/>
            <a:ext cx="4640580" cy="1239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011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075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3647444"/>
            <a:ext cx="6309360" cy="6085839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9790858"/>
            <a:ext cx="6309360" cy="3200399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83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3894667"/>
            <a:ext cx="31089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3894667"/>
            <a:ext cx="3108960" cy="92828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533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78936"/>
            <a:ext cx="6309360" cy="28278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3586481"/>
            <a:ext cx="3094672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5344160"/>
            <a:ext cx="3094672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3586481"/>
            <a:ext cx="3109913" cy="1757679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5344160"/>
            <a:ext cx="3109913" cy="78604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161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73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5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2106510"/>
            <a:ext cx="3703320" cy="10397067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58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975360"/>
            <a:ext cx="2359342" cy="341376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2106510"/>
            <a:ext cx="3703320" cy="10397067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4389120"/>
            <a:ext cx="2359342" cy="8131388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766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778936"/>
            <a:ext cx="6309360" cy="28278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3894667"/>
            <a:ext cx="6309360" cy="92828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04BB04-0ACA-4FF1-B071-76751997CA78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13560217"/>
            <a:ext cx="246888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13560217"/>
            <a:ext cx="1645920" cy="7789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5986C-BFED-4B27-9A52-DF31DFF7AA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322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red lines and numbers&#10;&#10;Description automatically generated">
            <a:extLst>
              <a:ext uri="{FF2B5EF4-FFF2-40B4-BE49-F238E27FC236}">
                <a16:creationId xmlns:a16="http://schemas.microsoft.com/office/drawing/2014/main" id="{AD30B602-BA50-DFAB-4C63-7C8F404819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4229" y="349174"/>
            <a:ext cx="3785989" cy="29228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C2D567-2351-3124-AD3B-2F5A72120449}"/>
              </a:ext>
            </a:extLst>
          </p:cNvPr>
          <p:cNvSpPr txBox="1"/>
          <p:nvPr/>
        </p:nvSpPr>
        <p:spPr>
          <a:xfrm>
            <a:off x="2110832" y="164508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pic>
        <p:nvPicPr>
          <p:cNvPr id="10" name="Picture 9" descr="A diagram of a molecule&#10;&#10;Description automatically generated">
            <a:extLst>
              <a:ext uri="{FF2B5EF4-FFF2-40B4-BE49-F238E27FC236}">
                <a16:creationId xmlns:a16="http://schemas.microsoft.com/office/drawing/2014/main" id="{8171B443-7D25-A075-C5F6-7DDE7C2487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6668" y="5533057"/>
            <a:ext cx="3785616" cy="2215242"/>
          </a:xfrm>
          <a:prstGeom prst="rect">
            <a:avLst/>
          </a:prstGeom>
        </p:spPr>
      </p:pic>
      <p:pic>
        <p:nvPicPr>
          <p:cNvPr id="11" name="Picture 10" descr="A diagram of a molecule&#10;&#10;Description automatically generated">
            <a:extLst>
              <a:ext uri="{FF2B5EF4-FFF2-40B4-BE49-F238E27FC236}">
                <a16:creationId xmlns:a16="http://schemas.microsoft.com/office/drawing/2014/main" id="{8322A72D-50AF-BF56-542D-19A9662498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8783" y="3268387"/>
            <a:ext cx="3785616" cy="226467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8B0948-D8E6-9518-BA93-50572734EB0D}"/>
              </a:ext>
            </a:extLst>
          </p:cNvPr>
          <p:cNvSpPr txBox="1"/>
          <p:nvPr/>
        </p:nvSpPr>
        <p:spPr>
          <a:xfrm>
            <a:off x="2110832" y="337607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43AD06-1729-19FA-224B-45FB60282AC5}"/>
              </a:ext>
            </a:extLst>
          </p:cNvPr>
          <p:cNvSpPr txBox="1"/>
          <p:nvPr/>
        </p:nvSpPr>
        <p:spPr>
          <a:xfrm>
            <a:off x="2123656" y="5493593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7A1DCD-53A7-ABA7-3FF1-6059E5D19456}"/>
              </a:ext>
            </a:extLst>
          </p:cNvPr>
          <p:cNvSpPr/>
          <p:nvPr/>
        </p:nvSpPr>
        <p:spPr>
          <a:xfrm>
            <a:off x="5581278" y="5032333"/>
            <a:ext cx="1025236" cy="65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7C6271-BD96-9BA8-4BEE-57BF2614DE8D}"/>
              </a:ext>
            </a:extLst>
          </p:cNvPr>
          <p:cNvSpPr/>
          <p:nvPr/>
        </p:nvSpPr>
        <p:spPr>
          <a:xfrm>
            <a:off x="5525221" y="7242087"/>
            <a:ext cx="1025236" cy="65423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209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ba5a7f39-e3be-4ab3-b450-67fa80faecad}" enabled="0" method="" siteId="{ba5a7f39-e3be-4ab3-b450-67fa80faeca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</TotalTime>
  <Words>9</Words>
  <Application>Microsoft Office PowerPoint</Application>
  <PresentationFormat>Custom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Li, Shicheng</dc:creator>
  <cp:lastModifiedBy>Li, Shicheng</cp:lastModifiedBy>
  <cp:revision>1</cp:revision>
  <dcterms:created xsi:type="dcterms:W3CDTF">2025-01-14T21:09:48Z</dcterms:created>
  <dcterms:modified xsi:type="dcterms:W3CDTF">2025-01-14T21:26:25Z</dcterms:modified>
</cp:coreProperties>
</file>