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87" r:id="rId4"/>
    <p:sldId id="293" r:id="rId5"/>
    <p:sldId id="280" r:id="rId6"/>
    <p:sldId id="282" r:id="rId7"/>
    <p:sldId id="283" r:id="rId8"/>
    <p:sldId id="292" r:id="rId9"/>
    <p:sldId id="284" r:id="rId10"/>
    <p:sldId id="286" r:id="rId11"/>
    <p:sldId id="258" r:id="rId12"/>
    <p:sldId id="288" r:id="rId13"/>
    <p:sldId id="290" r:id="rId14"/>
    <p:sldId id="285" r:id="rId15"/>
    <p:sldId id="289"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Shicheng" userId="7425521c-7c11-4331-97d3-6e2702dd7f11" providerId="ADAL" clId="{C8EB9581-3A01-49CB-991F-1FA336667468}"/>
    <pc:docChg chg="undo custSel addSld delSld modSld sldOrd">
      <pc:chgData name="Li, Shicheng" userId="7425521c-7c11-4331-97d3-6e2702dd7f11" providerId="ADAL" clId="{C8EB9581-3A01-49CB-991F-1FA336667468}" dt="2024-07-11T16:02:36.557" v="585" actId="1076"/>
      <pc:docMkLst>
        <pc:docMk/>
      </pc:docMkLst>
      <pc:sldChg chg="addSp delSp modSp add mod">
        <pc:chgData name="Li, Shicheng" userId="7425521c-7c11-4331-97d3-6e2702dd7f11" providerId="ADAL" clId="{C8EB9581-3A01-49CB-991F-1FA336667468}" dt="2024-07-08T13:49:18.714" v="360" actId="20577"/>
        <pc:sldMkLst>
          <pc:docMk/>
          <pc:sldMk cId="2055877699" sldId="258"/>
        </pc:sldMkLst>
        <pc:spChg chg="add del mod">
          <ac:chgData name="Li, Shicheng" userId="7425521c-7c11-4331-97d3-6e2702dd7f11" providerId="ADAL" clId="{C8EB9581-3A01-49CB-991F-1FA336667468}" dt="2024-07-08T06:16:20.446" v="290"/>
          <ac:spMkLst>
            <pc:docMk/>
            <pc:sldMk cId="2055877699" sldId="258"/>
            <ac:spMk id="2" creationId="{9D4C6068-A60F-20DE-5D76-057C414B90D0}"/>
          </ac:spMkLst>
        </pc:spChg>
        <pc:spChg chg="add mod">
          <ac:chgData name="Li, Shicheng" userId="7425521c-7c11-4331-97d3-6e2702dd7f11" providerId="ADAL" clId="{C8EB9581-3A01-49CB-991F-1FA336667468}" dt="2024-07-08T13:49:18.714" v="360" actId="20577"/>
          <ac:spMkLst>
            <pc:docMk/>
            <pc:sldMk cId="2055877699" sldId="258"/>
            <ac:spMk id="3" creationId="{B272B15D-E657-B5C7-C690-143234EA7BD0}"/>
          </ac:spMkLst>
        </pc:spChg>
        <pc:spChg chg="mod">
          <ac:chgData name="Li, Shicheng" userId="7425521c-7c11-4331-97d3-6e2702dd7f11" providerId="ADAL" clId="{C8EB9581-3A01-49CB-991F-1FA336667468}" dt="2024-07-08T06:16:01.537" v="262" actId="1038"/>
          <ac:spMkLst>
            <pc:docMk/>
            <pc:sldMk cId="2055877699" sldId="258"/>
            <ac:spMk id="8" creationId="{5E65013E-96B4-E275-2ADB-2302B617812B}"/>
          </ac:spMkLst>
        </pc:spChg>
        <pc:spChg chg="mod">
          <ac:chgData name="Li, Shicheng" userId="7425521c-7c11-4331-97d3-6e2702dd7f11" providerId="ADAL" clId="{C8EB9581-3A01-49CB-991F-1FA336667468}" dt="2024-07-08T06:16:01.537" v="262" actId="1038"/>
          <ac:spMkLst>
            <pc:docMk/>
            <pc:sldMk cId="2055877699" sldId="258"/>
            <ac:spMk id="9" creationId="{A1767496-3139-BD9F-F8E1-2B5CDDDFF418}"/>
          </ac:spMkLst>
        </pc:spChg>
        <pc:picChg chg="del mod">
          <ac:chgData name="Li, Shicheng" userId="7425521c-7c11-4331-97d3-6e2702dd7f11" providerId="ADAL" clId="{C8EB9581-3A01-49CB-991F-1FA336667468}" dt="2024-07-08T06:23:10.070" v="315" actId="478"/>
          <ac:picMkLst>
            <pc:docMk/>
            <pc:sldMk cId="2055877699" sldId="258"/>
            <ac:picMk id="4" creationId="{668D1143-8318-5D33-C82B-A0DFAB60C2B7}"/>
          </ac:picMkLst>
        </pc:picChg>
        <pc:picChg chg="del mod">
          <ac:chgData name="Li, Shicheng" userId="7425521c-7c11-4331-97d3-6e2702dd7f11" providerId="ADAL" clId="{C8EB9581-3A01-49CB-991F-1FA336667468}" dt="2024-07-08T06:23:08.375" v="314" actId="478"/>
          <ac:picMkLst>
            <pc:docMk/>
            <pc:sldMk cId="2055877699" sldId="258"/>
            <ac:picMk id="5" creationId="{68A527AE-5092-9675-DC91-A27C277EA71C}"/>
          </ac:picMkLst>
        </pc:picChg>
        <pc:picChg chg="del mod">
          <ac:chgData name="Li, Shicheng" userId="7425521c-7c11-4331-97d3-6e2702dd7f11" providerId="ADAL" clId="{C8EB9581-3A01-49CB-991F-1FA336667468}" dt="2024-07-08T06:23:13.562" v="317" actId="478"/>
          <ac:picMkLst>
            <pc:docMk/>
            <pc:sldMk cId="2055877699" sldId="258"/>
            <ac:picMk id="6" creationId="{1A917083-A40B-0B98-F02D-FE654F9268A2}"/>
          </ac:picMkLst>
        </pc:picChg>
        <pc:picChg chg="del mod">
          <ac:chgData name="Li, Shicheng" userId="7425521c-7c11-4331-97d3-6e2702dd7f11" providerId="ADAL" clId="{C8EB9581-3A01-49CB-991F-1FA336667468}" dt="2024-07-08T06:23:11.875" v="316" actId="478"/>
          <ac:picMkLst>
            <pc:docMk/>
            <pc:sldMk cId="2055877699" sldId="258"/>
            <ac:picMk id="7" creationId="{B46396F8-B445-E00B-E752-48049959F18A}"/>
          </ac:picMkLst>
        </pc:picChg>
        <pc:picChg chg="add mod">
          <ac:chgData name="Li, Shicheng" userId="7425521c-7c11-4331-97d3-6e2702dd7f11" providerId="ADAL" clId="{C8EB9581-3A01-49CB-991F-1FA336667468}" dt="2024-07-08T06:24:10.728" v="329" actId="1076"/>
          <ac:picMkLst>
            <pc:docMk/>
            <pc:sldMk cId="2055877699" sldId="258"/>
            <ac:picMk id="1025" creationId="{D9DF8512-C9B0-F708-BD0A-2A94FC619091}"/>
          </ac:picMkLst>
        </pc:picChg>
        <pc:picChg chg="add mod">
          <ac:chgData name="Li, Shicheng" userId="7425521c-7c11-4331-97d3-6e2702dd7f11" providerId="ADAL" clId="{C8EB9581-3A01-49CB-991F-1FA336667468}" dt="2024-07-08T06:24:08.056" v="328" actId="1076"/>
          <ac:picMkLst>
            <pc:docMk/>
            <pc:sldMk cId="2055877699" sldId="258"/>
            <ac:picMk id="1026" creationId="{1E275BCF-FFF0-576B-8C2C-E753927CF845}"/>
          </ac:picMkLst>
        </pc:picChg>
      </pc:sldChg>
      <pc:sldChg chg="modSp mod ord">
        <pc:chgData name="Li, Shicheng" userId="7425521c-7c11-4331-97d3-6e2702dd7f11" providerId="ADAL" clId="{C8EB9581-3A01-49CB-991F-1FA336667468}" dt="2024-07-08T06:25:47.583" v="335"/>
        <pc:sldMkLst>
          <pc:docMk/>
          <pc:sldMk cId="3626113393" sldId="278"/>
        </pc:sldMkLst>
        <pc:spChg chg="mod">
          <ac:chgData name="Li, Shicheng" userId="7425521c-7c11-4331-97d3-6e2702dd7f11" providerId="ADAL" clId="{C8EB9581-3A01-49CB-991F-1FA336667468}" dt="2024-07-08T05:24:57.191" v="85" actId="20577"/>
          <ac:spMkLst>
            <pc:docMk/>
            <pc:sldMk cId="3626113393" sldId="278"/>
            <ac:spMk id="2" creationId="{001E3F70-DC66-8477-9E54-EC5216071F23}"/>
          </ac:spMkLst>
        </pc:spChg>
      </pc:sldChg>
      <pc:sldChg chg="ord">
        <pc:chgData name="Li, Shicheng" userId="7425521c-7c11-4331-97d3-6e2702dd7f11" providerId="ADAL" clId="{C8EB9581-3A01-49CB-991F-1FA336667468}" dt="2024-07-08T05:53:51.515" v="110"/>
        <pc:sldMkLst>
          <pc:docMk/>
          <pc:sldMk cId="3953875622" sldId="279"/>
        </pc:sldMkLst>
      </pc:sldChg>
      <pc:sldChg chg="delSp modSp mod">
        <pc:chgData name="Li, Shicheng" userId="7425521c-7c11-4331-97d3-6e2702dd7f11" providerId="ADAL" clId="{C8EB9581-3A01-49CB-991F-1FA336667468}" dt="2024-07-08T05:54:22.078" v="113" actId="1076"/>
        <pc:sldMkLst>
          <pc:docMk/>
          <pc:sldMk cId="3185644417" sldId="283"/>
        </pc:sldMkLst>
        <pc:spChg chg="mod">
          <ac:chgData name="Li, Shicheng" userId="7425521c-7c11-4331-97d3-6e2702dd7f11" providerId="ADAL" clId="{C8EB9581-3A01-49CB-991F-1FA336667468}" dt="2024-07-01T18:22:21.694" v="59" actId="20577"/>
          <ac:spMkLst>
            <pc:docMk/>
            <pc:sldMk cId="3185644417" sldId="283"/>
            <ac:spMk id="4" creationId="{5877D320-11AB-7BBD-A56A-22BF38E4928E}"/>
          </ac:spMkLst>
        </pc:spChg>
        <pc:picChg chg="del mod">
          <ac:chgData name="Li, Shicheng" userId="7425521c-7c11-4331-97d3-6e2702dd7f11" providerId="ADAL" clId="{C8EB9581-3A01-49CB-991F-1FA336667468}" dt="2024-07-08T05:54:13.257" v="112" actId="478"/>
          <ac:picMkLst>
            <pc:docMk/>
            <pc:sldMk cId="3185644417" sldId="283"/>
            <ac:picMk id="3" creationId="{6EA4C9B3-D6D2-C7BD-BDF7-8434B34B5FA0}"/>
          </ac:picMkLst>
        </pc:picChg>
        <pc:picChg chg="mod">
          <ac:chgData name="Li, Shicheng" userId="7425521c-7c11-4331-97d3-6e2702dd7f11" providerId="ADAL" clId="{C8EB9581-3A01-49CB-991F-1FA336667468}" dt="2024-07-08T05:54:22.078" v="113" actId="1076"/>
          <ac:picMkLst>
            <pc:docMk/>
            <pc:sldMk cId="3185644417" sldId="283"/>
            <ac:picMk id="6" creationId="{540A97E8-3977-8F3A-F14B-8F29E72601CE}"/>
          </ac:picMkLst>
        </pc:picChg>
      </pc:sldChg>
      <pc:sldChg chg="delSp mod ord">
        <pc:chgData name="Li, Shicheng" userId="7425521c-7c11-4331-97d3-6e2702dd7f11" providerId="ADAL" clId="{C8EB9581-3A01-49CB-991F-1FA336667468}" dt="2024-07-08T04:28:24.965" v="78"/>
        <pc:sldMkLst>
          <pc:docMk/>
          <pc:sldMk cId="4049957910" sldId="285"/>
        </pc:sldMkLst>
        <pc:picChg chg="del">
          <ac:chgData name="Li, Shicheng" userId="7425521c-7c11-4331-97d3-6e2702dd7f11" providerId="ADAL" clId="{C8EB9581-3A01-49CB-991F-1FA336667468}" dt="2024-07-01T15:45:35.458" v="1" actId="478"/>
          <ac:picMkLst>
            <pc:docMk/>
            <pc:sldMk cId="4049957910" sldId="285"/>
            <ac:picMk id="11" creationId="{97C35CDE-E6C8-62C5-9767-54CCCE2DF5DA}"/>
          </ac:picMkLst>
        </pc:picChg>
        <pc:picChg chg="del">
          <ac:chgData name="Li, Shicheng" userId="7425521c-7c11-4331-97d3-6e2702dd7f11" providerId="ADAL" clId="{C8EB9581-3A01-49CB-991F-1FA336667468}" dt="2024-07-01T15:45:37.455" v="2" actId="478"/>
          <ac:picMkLst>
            <pc:docMk/>
            <pc:sldMk cId="4049957910" sldId="285"/>
            <ac:picMk id="13" creationId="{8CDE5DBB-2338-5ED8-490A-EB62B456559C}"/>
          </ac:picMkLst>
        </pc:picChg>
      </pc:sldChg>
      <pc:sldChg chg="addSp delSp modSp mod">
        <pc:chgData name="Li, Shicheng" userId="7425521c-7c11-4331-97d3-6e2702dd7f11" providerId="ADAL" clId="{C8EB9581-3A01-49CB-991F-1FA336667468}" dt="2024-07-08T13:59:36.004" v="528" actId="1076"/>
        <pc:sldMkLst>
          <pc:docMk/>
          <pc:sldMk cId="1861708718" sldId="286"/>
        </pc:sldMkLst>
        <pc:spChg chg="mod">
          <ac:chgData name="Li, Shicheng" userId="7425521c-7c11-4331-97d3-6e2702dd7f11" providerId="ADAL" clId="{C8EB9581-3A01-49CB-991F-1FA336667468}" dt="2024-07-08T05:57:34.430" v="176" actId="20577"/>
          <ac:spMkLst>
            <pc:docMk/>
            <pc:sldMk cId="1861708718" sldId="286"/>
            <ac:spMk id="2" creationId="{001E3F70-DC66-8477-9E54-EC5216071F23}"/>
          </ac:spMkLst>
        </pc:spChg>
        <pc:spChg chg="mod">
          <ac:chgData name="Li, Shicheng" userId="7425521c-7c11-4331-97d3-6e2702dd7f11" providerId="ADAL" clId="{C8EB9581-3A01-49CB-991F-1FA336667468}" dt="2024-07-08T06:14:47.900" v="192" actId="20577"/>
          <ac:spMkLst>
            <pc:docMk/>
            <pc:sldMk cId="1861708718" sldId="286"/>
            <ac:spMk id="5" creationId="{A5A4C966-320C-39F1-540A-2B536DB93527}"/>
          </ac:spMkLst>
        </pc:spChg>
        <pc:spChg chg="add mod">
          <ac:chgData name="Li, Shicheng" userId="7425521c-7c11-4331-97d3-6e2702dd7f11" providerId="ADAL" clId="{C8EB9581-3A01-49CB-991F-1FA336667468}" dt="2024-07-08T13:59:36.004" v="528" actId="1076"/>
          <ac:spMkLst>
            <pc:docMk/>
            <pc:sldMk cId="1861708718" sldId="286"/>
            <ac:spMk id="31" creationId="{FFA1F4AB-8F41-1EE0-F0BB-63366BC0B6C7}"/>
          </ac:spMkLst>
        </pc:spChg>
        <pc:picChg chg="del">
          <ac:chgData name="Li, Shicheng" userId="7425521c-7c11-4331-97d3-6e2702dd7f11" providerId="ADAL" clId="{C8EB9581-3A01-49CB-991F-1FA336667468}" dt="2024-07-01T15:45:56.142" v="6" actId="478"/>
          <ac:picMkLst>
            <pc:docMk/>
            <pc:sldMk cId="1861708718" sldId="286"/>
            <ac:picMk id="4" creationId="{F5BD3E8C-9A67-02C2-98B9-362D49ACBDB7}"/>
          </ac:picMkLst>
        </pc:picChg>
        <pc:picChg chg="add del mod">
          <ac:chgData name="Li, Shicheng" userId="7425521c-7c11-4331-97d3-6e2702dd7f11" providerId="ADAL" clId="{C8EB9581-3A01-49CB-991F-1FA336667468}" dt="2024-07-08T06:13:42.530" v="183" actId="478"/>
          <ac:picMkLst>
            <pc:docMk/>
            <pc:sldMk cId="1861708718" sldId="286"/>
            <ac:picMk id="10" creationId="{7B212991-EA07-2C26-6EEA-F7BF991EACF9}"/>
          </ac:picMkLst>
        </pc:picChg>
        <pc:picChg chg="del">
          <ac:chgData name="Li, Shicheng" userId="7425521c-7c11-4331-97d3-6e2702dd7f11" providerId="ADAL" clId="{C8EB9581-3A01-49CB-991F-1FA336667468}" dt="2024-07-01T15:45:58.151" v="7" actId="478"/>
          <ac:picMkLst>
            <pc:docMk/>
            <pc:sldMk cId="1861708718" sldId="286"/>
            <ac:picMk id="12" creationId="{D9EFFC36-0B37-34B9-13F7-94657784182A}"/>
          </ac:picMkLst>
        </pc:picChg>
        <pc:picChg chg="add mod">
          <ac:chgData name="Li, Shicheng" userId="7425521c-7c11-4331-97d3-6e2702dd7f11" providerId="ADAL" clId="{C8EB9581-3A01-49CB-991F-1FA336667468}" dt="2024-07-01T15:52:20.794" v="22" actId="1076"/>
          <ac:picMkLst>
            <pc:docMk/>
            <pc:sldMk cId="1861708718" sldId="286"/>
            <ac:picMk id="13" creationId="{995D70F8-AFE6-0D41-469F-0FD47AC6C48E}"/>
          </ac:picMkLst>
        </pc:picChg>
        <pc:picChg chg="del">
          <ac:chgData name="Li, Shicheng" userId="7425521c-7c11-4331-97d3-6e2702dd7f11" providerId="ADAL" clId="{C8EB9581-3A01-49CB-991F-1FA336667468}" dt="2024-07-01T15:46:00.371" v="8" actId="478"/>
          <ac:picMkLst>
            <pc:docMk/>
            <pc:sldMk cId="1861708718" sldId="286"/>
            <ac:picMk id="16" creationId="{3F7BF0D1-F45F-FE7B-B525-DD22CE195DDD}"/>
          </ac:picMkLst>
        </pc:picChg>
        <pc:picChg chg="add del mod">
          <ac:chgData name="Li, Shicheng" userId="7425521c-7c11-4331-97d3-6e2702dd7f11" providerId="ADAL" clId="{C8EB9581-3A01-49CB-991F-1FA336667468}" dt="2024-07-01T15:51:43.808" v="17" actId="478"/>
          <ac:picMkLst>
            <pc:docMk/>
            <pc:sldMk cId="1861708718" sldId="286"/>
            <ac:picMk id="17" creationId="{1F8F4B95-8DD2-8314-0623-304BB4166082}"/>
          </ac:picMkLst>
        </pc:picChg>
        <pc:picChg chg="del">
          <ac:chgData name="Li, Shicheng" userId="7425521c-7c11-4331-97d3-6e2702dd7f11" providerId="ADAL" clId="{C8EB9581-3A01-49CB-991F-1FA336667468}" dt="2024-07-01T15:46:02.978" v="9" actId="478"/>
          <ac:picMkLst>
            <pc:docMk/>
            <pc:sldMk cId="1861708718" sldId="286"/>
            <ac:picMk id="18" creationId="{AC859D17-420E-3C2D-CDAC-51C89CC42EC6}"/>
          </ac:picMkLst>
        </pc:picChg>
        <pc:picChg chg="add del mod">
          <ac:chgData name="Li, Shicheng" userId="7425521c-7c11-4331-97d3-6e2702dd7f11" providerId="ADAL" clId="{C8EB9581-3A01-49CB-991F-1FA336667468}" dt="2024-07-08T06:13:44.696" v="184" actId="478"/>
          <ac:picMkLst>
            <pc:docMk/>
            <pc:sldMk cId="1861708718" sldId="286"/>
            <ac:picMk id="22" creationId="{9BB4433B-59C5-A3B8-2464-8A14FEA9CA69}"/>
          </ac:picMkLst>
        </pc:picChg>
        <pc:picChg chg="add mod">
          <ac:chgData name="Li, Shicheng" userId="7425521c-7c11-4331-97d3-6e2702dd7f11" providerId="ADAL" clId="{C8EB9581-3A01-49CB-991F-1FA336667468}" dt="2024-07-01T15:52:23.951" v="23" actId="1076"/>
          <ac:picMkLst>
            <pc:docMk/>
            <pc:sldMk cId="1861708718" sldId="286"/>
            <ac:picMk id="24" creationId="{3FB5D1DF-012A-3743-1ABC-9A2A18F1E03D}"/>
          </ac:picMkLst>
        </pc:picChg>
        <pc:picChg chg="add del mod">
          <ac:chgData name="Li, Shicheng" userId="7425521c-7c11-4331-97d3-6e2702dd7f11" providerId="ADAL" clId="{C8EB9581-3A01-49CB-991F-1FA336667468}" dt="2024-07-01T18:24:01.380" v="60" actId="478"/>
          <ac:picMkLst>
            <pc:docMk/>
            <pc:sldMk cId="1861708718" sldId="286"/>
            <ac:picMk id="26" creationId="{5BDC83FA-009F-2457-6E5B-24F7F727C592}"/>
          </ac:picMkLst>
        </pc:picChg>
        <pc:picChg chg="add mod">
          <ac:chgData name="Li, Shicheng" userId="7425521c-7c11-4331-97d3-6e2702dd7f11" providerId="ADAL" clId="{C8EB9581-3A01-49CB-991F-1FA336667468}" dt="2024-07-01T18:24:18.778" v="65" actId="1076"/>
          <ac:picMkLst>
            <pc:docMk/>
            <pc:sldMk cId="1861708718" sldId="286"/>
            <ac:picMk id="28" creationId="{A5DFB900-3B3D-BF42-1F0B-E5FA5F138DF8}"/>
          </ac:picMkLst>
        </pc:picChg>
        <pc:picChg chg="add mod">
          <ac:chgData name="Li, Shicheng" userId="7425521c-7c11-4331-97d3-6e2702dd7f11" providerId="ADAL" clId="{C8EB9581-3A01-49CB-991F-1FA336667468}" dt="2024-07-08T06:14:07.640" v="189" actId="1076"/>
          <ac:picMkLst>
            <pc:docMk/>
            <pc:sldMk cId="1861708718" sldId="286"/>
            <ac:picMk id="30" creationId="{5FD3A135-F6EC-1815-9E8F-194696EF19A3}"/>
          </ac:picMkLst>
        </pc:picChg>
      </pc:sldChg>
      <pc:sldChg chg="modSp mod">
        <pc:chgData name="Li, Shicheng" userId="7425521c-7c11-4331-97d3-6e2702dd7f11" providerId="ADAL" clId="{C8EB9581-3A01-49CB-991F-1FA336667468}" dt="2024-07-08T06:27:29.318" v="349" actId="20577"/>
        <pc:sldMkLst>
          <pc:docMk/>
          <pc:sldMk cId="1757090110" sldId="287"/>
        </pc:sldMkLst>
        <pc:spChg chg="mod">
          <ac:chgData name="Li, Shicheng" userId="7425521c-7c11-4331-97d3-6e2702dd7f11" providerId="ADAL" clId="{C8EB9581-3A01-49CB-991F-1FA336667468}" dt="2024-07-08T06:27:29.318" v="349" actId="20577"/>
          <ac:spMkLst>
            <pc:docMk/>
            <pc:sldMk cId="1757090110" sldId="287"/>
            <ac:spMk id="4" creationId="{B791E31B-51C9-ED56-F00E-638B69F194E5}"/>
          </ac:spMkLst>
        </pc:spChg>
      </pc:sldChg>
      <pc:sldChg chg="addSp delSp modSp add mod">
        <pc:chgData name="Li, Shicheng" userId="7425521c-7c11-4331-97d3-6e2702dd7f11" providerId="ADAL" clId="{C8EB9581-3A01-49CB-991F-1FA336667468}" dt="2024-07-11T16:02:36.557" v="585" actId="1076"/>
        <pc:sldMkLst>
          <pc:docMk/>
          <pc:sldMk cId="1497024170" sldId="288"/>
        </pc:sldMkLst>
        <pc:spChg chg="mod">
          <ac:chgData name="Li, Shicheng" userId="7425521c-7c11-4331-97d3-6e2702dd7f11" providerId="ADAL" clId="{C8EB9581-3A01-49CB-991F-1FA336667468}" dt="2024-07-08T05:56:24.499" v="154" actId="20577"/>
          <ac:spMkLst>
            <pc:docMk/>
            <pc:sldMk cId="1497024170" sldId="288"/>
            <ac:spMk id="5" creationId="{A5A4C966-320C-39F1-540A-2B536DB93527}"/>
          </ac:spMkLst>
        </pc:spChg>
        <pc:spChg chg="mod">
          <ac:chgData name="Li, Shicheng" userId="7425521c-7c11-4331-97d3-6e2702dd7f11" providerId="ADAL" clId="{C8EB9581-3A01-49CB-991F-1FA336667468}" dt="2024-07-11T16:02:32.838" v="583" actId="1038"/>
          <ac:spMkLst>
            <pc:docMk/>
            <pc:sldMk cId="1497024170" sldId="288"/>
            <ac:spMk id="6" creationId="{08BA8A82-3711-BB3A-7E47-FF6E57E2D43A}"/>
          </ac:spMkLst>
        </pc:spChg>
        <pc:spChg chg="mod">
          <ac:chgData name="Li, Shicheng" userId="7425521c-7c11-4331-97d3-6e2702dd7f11" providerId="ADAL" clId="{C8EB9581-3A01-49CB-991F-1FA336667468}" dt="2024-07-11T16:02:32.838" v="583" actId="1038"/>
          <ac:spMkLst>
            <pc:docMk/>
            <pc:sldMk cId="1497024170" sldId="288"/>
            <ac:spMk id="9" creationId="{192A58D3-225A-6D78-8DC3-BCA59DF61911}"/>
          </ac:spMkLst>
        </pc:spChg>
        <pc:picChg chg="add mod">
          <ac:chgData name="Li, Shicheng" userId="7425521c-7c11-4331-97d3-6e2702dd7f11" providerId="ADAL" clId="{C8EB9581-3A01-49CB-991F-1FA336667468}" dt="2024-07-11T16:02:36.557" v="585" actId="1076"/>
          <ac:picMkLst>
            <pc:docMk/>
            <pc:sldMk cId="1497024170" sldId="288"/>
            <ac:picMk id="4" creationId="{027BEDE0-4302-4D39-FC95-FC85B63C0E67}"/>
          </ac:picMkLst>
        </pc:picChg>
        <pc:picChg chg="add del mod">
          <ac:chgData name="Li, Shicheng" userId="7425521c-7c11-4331-97d3-6e2702dd7f11" providerId="ADAL" clId="{C8EB9581-3A01-49CB-991F-1FA336667468}" dt="2024-07-01T18:15:02.706" v="32" actId="478"/>
          <ac:picMkLst>
            <pc:docMk/>
            <pc:sldMk cId="1497024170" sldId="288"/>
            <ac:picMk id="4" creationId="{B199A4E2-F5B5-F06C-722E-140C87B310E9}"/>
          </ac:picMkLst>
        </pc:picChg>
        <pc:picChg chg="del">
          <ac:chgData name="Li, Shicheng" userId="7425521c-7c11-4331-97d3-6e2702dd7f11" providerId="ADAL" clId="{C8EB9581-3A01-49CB-991F-1FA336667468}" dt="2024-07-01T18:14:24.264" v="29" actId="478"/>
          <ac:picMkLst>
            <pc:docMk/>
            <pc:sldMk cId="1497024170" sldId="288"/>
            <ac:picMk id="11" creationId="{97C35CDE-E6C8-62C5-9767-54CCCE2DF5DA}"/>
          </ac:picMkLst>
        </pc:picChg>
        <pc:picChg chg="add mod">
          <ac:chgData name="Li, Shicheng" userId="7425521c-7c11-4331-97d3-6e2702dd7f11" providerId="ADAL" clId="{C8EB9581-3A01-49CB-991F-1FA336667468}" dt="2024-07-11T16:02:32.838" v="583" actId="1038"/>
          <ac:picMkLst>
            <pc:docMk/>
            <pc:sldMk cId="1497024170" sldId="288"/>
            <ac:picMk id="12" creationId="{BFC26830-5D1C-FDC4-8FBB-1A58D2023D63}"/>
          </ac:picMkLst>
        </pc:picChg>
        <pc:picChg chg="del">
          <ac:chgData name="Li, Shicheng" userId="7425521c-7c11-4331-97d3-6e2702dd7f11" providerId="ADAL" clId="{C8EB9581-3A01-49CB-991F-1FA336667468}" dt="2024-07-01T18:15:08.226" v="36" actId="478"/>
          <ac:picMkLst>
            <pc:docMk/>
            <pc:sldMk cId="1497024170" sldId="288"/>
            <ac:picMk id="13" creationId="{8CDE5DBB-2338-5ED8-490A-EB62B456559C}"/>
          </ac:picMkLst>
        </pc:picChg>
        <pc:picChg chg="add mod">
          <ac:chgData name="Li, Shicheng" userId="7425521c-7c11-4331-97d3-6e2702dd7f11" providerId="ADAL" clId="{C8EB9581-3A01-49CB-991F-1FA336667468}" dt="2024-07-11T16:02:32.838" v="583" actId="1038"/>
          <ac:picMkLst>
            <pc:docMk/>
            <pc:sldMk cId="1497024170" sldId="288"/>
            <ac:picMk id="16" creationId="{577C420E-FB7C-1386-2776-2F7467F3D5D4}"/>
          </ac:picMkLst>
        </pc:picChg>
      </pc:sldChg>
      <pc:sldChg chg="add del">
        <pc:chgData name="Li, Shicheng" userId="7425521c-7c11-4331-97d3-6e2702dd7f11" providerId="ADAL" clId="{C8EB9581-3A01-49CB-991F-1FA336667468}" dt="2024-07-01T15:45:49.335" v="4" actId="47"/>
        <pc:sldMkLst>
          <pc:docMk/>
          <pc:sldMk cId="1438539327" sldId="289"/>
        </pc:sldMkLst>
      </pc:sldChg>
      <pc:sldChg chg="add">
        <pc:chgData name="Li, Shicheng" userId="7425521c-7c11-4331-97d3-6e2702dd7f11" providerId="ADAL" clId="{C8EB9581-3A01-49CB-991F-1FA336667468}" dt="2024-07-01T15:45:52.234" v="5"/>
        <pc:sldMkLst>
          <pc:docMk/>
          <pc:sldMk cId="1471103555" sldId="289"/>
        </pc:sldMkLst>
      </pc:sldChg>
      <pc:sldChg chg="addSp modSp add mod modNotesTx">
        <pc:chgData name="Li, Shicheng" userId="7425521c-7c11-4331-97d3-6e2702dd7f11" providerId="ADAL" clId="{C8EB9581-3A01-49CB-991F-1FA336667468}" dt="2024-07-08T15:39:44.482" v="548" actId="20577"/>
        <pc:sldMkLst>
          <pc:docMk/>
          <pc:sldMk cId="336587402" sldId="290"/>
        </pc:sldMkLst>
        <pc:spChg chg="add mod">
          <ac:chgData name="Li, Shicheng" userId="7425521c-7c11-4331-97d3-6e2702dd7f11" providerId="ADAL" clId="{C8EB9581-3A01-49CB-991F-1FA336667468}" dt="2024-07-08T13:58:03.299" v="431" actId="14100"/>
          <ac:spMkLst>
            <pc:docMk/>
            <pc:sldMk cId="336587402" sldId="290"/>
            <ac:spMk id="2" creationId="{E1FB756D-EC35-B6F4-BA6A-2DB04EBBDF1B}"/>
          </ac:spMkLst>
        </pc:spChg>
        <pc:spChg chg="mod">
          <ac:chgData name="Li, Shicheng" userId="7425521c-7c11-4331-97d3-6e2702dd7f11" providerId="ADAL" clId="{C8EB9581-3A01-49CB-991F-1FA336667468}" dt="2024-07-08T13:52:03.309" v="380" actId="20577"/>
          <ac:spMkLst>
            <pc:docMk/>
            <pc:sldMk cId="336587402" sldId="290"/>
            <ac:spMk id="3" creationId="{B272B15D-E657-B5C7-C690-143234EA7BD0}"/>
          </ac:spMkLst>
        </pc:spChg>
      </pc:sldChg>
    </pc:docChg>
  </pc:docChgLst>
  <pc:docChgLst>
    <pc:chgData name="Li, Shicheng" userId="7425521c-7c11-4331-97d3-6e2702dd7f11" providerId="ADAL" clId="{7E5EB6AF-9D82-46FE-8E7A-CD8501CCC7B9}"/>
    <pc:docChg chg="undo custSel addSld delSld modSld sldOrd">
      <pc:chgData name="Li, Shicheng" userId="7425521c-7c11-4331-97d3-6e2702dd7f11" providerId="ADAL" clId="{7E5EB6AF-9D82-46FE-8E7A-CD8501CCC7B9}" dt="2024-07-10T21:32:46.839" v="489" actId="20577"/>
      <pc:docMkLst>
        <pc:docMk/>
      </pc:docMkLst>
      <pc:sldChg chg="modSp mod">
        <pc:chgData name="Li, Shicheng" userId="7425521c-7c11-4331-97d3-6e2702dd7f11" providerId="ADAL" clId="{7E5EB6AF-9D82-46FE-8E7A-CD8501CCC7B9}" dt="2024-06-21T16:02:30.772" v="42" actId="732"/>
        <pc:sldMkLst>
          <pc:docMk/>
          <pc:sldMk cId="3626113393" sldId="278"/>
        </pc:sldMkLst>
        <pc:picChg chg="mod modCrop">
          <ac:chgData name="Li, Shicheng" userId="7425521c-7c11-4331-97d3-6e2702dd7f11" providerId="ADAL" clId="{7E5EB6AF-9D82-46FE-8E7A-CD8501CCC7B9}" dt="2024-06-21T16:02:30.772" v="42" actId="732"/>
          <ac:picMkLst>
            <pc:docMk/>
            <pc:sldMk cId="3626113393" sldId="278"/>
            <ac:picMk id="10" creationId="{90F64B60-B7ED-0FB1-0406-C907BF31561F}"/>
          </ac:picMkLst>
        </pc:picChg>
      </pc:sldChg>
      <pc:sldChg chg="modSp mod">
        <pc:chgData name="Li, Shicheng" userId="7425521c-7c11-4331-97d3-6e2702dd7f11" providerId="ADAL" clId="{7E5EB6AF-9D82-46FE-8E7A-CD8501CCC7B9}" dt="2024-07-10T21:30:19.986" v="409" actId="20577"/>
        <pc:sldMkLst>
          <pc:docMk/>
          <pc:sldMk cId="782779783" sldId="280"/>
        </pc:sldMkLst>
        <pc:spChg chg="mod">
          <ac:chgData name="Li, Shicheng" userId="7425521c-7c11-4331-97d3-6e2702dd7f11" providerId="ADAL" clId="{7E5EB6AF-9D82-46FE-8E7A-CD8501CCC7B9}" dt="2024-07-10T21:30:11.681" v="401" actId="20577"/>
          <ac:spMkLst>
            <pc:docMk/>
            <pc:sldMk cId="782779783" sldId="280"/>
            <ac:spMk id="2" creationId="{001E3F70-DC66-8477-9E54-EC5216071F23}"/>
          </ac:spMkLst>
        </pc:spChg>
        <pc:spChg chg="mod">
          <ac:chgData name="Li, Shicheng" userId="7425521c-7c11-4331-97d3-6e2702dd7f11" providerId="ADAL" clId="{7E5EB6AF-9D82-46FE-8E7A-CD8501CCC7B9}" dt="2024-07-10T21:30:19.986" v="409" actId="20577"/>
          <ac:spMkLst>
            <pc:docMk/>
            <pc:sldMk cId="782779783" sldId="280"/>
            <ac:spMk id="5" creationId="{9CB0378C-DD29-230A-C449-BB7B8680D2BA}"/>
          </ac:spMkLst>
        </pc:spChg>
        <pc:picChg chg="mod modCrop">
          <ac:chgData name="Li, Shicheng" userId="7425521c-7c11-4331-97d3-6e2702dd7f11" providerId="ADAL" clId="{7E5EB6AF-9D82-46FE-8E7A-CD8501CCC7B9}" dt="2024-06-21T16:06:54.580" v="46" actId="732"/>
          <ac:picMkLst>
            <pc:docMk/>
            <pc:sldMk cId="782779783" sldId="280"/>
            <ac:picMk id="10" creationId="{069962A3-6AAD-3706-94B6-CBF715DCF8EE}"/>
          </ac:picMkLst>
        </pc:picChg>
      </pc:sldChg>
      <pc:sldChg chg="modSp mod">
        <pc:chgData name="Li, Shicheng" userId="7425521c-7c11-4331-97d3-6e2702dd7f11" providerId="ADAL" clId="{7E5EB6AF-9D82-46FE-8E7A-CD8501CCC7B9}" dt="2024-07-10T21:30:23.590" v="411" actId="20577"/>
        <pc:sldMkLst>
          <pc:docMk/>
          <pc:sldMk cId="1297170163" sldId="282"/>
        </pc:sldMkLst>
        <pc:spChg chg="mod">
          <ac:chgData name="Li, Shicheng" userId="7425521c-7c11-4331-97d3-6e2702dd7f11" providerId="ADAL" clId="{7E5EB6AF-9D82-46FE-8E7A-CD8501CCC7B9}" dt="2024-07-10T21:30:16.673" v="407" actId="20577"/>
          <ac:spMkLst>
            <pc:docMk/>
            <pc:sldMk cId="1297170163" sldId="282"/>
            <ac:spMk id="2" creationId="{001E3F70-DC66-8477-9E54-EC5216071F23}"/>
          </ac:spMkLst>
        </pc:spChg>
        <pc:spChg chg="mod">
          <ac:chgData name="Li, Shicheng" userId="7425521c-7c11-4331-97d3-6e2702dd7f11" providerId="ADAL" clId="{7E5EB6AF-9D82-46FE-8E7A-CD8501CCC7B9}" dt="2024-07-10T21:30:23.590" v="411" actId="20577"/>
          <ac:spMkLst>
            <pc:docMk/>
            <pc:sldMk cId="1297170163" sldId="282"/>
            <ac:spMk id="5" creationId="{FFF631A5-928D-717A-31FC-A6D481BCD3BE}"/>
          </ac:spMkLst>
        </pc:spChg>
        <pc:picChg chg="mod modCrop">
          <ac:chgData name="Li, Shicheng" userId="7425521c-7c11-4331-97d3-6e2702dd7f11" providerId="ADAL" clId="{7E5EB6AF-9D82-46FE-8E7A-CD8501CCC7B9}" dt="2024-06-21T16:08:23.342" v="50" actId="732"/>
          <ac:picMkLst>
            <pc:docMk/>
            <pc:sldMk cId="1297170163" sldId="282"/>
            <ac:picMk id="4" creationId="{3E781395-7C43-1DD7-1B92-27E7D394CE4B}"/>
          </ac:picMkLst>
        </pc:picChg>
      </pc:sldChg>
      <pc:sldChg chg="modSp mod">
        <pc:chgData name="Li, Shicheng" userId="7425521c-7c11-4331-97d3-6e2702dd7f11" providerId="ADAL" clId="{7E5EB6AF-9D82-46FE-8E7A-CD8501CCC7B9}" dt="2024-07-10T21:30:29.686" v="415" actId="20577"/>
        <pc:sldMkLst>
          <pc:docMk/>
          <pc:sldMk cId="3185644417" sldId="283"/>
        </pc:sldMkLst>
        <pc:spChg chg="mod">
          <ac:chgData name="Li, Shicheng" userId="7425521c-7c11-4331-97d3-6e2702dd7f11" providerId="ADAL" clId="{7E5EB6AF-9D82-46FE-8E7A-CD8501CCC7B9}" dt="2024-07-10T21:30:26.902" v="413" actId="20577"/>
          <ac:spMkLst>
            <pc:docMk/>
            <pc:sldMk cId="3185644417" sldId="283"/>
            <ac:spMk id="2" creationId="{001E3F70-DC66-8477-9E54-EC5216071F23}"/>
          </ac:spMkLst>
        </pc:spChg>
        <pc:spChg chg="mod">
          <ac:chgData name="Li, Shicheng" userId="7425521c-7c11-4331-97d3-6e2702dd7f11" providerId="ADAL" clId="{7E5EB6AF-9D82-46FE-8E7A-CD8501CCC7B9}" dt="2024-07-10T21:30:29.686" v="415" actId="20577"/>
          <ac:spMkLst>
            <pc:docMk/>
            <pc:sldMk cId="3185644417" sldId="283"/>
            <ac:spMk id="4" creationId="{5877D320-11AB-7BBD-A56A-22BF38E4928E}"/>
          </ac:spMkLst>
        </pc:spChg>
        <pc:picChg chg="mod modCrop">
          <ac:chgData name="Li, Shicheng" userId="7425521c-7c11-4331-97d3-6e2702dd7f11" providerId="ADAL" clId="{7E5EB6AF-9D82-46FE-8E7A-CD8501CCC7B9}" dt="2024-06-21T16:09:43.211" v="54" actId="732"/>
          <ac:picMkLst>
            <pc:docMk/>
            <pc:sldMk cId="3185644417" sldId="283"/>
            <ac:picMk id="3" creationId="{6EA4C9B3-D6D2-C7BD-BDF7-8434B34B5FA0}"/>
          </ac:picMkLst>
        </pc:picChg>
      </pc:sldChg>
      <pc:sldChg chg="modSp mod">
        <pc:chgData name="Li, Shicheng" userId="7425521c-7c11-4331-97d3-6e2702dd7f11" providerId="ADAL" clId="{7E5EB6AF-9D82-46FE-8E7A-CD8501CCC7B9}" dt="2024-07-10T21:31:48.870" v="435" actId="20577"/>
        <pc:sldMkLst>
          <pc:docMk/>
          <pc:sldMk cId="1472280000" sldId="284"/>
        </pc:sldMkLst>
        <pc:spChg chg="mod">
          <ac:chgData name="Li, Shicheng" userId="7425521c-7c11-4331-97d3-6e2702dd7f11" providerId="ADAL" clId="{7E5EB6AF-9D82-46FE-8E7A-CD8501CCC7B9}" dt="2024-07-10T21:31:36.765" v="429" actId="20577"/>
          <ac:spMkLst>
            <pc:docMk/>
            <pc:sldMk cId="1472280000" sldId="284"/>
            <ac:spMk id="2" creationId="{001E3F70-DC66-8477-9E54-EC5216071F23}"/>
          </ac:spMkLst>
        </pc:spChg>
        <pc:spChg chg="mod">
          <ac:chgData name="Li, Shicheng" userId="7425521c-7c11-4331-97d3-6e2702dd7f11" providerId="ADAL" clId="{7E5EB6AF-9D82-46FE-8E7A-CD8501CCC7B9}" dt="2024-07-10T21:31:48.870" v="435" actId="20577"/>
          <ac:spMkLst>
            <pc:docMk/>
            <pc:sldMk cId="1472280000" sldId="284"/>
            <ac:spMk id="5" creationId="{A5A4C966-320C-39F1-540A-2B536DB93527}"/>
          </ac:spMkLst>
        </pc:spChg>
        <pc:picChg chg="mod modCrop">
          <ac:chgData name="Li, Shicheng" userId="7425521c-7c11-4331-97d3-6e2702dd7f11" providerId="ADAL" clId="{7E5EB6AF-9D82-46FE-8E7A-CD8501CCC7B9}" dt="2024-06-21T16:10:40.601" v="58" actId="732"/>
          <ac:picMkLst>
            <pc:docMk/>
            <pc:sldMk cId="1472280000" sldId="284"/>
            <ac:picMk id="9" creationId="{8D5565DE-F182-E0B9-7A45-DF1E0B4625CE}"/>
          </ac:picMkLst>
        </pc:picChg>
      </pc:sldChg>
      <pc:sldChg chg="modSp mod">
        <pc:chgData name="Li, Shicheng" userId="7425521c-7c11-4331-97d3-6e2702dd7f11" providerId="ADAL" clId="{7E5EB6AF-9D82-46FE-8E7A-CD8501CCC7B9}" dt="2024-06-21T16:12:18.373" v="83" actId="1076"/>
        <pc:sldMkLst>
          <pc:docMk/>
          <pc:sldMk cId="4049957910" sldId="285"/>
        </pc:sldMkLst>
        <pc:spChg chg="mod">
          <ac:chgData name="Li, Shicheng" userId="7425521c-7c11-4331-97d3-6e2702dd7f11" providerId="ADAL" clId="{7E5EB6AF-9D82-46FE-8E7A-CD8501CCC7B9}" dt="2024-06-21T16:12:18.373" v="83" actId="1076"/>
          <ac:spMkLst>
            <pc:docMk/>
            <pc:sldMk cId="4049957910" sldId="285"/>
            <ac:spMk id="5" creationId="{A5A4C966-320C-39F1-540A-2B536DB93527}"/>
          </ac:spMkLst>
        </pc:spChg>
        <pc:spChg chg="mod">
          <ac:chgData name="Li, Shicheng" userId="7425521c-7c11-4331-97d3-6e2702dd7f11" providerId="ADAL" clId="{7E5EB6AF-9D82-46FE-8E7A-CD8501CCC7B9}" dt="2024-06-21T16:11:48.772" v="81" actId="1037"/>
          <ac:spMkLst>
            <pc:docMk/>
            <pc:sldMk cId="4049957910" sldId="285"/>
            <ac:spMk id="9" creationId="{192A58D3-225A-6D78-8DC3-BCA59DF61911}"/>
          </ac:spMkLst>
        </pc:spChg>
        <pc:picChg chg="mod">
          <ac:chgData name="Li, Shicheng" userId="7425521c-7c11-4331-97d3-6e2702dd7f11" providerId="ADAL" clId="{7E5EB6AF-9D82-46FE-8E7A-CD8501CCC7B9}" dt="2024-06-21T16:11:48.772" v="81" actId="1037"/>
          <ac:picMkLst>
            <pc:docMk/>
            <pc:sldMk cId="4049957910" sldId="285"/>
            <ac:picMk id="13" creationId="{8CDE5DBB-2338-5ED8-490A-EB62B456559C}"/>
          </ac:picMkLst>
        </pc:picChg>
      </pc:sldChg>
      <pc:sldChg chg="addSp modSp mod ord">
        <pc:chgData name="Li, Shicheng" userId="7425521c-7c11-4331-97d3-6e2702dd7f11" providerId="ADAL" clId="{7E5EB6AF-9D82-46FE-8E7A-CD8501CCC7B9}" dt="2024-07-10T21:31:44.195" v="433" actId="20577"/>
        <pc:sldMkLst>
          <pc:docMk/>
          <pc:sldMk cId="1861708718" sldId="286"/>
        </pc:sldMkLst>
        <pc:spChg chg="mod">
          <ac:chgData name="Li, Shicheng" userId="7425521c-7c11-4331-97d3-6e2702dd7f11" providerId="ADAL" clId="{7E5EB6AF-9D82-46FE-8E7A-CD8501CCC7B9}" dt="2024-07-10T21:31:40.363" v="431" actId="20577"/>
          <ac:spMkLst>
            <pc:docMk/>
            <pc:sldMk cId="1861708718" sldId="286"/>
            <ac:spMk id="2" creationId="{001E3F70-DC66-8477-9E54-EC5216071F23}"/>
          </ac:spMkLst>
        </pc:spChg>
        <pc:spChg chg="mod">
          <ac:chgData name="Li, Shicheng" userId="7425521c-7c11-4331-97d3-6e2702dd7f11" providerId="ADAL" clId="{7E5EB6AF-9D82-46FE-8E7A-CD8501CCC7B9}" dt="2024-07-10T21:31:44.195" v="433" actId="20577"/>
          <ac:spMkLst>
            <pc:docMk/>
            <pc:sldMk cId="1861708718" sldId="286"/>
            <ac:spMk id="5" creationId="{A5A4C966-320C-39F1-540A-2B536DB93527}"/>
          </ac:spMkLst>
        </pc:spChg>
        <pc:spChg chg="mod">
          <ac:chgData name="Li, Shicheng" userId="7425521c-7c11-4331-97d3-6e2702dd7f11" providerId="ADAL" clId="{7E5EB6AF-9D82-46FE-8E7A-CD8501CCC7B9}" dt="2024-06-21T16:13:17.428" v="133" actId="1076"/>
          <ac:spMkLst>
            <pc:docMk/>
            <pc:sldMk cId="1861708718" sldId="286"/>
            <ac:spMk id="6" creationId="{08BA8A82-3711-BB3A-7E47-FF6E57E2D43A}"/>
          </ac:spMkLst>
        </pc:spChg>
        <pc:spChg chg="mod">
          <ac:chgData name="Li, Shicheng" userId="7425521c-7c11-4331-97d3-6e2702dd7f11" providerId="ADAL" clId="{7E5EB6AF-9D82-46FE-8E7A-CD8501CCC7B9}" dt="2024-06-21T16:13:06.267" v="132" actId="1037"/>
          <ac:spMkLst>
            <pc:docMk/>
            <pc:sldMk cId="1861708718" sldId="286"/>
            <ac:spMk id="9" creationId="{192A58D3-225A-6D78-8DC3-BCA59DF61911}"/>
          </ac:spMkLst>
        </pc:spChg>
        <pc:spChg chg="add mod">
          <ac:chgData name="Li, Shicheng" userId="7425521c-7c11-4331-97d3-6e2702dd7f11" providerId="ADAL" clId="{7E5EB6AF-9D82-46FE-8E7A-CD8501CCC7B9}" dt="2024-06-21T16:12:49.027" v="87" actId="571"/>
          <ac:spMkLst>
            <pc:docMk/>
            <pc:sldMk cId="1861708718" sldId="286"/>
            <ac:spMk id="10" creationId="{BDA96BF5-5461-7CAC-81DF-7977C388162E}"/>
          </ac:spMkLst>
        </pc:spChg>
        <pc:spChg chg="mod">
          <ac:chgData name="Li, Shicheng" userId="7425521c-7c11-4331-97d3-6e2702dd7f11" providerId="ADAL" clId="{7E5EB6AF-9D82-46FE-8E7A-CD8501CCC7B9}" dt="2024-06-21T16:13:23.382" v="134" actId="1076"/>
          <ac:spMkLst>
            <pc:docMk/>
            <pc:sldMk cId="1861708718" sldId="286"/>
            <ac:spMk id="19" creationId="{4FA26463-215F-AF9C-52BB-B2FB58C6E25E}"/>
          </ac:spMkLst>
        </pc:spChg>
        <pc:spChg chg="mod">
          <ac:chgData name="Li, Shicheng" userId="7425521c-7c11-4331-97d3-6e2702dd7f11" providerId="ADAL" clId="{7E5EB6AF-9D82-46FE-8E7A-CD8501CCC7B9}" dt="2024-06-21T16:13:06.267" v="132" actId="1037"/>
          <ac:spMkLst>
            <pc:docMk/>
            <pc:sldMk cId="1861708718" sldId="286"/>
            <ac:spMk id="20" creationId="{DBFCCB08-C436-2B4D-E952-2F710E47C66A}"/>
          </ac:spMkLst>
        </pc:spChg>
        <pc:picChg chg="add mod">
          <ac:chgData name="Li, Shicheng" userId="7425521c-7c11-4331-97d3-6e2702dd7f11" providerId="ADAL" clId="{7E5EB6AF-9D82-46FE-8E7A-CD8501CCC7B9}" dt="2024-06-21T16:12:44.920" v="85" actId="571"/>
          <ac:picMkLst>
            <pc:docMk/>
            <pc:sldMk cId="1861708718" sldId="286"/>
            <ac:picMk id="3" creationId="{E1C69898-C324-FB2F-C856-5CCF78739D57}"/>
          </ac:picMkLst>
        </pc:picChg>
        <pc:picChg chg="mod">
          <ac:chgData name="Li, Shicheng" userId="7425521c-7c11-4331-97d3-6e2702dd7f11" providerId="ADAL" clId="{7E5EB6AF-9D82-46FE-8E7A-CD8501CCC7B9}" dt="2024-06-21T16:13:06.267" v="132" actId="1037"/>
          <ac:picMkLst>
            <pc:docMk/>
            <pc:sldMk cId="1861708718" sldId="286"/>
            <ac:picMk id="16" creationId="{3F7BF0D1-F45F-FE7B-B525-DD22CE195DDD}"/>
          </ac:picMkLst>
        </pc:picChg>
        <pc:picChg chg="mod">
          <ac:chgData name="Li, Shicheng" userId="7425521c-7c11-4331-97d3-6e2702dd7f11" providerId="ADAL" clId="{7E5EB6AF-9D82-46FE-8E7A-CD8501CCC7B9}" dt="2024-06-21T16:13:06.267" v="132" actId="1037"/>
          <ac:picMkLst>
            <pc:docMk/>
            <pc:sldMk cId="1861708718" sldId="286"/>
            <ac:picMk id="18" creationId="{AC859D17-420E-3C2D-CDAC-51C89CC42EC6}"/>
          </ac:picMkLst>
        </pc:picChg>
      </pc:sldChg>
      <pc:sldChg chg="addSp delSp modSp add mod modNotesTx">
        <pc:chgData name="Li, Shicheng" userId="7425521c-7c11-4331-97d3-6e2702dd7f11" providerId="ADAL" clId="{7E5EB6AF-9D82-46FE-8E7A-CD8501CCC7B9}" dt="2024-07-10T21:24:35.079" v="345" actId="20577"/>
        <pc:sldMkLst>
          <pc:docMk/>
          <pc:sldMk cId="1757090110" sldId="287"/>
        </pc:sldMkLst>
        <pc:spChg chg="mod">
          <ac:chgData name="Li, Shicheng" userId="7425521c-7c11-4331-97d3-6e2702dd7f11" providerId="ADAL" clId="{7E5EB6AF-9D82-46FE-8E7A-CD8501CCC7B9}" dt="2024-07-10T21:24:35.079" v="345" actId="20577"/>
          <ac:spMkLst>
            <pc:docMk/>
            <pc:sldMk cId="1757090110" sldId="287"/>
            <ac:spMk id="4" creationId="{B791E31B-51C9-ED56-F00E-638B69F194E5}"/>
          </ac:spMkLst>
        </pc:spChg>
        <pc:spChg chg="add mod">
          <ac:chgData name="Li, Shicheng" userId="7425521c-7c11-4331-97d3-6e2702dd7f11" providerId="ADAL" clId="{7E5EB6AF-9D82-46FE-8E7A-CD8501CCC7B9}" dt="2024-06-21T15:59:33.721" v="34" actId="113"/>
          <ac:spMkLst>
            <pc:docMk/>
            <pc:sldMk cId="1757090110" sldId="287"/>
            <ac:spMk id="9" creationId="{2518E67D-76F0-BC51-68EE-839A05337919}"/>
          </ac:spMkLst>
        </pc:spChg>
        <pc:spChg chg="del">
          <ac:chgData name="Li, Shicheng" userId="7425521c-7c11-4331-97d3-6e2702dd7f11" providerId="ADAL" clId="{7E5EB6AF-9D82-46FE-8E7A-CD8501CCC7B9}" dt="2024-06-21T15:54:23.169" v="2" actId="478"/>
          <ac:spMkLst>
            <pc:docMk/>
            <pc:sldMk cId="1757090110" sldId="287"/>
            <ac:spMk id="11" creationId="{08508D76-E113-76D2-EF15-A8745DAE3E6F}"/>
          </ac:spMkLst>
        </pc:spChg>
        <pc:spChg chg="add mod">
          <ac:chgData name="Li, Shicheng" userId="7425521c-7c11-4331-97d3-6e2702dd7f11" providerId="ADAL" clId="{7E5EB6AF-9D82-46FE-8E7A-CD8501CCC7B9}" dt="2024-07-10T21:24:13.772" v="344" actId="1076"/>
          <ac:spMkLst>
            <pc:docMk/>
            <pc:sldMk cId="1757090110" sldId="287"/>
            <ac:spMk id="12" creationId="{801E8299-3DEB-56DE-312F-0C4D185CB73F}"/>
          </ac:spMkLst>
        </pc:spChg>
        <pc:spChg chg="del">
          <ac:chgData name="Li, Shicheng" userId="7425521c-7c11-4331-97d3-6e2702dd7f11" providerId="ADAL" clId="{7E5EB6AF-9D82-46FE-8E7A-CD8501CCC7B9}" dt="2024-06-21T15:54:23.169" v="2" actId="478"/>
          <ac:spMkLst>
            <pc:docMk/>
            <pc:sldMk cId="1757090110" sldId="287"/>
            <ac:spMk id="13" creationId="{725DCD6F-0EDB-3731-6429-5116EC94C0B0}"/>
          </ac:spMkLst>
        </pc:spChg>
        <pc:spChg chg="del">
          <ac:chgData name="Li, Shicheng" userId="7425521c-7c11-4331-97d3-6e2702dd7f11" providerId="ADAL" clId="{7E5EB6AF-9D82-46FE-8E7A-CD8501CCC7B9}" dt="2024-06-21T15:54:23.169" v="2" actId="478"/>
          <ac:spMkLst>
            <pc:docMk/>
            <pc:sldMk cId="1757090110" sldId="287"/>
            <ac:spMk id="15" creationId="{78F7B72D-7C37-98E9-ADB9-976EDA02F537}"/>
          </ac:spMkLst>
        </pc:spChg>
        <pc:spChg chg="del">
          <ac:chgData name="Li, Shicheng" userId="7425521c-7c11-4331-97d3-6e2702dd7f11" providerId="ADAL" clId="{7E5EB6AF-9D82-46FE-8E7A-CD8501CCC7B9}" dt="2024-06-21T15:54:23.169" v="2" actId="478"/>
          <ac:spMkLst>
            <pc:docMk/>
            <pc:sldMk cId="1757090110" sldId="287"/>
            <ac:spMk id="16" creationId="{F4603546-65C2-68D6-FC8C-01EBB9A6E4A7}"/>
          </ac:spMkLst>
        </pc:spChg>
        <pc:spChg chg="del">
          <ac:chgData name="Li, Shicheng" userId="7425521c-7c11-4331-97d3-6e2702dd7f11" providerId="ADAL" clId="{7E5EB6AF-9D82-46FE-8E7A-CD8501CCC7B9}" dt="2024-06-21T15:54:23.169" v="2" actId="478"/>
          <ac:spMkLst>
            <pc:docMk/>
            <pc:sldMk cId="1757090110" sldId="287"/>
            <ac:spMk id="17" creationId="{2D9E12B3-90FE-620D-589F-21D0C341ED8B}"/>
          </ac:spMkLst>
        </pc:spChg>
        <pc:spChg chg="del">
          <ac:chgData name="Li, Shicheng" userId="7425521c-7c11-4331-97d3-6e2702dd7f11" providerId="ADAL" clId="{7E5EB6AF-9D82-46FE-8E7A-CD8501CCC7B9}" dt="2024-06-21T15:54:23.169" v="2" actId="478"/>
          <ac:spMkLst>
            <pc:docMk/>
            <pc:sldMk cId="1757090110" sldId="287"/>
            <ac:spMk id="18" creationId="{C2AEB075-1EFB-F925-9081-55E8C1A7EFCF}"/>
          </ac:spMkLst>
        </pc:spChg>
        <pc:spChg chg="del">
          <ac:chgData name="Li, Shicheng" userId="7425521c-7c11-4331-97d3-6e2702dd7f11" providerId="ADAL" clId="{7E5EB6AF-9D82-46FE-8E7A-CD8501CCC7B9}" dt="2024-06-21T15:54:23.169" v="2" actId="478"/>
          <ac:spMkLst>
            <pc:docMk/>
            <pc:sldMk cId="1757090110" sldId="287"/>
            <ac:spMk id="31" creationId="{FB506067-9A14-DE4E-4C1D-DD0893D41DD2}"/>
          </ac:spMkLst>
        </pc:spChg>
        <pc:spChg chg="del">
          <ac:chgData name="Li, Shicheng" userId="7425521c-7c11-4331-97d3-6e2702dd7f11" providerId="ADAL" clId="{7E5EB6AF-9D82-46FE-8E7A-CD8501CCC7B9}" dt="2024-06-21T15:54:23.169" v="2" actId="478"/>
          <ac:spMkLst>
            <pc:docMk/>
            <pc:sldMk cId="1757090110" sldId="287"/>
            <ac:spMk id="32" creationId="{1BF72CAB-EB5A-83FD-D63B-7AE6545748E7}"/>
          </ac:spMkLst>
        </pc:spChg>
        <pc:spChg chg="del">
          <ac:chgData name="Li, Shicheng" userId="7425521c-7c11-4331-97d3-6e2702dd7f11" providerId="ADAL" clId="{7E5EB6AF-9D82-46FE-8E7A-CD8501CCC7B9}" dt="2024-06-21T15:54:23.169" v="2" actId="478"/>
          <ac:spMkLst>
            <pc:docMk/>
            <pc:sldMk cId="1757090110" sldId="287"/>
            <ac:spMk id="34" creationId="{F016CAF2-6465-823C-1FC7-A6382EF8572E}"/>
          </ac:spMkLst>
        </pc:spChg>
        <pc:picChg chg="add del mod">
          <ac:chgData name="Li, Shicheng" userId="7425521c-7c11-4331-97d3-6e2702dd7f11" providerId="ADAL" clId="{7E5EB6AF-9D82-46FE-8E7A-CD8501CCC7B9}" dt="2024-07-10T21:22:33.861" v="325" actId="478"/>
          <ac:picMkLst>
            <pc:docMk/>
            <pc:sldMk cId="1757090110" sldId="287"/>
            <ac:picMk id="3" creationId="{CDE0222D-2AC4-DE35-5C8D-208EC33FAC22}"/>
          </ac:picMkLst>
        </pc:picChg>
        <pc:picChg chg="add del mod modCrop">
          <ac:chgData name="Li, Shicheng" userId="7425521c-7c11-4331-97d3-6e2702dd7f11" providerId="ADAL" clId="{7E5EB6AF-9D82-46FE-8E7A-CD8501CCC7B9}" dt="2024-07-10T21:09:17.070" v="314" actId="478"/>
          <ac:picMkLst>
            <pc:docMk/>
            <pc:sldMk cId="1757090110" sldId="287"/>
            <ac:picMk id="6" creationId="{804BC695-E51A-3BC8-6FED-39295AA93AD7}"/>
          </ac:picMkLst>
        </pc:picChg>
        <pc:picChg chg="del mod modCrop">
          <ac:chgData name="Li, Shicheng" userId="7425521c-7c11-4331-97d3-6e2702dd7f11" providerId="ADAL" clId="{7E5EB6AF-9D82-46FE-8E7A-CD8501CCC7B9}" dt="2024-06-21T15:58:27.709" v="18" actId="478"/>
          <ac:picMkLst>
            <pc:docMk/>
            <pc:sldMk cId="1757090110" sldId="287"/>
            <ac:picMk id="10" creationId="{90F64B60-B7ED-0FB1-0406-C907BF31561F}"/>
          </ac:picMkLst>
        </pc:picChg>
        <pc:picChg chg="add del mod modCrop">
          <ac:chgData name="Li, Shicheng" userId="7425521c-7c11-4331-97d3-6e2702dd7f11" providerId="ADAL" clId="{7E5EB6AF-9D82-46FE-8E7A-CD8501CCC7B9}" dt="2024-07-10T21:23:26.543" v="337" actId="478"/>
          <ac:picMkLst>
            <pc:docMk/>
            <pc:sldMk cId="1757090110" sldId="287"/>
            <ac:picMk id="10" creationId="{EB773C13-F5D8-908A-AE61-F52734C4078B}"/>
          </ac:picMkLst>
        </pc:picChg>
        <pc:picChg chg="add del mod">
          <ac:chgData name="Li, Shicheng" userId="7425521c-7c11-4331-97d3-6e2702dd7f11" providerId="ADAL" clId="{7E5EB6AF-9D82-46FE-8E7A-CD8501CCC7B9}" dt="2024-07-10T21:22:51.496" v="328" actId="478"/>
          <ac:picMkLst>
            <pc:docMk/>
            <pc:sldMk cId="1757090110" sldId="287"/>
            <ac:picMk id="13" creationId="{686BFEA6-288C-00EA-9249-0960E15D4052}"/>
          </ac:picMkLst>
        </pc:picChg>
        <pc:picChg chg="add mod modCrop">
          <ac:chgData name="Li, Shicheng" userId="7425521c-7c11-4331-97d3-6e2702dd7f11" providerId="ADAL" clId="{7E5EB6AF-9D82-46FE-8E7A-CD8501CCC7B9}" dt="2024-07-10T21:23:23.276" v="335" actId="1076"/>
          <ac:picMkLst>
            <pc:docMk/>
            <pc:sldMk cId="1757090110" sldId="287"/>
            <ac:picMk id="16" creationId="{EF036456-C98C-5BAD-8461-FAC0A84FD208}"/>
          </ac:picMkLst>
        </pc:picChg>
        <pc:picChg chg="add mod modCrop">
          <ac:chgData name="Li, Shicheng" userId="7425521c-7c11-4331-97d3-6e2702dd7f11" providerId="ADAL" clId="{7E5EB6AF-9D82-46FE-8E7A-CD8501CCC7B9}" dt="2024-07-10T21:24:06.236" v="343" actId="732"/>
          <ac:picMkLst>
            <pc:docMk/>
            <pc:sldMk cId="1757090110" sldId="287"/>
            <ac:picMk id="18" creationId="{58B1BB87-4583-917D-A786-7861202346B6}"/>
          </ac:picMkLst>
        </pc:picChg>
        <pc:cxnChg chg="del mod">
          <ac:chgData name="Li, Shicheng" userId="7425521c-7c11-4331-97d3-6e2702dd7f11" providerId="ADAL" clId="{7E5EB6AF-9D82-46FE-8E7A-CD8501CCC7B9}" dt="2024-06-21T15:54:26.742" v="3" actId="478"/>
          <ac:cxnSpMkLst>
            <pc:docMk/>
            <pc:sldMk cId="1757090110" sldId="287"/>
            <ac:cxnSpMk id="20" creationId="{5235B565-2E16-C11B-443C-D882A600D8F9}"/>
          </ac:cxnSpMkLst>
        </pc:cxnChg>
        <pc:cxnChg chg="del mod">
          <ac:chgData name="Li, Shicheng" userId="7425521c-7c11-4331-97d3-6e2702dd7f11" providerId="ADAL" clId="{7E5EB6AF-9D82-46FE-8E7A-CD8501CCC7B9}" dt="2024-06-21T15:54:26.742" v="3" actId="478"/>
          <ac:cxnSpMkLst>
            <pc:docMk/>
            <pc:sldMk cId="1757090110" sldId="287"/>
            <ac:cxnSpMk id="22" creationId="{D4243B86-FD14-8F2C-7D63-9799A564886B}"/>
          </ac:cxnSpMkLst>
        </pc:cxnChg>
        <pc:cxnChg chg="del mod">
          <ac:chgData name="Li, Shicheng" userId="7425521c-7c11-4331-97d3-6e2702dd7f11" providerId="ADAL" clId="{7E5EB6AF-9D82-46FE-8E7A-CD8501CCC7B9}" dt="2024-06-21T15:54:26.742" v="3" actId="478"/>
          <ac:cxnSpMkLst>
            <pc:docMk/>
            <pc:sldMk cId="1757090110" sldId="287"/>
            <ac:cxnSpMk id="24" creationId="{0377F051-8707-23EB-81D8-1532753598DF}"/>
          </ac:cxnSpMkLst>
        </pc:cxnChg>
        <pc:cxnChg chg="del mod">
          <ac:chgData name="Li, Shicheng" userId="7425521c-7c11-4331-97d3-6e2702dd7f11" providerId="ADAL" clId="{7E5EB6AF-9D82-46FE-8E7A-CD8501CCC7B9}" dt="2024-06-21T15:54:26.742" v="3" actId="478"/>
          <ac:cxnSpMkLst>
            <pc:docMk/>
            <pc:sldMk cId="1757090110" sldId="287"/>
            <ac:cxnSpMk id="26" creationId="{97142F32-0409-B4D1-A77D-69216E07F1B8}"/>
          </ac:cxnSpMkLst>
        </pc:cxnChg>
        <pc:cxnChg chg="del mod">
          <ac:chgData name="Li, Shicheng" userId="7425521c-7c11-4331-97d3-6e2702dd7f11" providerId="ADAL" clId="{7E5EB6AF-9D82-46FE-8E7A-CD8501CCC7B9}" dt="2024-06-21T15:54:26.742" v="3" actId="478"/>
          <ac:cxnSpMkLst>
            <pc:docMk/>
            <pc:sldMk cId="1757090110" sldId="287"/>
            <ac:cxnSpMk id="28" creationId="{35959DB3-E749-25A6-2836-2A4F4FF03D36}"/>
          </ac:cxnSpMkLst>
        </pc:cxnChg>
        <pc:cxnChg chg="del mod">
          <ac:chgData name="Li, Shicheng" userId="7425521c-7c11-4331-97d3-6e2702dd7f11" providerId="ADAL" clId="{7E5EB6AF-9D82-46FE-8E7A-CD8501CCC7B9}" dt="2024-06-21T15:54:23.169" v="2" actId="478"/>
          <ac:cxnSpMkLst>
            <pc:docMk/>
            <pc:sldMk cId="1757090110" sldId="287"/>
            <ac:cxnSpMk id="30" creationId="{2C63E6F7-2645-F26B-4983-37A6FCA55E16}"/>
          </ac:cxnSpMkLst>
        </pc:cxnChg>
        <pc:cxnChg chg="del mod">
          <ac:chgData name="Li, Shicheng" userId="7425521c-7c11-4331-97d3-6e2702dd7f11" providerId="ADAL" clId="{7E5EB6AF-9D82-46FE-8E7A-CD8501CCC7B9}" dt="2024-06-21T15:54:26.742" v="3" actId="478"/>
          <ac:cxnSpMkLst>
            <pc:docMk/>
            <pc:sldMk cId="1757090110" sldId="287"/>
            <ac:cxnSpMk id="36" creationId="{A10C6668-F9D3-8201-C41E-5D1227291A9F}"/>
          </ac:cxnSpMkLst>
        </pc:cxnChg>
        <pc:cxnChg chg="del mod">
          <ac:chgData name="Li, Shicheng" userId="7425521c-7c11-4331-97d3-6e2702dd7f11" providerId="ADAL" clId="{7E5EB6AF-9D82-46FE-8E7A-CD8501CCC7B9}" dt="2024-06-21T15:54:23.169" v="2" actId="478"/>
          <ac:cxnSpMkLst>
            <pc:docMk/>
            <pc:sldMk cId="1757090110" sldId="287"/>
            <ac:cxnSpMk id="38" creationId="{16EFBFF7-524E-6C8D-9A7C-72D7949E0C46}"/>
          </ac:cxnSpMkLst>
        </pc:cxnChg>
      </pc:sldChg>
      <pc:sldChg chg="ord modNotesTx">
        <pc:chgData name="Li, Shicheng" userId="7425521c-7c11-4331-97d3-6e2702dd7f11" providerId="ADAL" clId="{7E5EB6AF-9D82-46FE-8E7A-CD8501CCC7B9}" dt="2024-07-10T21:32:46.839" v="489" actId="20577"/>
        <pc:sldMkLst>
          <pc:docMk/>
          <pc:sldMk cId="1497024170" sldId="288"/>
        </pc:sldMkLst>
      </pc:sldChg>
      <pc:sldChg chg="modSp mod modNotesTx">
        <pc:chgData name="Li, Shicheng" userId="7425521c-7c11-4331-97d3-6e2702dd7f11" providerId="ADAL" clId="{7E5EB6AF-9D82-46FE-8E7A-CD8501CCC7B9}" dt="2024-07-08T16:22:11.041" v="239" actId="20577"/>
        <pc:sldMkLst>
          <pc:docMk/>
          <pc:sldMk cId="336587402" sldId="290"/>
        </pc:sldMkLst>
        <pc:spChg chg="mod">
          <ac:chgData name="Li, Shicheng" userId="7425521c-7c11-4331-97d3-6e2702dd7f11" providerId="ADAL" clId="{7E5EB6AF-9D82-46FE-8E7A-CD8501CCC7B9}" dt="2024-07-08T15:56:05.482" v="168" actId="20577"/>
          <ac:spMkLst>
            <pc:docMk/>
            <pc:sldMk cId="336587402" sldId="290"/>
            <ac:spMk id="2" creationId="{E1FB756D-EC35-B6F4-BA6A-2DB04EBBDF1B}"/>
          </ac:spMkLst>
        </pc:spChg>
      </pc:sldChg>
      <pc:sldChg chg="addSp modSp new del">
        <pc:chgData name="Li, Shicheng" userId="7425521c-7c11-4331-97d3-6e2702dd7f11" providerId="ADAL" clId="{7E5EB6AF-9D82-46FE-8E7A-CD8501CCC7B9}" dt="2024-07-10T20:48:39.006" v="253" actId="47"/>
        <pc:sldMkLst>
          <pc:docMk/>
          <pc:sldMk cId="381699891" sldId="291"/>
        </pc:sldMkLst>
        <pc:picChg chg="add mod">
          <ac:chgData name="Li, Shicheng" userId="7425521c-7c11-4331-97d3-6e2702dd7f11" providerId="ADAL" clId="{7E5EB6AF-9D82-46FE-8E7A-CD8501CCC7B9}" dt="2024-07-10T20:47:40.562" v="241"/>
          <ac:picMkLst>
            <pc:docMk/>
            <pc:sldMk cId="381699891" sldId="291"/>
            <ac:picMk id="2" creationId="{F3F99D85-8467-7A48-BE93-CB524D24F734}"/>
          </ac:picMkLst>
        </pc:picChg>
        <pc:picChg chg="add mod">
          <ac:chgData name="Li, Shicheng" userId="7425521c-7c11-4331-97d3-6e2702dd7f11" providerId="ADAL" clId="{7E5EB6AF-9D82-46FE-8E7A-CD8501CCC7B9}" dt="2024-07-10T20:47:43.309" v="242"/>
          <ac:picMkLst>
            <pc:docMk/>
            <pc:sldMk cId="381699891" sldId="291"/>
            <ac:picMk id="3" creationId="{ED7C4AF5-7A7C-BCC2-AB8E-136AD896701A}"/>
          </ac:picMkLst>
        </pc:picChg>
      </pc:sldChg>
      <pc:sldChg chg="addSp delSp modSp add mod ord">
        <pc:chgData name="Li, Shicheng" userId="7425521c-7c11-4331-97d3-6e2702dd7f11" providerId="ADAL" clId="{7E5EB6AF-9D82-46FE-8E7A-CD8501CCC7B9}" dt="2024-07-10T21:32:02.691" v="436" actId="207"/>
        <pc:sldMkLst>
          <pc:docMk/>
          <pc:sldMk cId="2196169373" sldId="292"/>
        </pc:sldMkLst>
        <pc:spChg chg="mod">
          <ac:chgData name="Li, Shicheng" userId="7425521c-7c11-4331-97d3-6e2702dd7f11" providerId="ADAL" clId="{7E5EB6AF-9D82-46FE-8E7A-CD8501CCC7B9}" dt="2024-07-10T21:32:02.691" v="436" actId="207"/>
          <ac:spMkLst>
            <pc:docMk/>
            <pc:sldMk cId="2196169373" sldId="292"/>
            <ac:spMk id="5" creationId="{A5A4C966-320C-39F1-540A-2B536DB93527}"/>
          </ac:spMkLst>
        </pc:spChg>
        <pc:picChg chg="add mod modCrop">
          <ac:chgData name="Li, Shicheng" userId="7425521c-7c11-4331-97d3-6e2702dd7f11" providerId="ADAL" clId="{7E5EB6AF-9D82-46FE-8E7A-CD8501CCC7B9}" dt="2024-07-10T20:49:53.091" v="265" actId="1076"/>
          <ac:picMkLst>
            <pc:docMk/>
            <pc:sldMk cId="2196169373" sldId="292"/>
            <ac:picMk id="3" creationId="{98E1F918-BF4F-80D5-7842-E75A974C6ADF}"/>
          </ac:picMkLst>
        </pc:picChg>
        <pc:picChg chg="add mod modCrop">
          <ac:chgData name="Li, Shicheng" userId="7425521c-7c11-4331-97d3-6e2702dd7f11" providerId="ADAL" clId="{7E5EB6AF-9D82-46FE-8E7A-CD8501CCC7B9}" dt="2024-07-10T20:50:12.242" v="267" actId="1076"/>
          <ac:picMkLst>
            <pc:docMk/>
            <pc:sldMk cId="2196169373" sldId="292"/>
            <ac:picMk id="4" creationId="{1E9778E0-9992-6E36-BF4A-83FA05386850}"/>
          </ac:picMkLst>
        </pc:picChg>
        <pc:picChg chg="del">
          <ac:chgData name="Li, Shicheng" userId="7425521c-7c11-4331-97d3-6e2702dd7f11" providerId="ADAL" clId="{7E5EB6AF-9D82-46FE-8E7A-CD8501CCC7B9}" dt="2024-07-10T20:48:12.042" v="246" actId="478"/>
          <ac:picMkLst>
            <pc:docMk/>
            <pc:sldMk cId="2196169373" sldId="292"/>
            <ac:picMk id="12" creationId="{BFC26830-5D1C-FDC4-8FBB-1A58D2023D63}"/>
          </ac:picMkLst>
        </pc:picChg>
        <pc:picChg chg="del">
          <ac:chgData name="Li, Shicheng" userId="7425521c-7c11-4331-97d3-6e2702dd7f11" providerId="ADAL" clId="{7E5EB6AF-9D82-46FE-8E7A-CD8501CCC7B9}" dt="2024-07-10T20:48:13.629" v="247" actId="478"/>
          <ac:picMkLst>
            <pc:docMk/>
            <pc:sldMk cId="2196169373" sldId="292"/>
            <ac:picMk id="16" creationId="{577C420E-FB7C-1386-2776-2F7467F3D5D4}"/>
          </ac:picMkLst>
        </pc:picChg>
      </pc:sldChg>
      <pc:sldChg chg="addSp delSp modSp add mod ord">
        <pc:chgData name="Li, Shicheng" userId="7425521c-7c11-4331-97d3-6e2702dd7f11" providerId="ADAL" clId="{7E5EB6AF-9D82-46FE-8E7A-CD8501CCC7B9}" dt="2024-07-10T21:30:08.216" v="399" actId="20577"/>
        <pc:sldMkLst>
          <pc:docMk/>
          <pc:sldMk cId="1728756197" sldId="293"/>
        </pc:sldMkLst>
        <pc:spChg chg="mod">
          <ac:chgData name="Li, Shicheng" userId="7425521c-7c11-4331-97d3-6e2702dd7f11" providerId="ADAL" clId="{7E5EB6AF-9D82-46FE-8E7A-CD8501CCC7B9}" dt="2024-07-10T21:30:05.407" v="397" actId="20577"/>
          <ac:spMkLst>
            <pc:docMk/>
            <pc:sldMk cId="1728756197" sldId="293"/>
            <ac:spMk id="2" creationId="{001E3F70-DC66-8477-9E54-EC5216071F23}"/>
          </ac:spMkLst>
        </pc:spChg>
        <pc:spChg chg="mod">
          <ac:chgData name="Li, Shicheng" userId="7425521c-7c11-4331-97d3-6e2702dd7f11" providerId="ADAL" clId="{7E5EB6AF-9D82-46FE-8E7A-CD8501CCC7B9}" dt="2024-07-10T21:30:08.216" v="399" actId="20577"/>
          <ac:spMkLst>
            <pc:docMk/>
            <pc:sldMk cId="1728756197" sldId="293"/>
            <ac:spMk id="5" creationId="{A5A4C966-320C-39F1-540A-2B536DB93527}"/>
          </ac:spMkLst>
        </pc:spChg>
        <pc:picChg chg="del">
          <ac:chgData name="Li, Shicheng" userId="7425521c-7c11-4331-97d3-6e2702dd7f11" providerId="ADAL" clId="{7E5EB6AF-9D82-46FE-8E7A-CD8501CCC7B9}" dt="2024-07-10T20:56:47.986" v="302" actId="478"/>
          <ac:picMkLst>
            <pc:docMk/>
            <pc:sldMk cId="1728756197" sldId="293"/>
            <ac:picMk id="3" creationId="{98E1F918-BF4F-80D5-7842-E75A974C6ADF}"/>
          </ac:picMkLst>
        </pc:picChg>
        <pc:picChg chg="del">
          <ac:chgData name="Li, Shicheng" userId="7425521c-7c11-4331-97d3-6e2702dd7f11" providerId="ADAL" clId="{7E5EB6AF-9D82-46FE-8E7A-CD8501CCC7B9}" dt="2024-07-10T20:56:49.726" v="303" actId="478"/>
          <ac:picMkLst>
            <pc:docMk/>
            <pc:sldMk cId="1728756197" sldId="293"/>
            <ac:picMk id="4" creationId="{1E9778E0-9992-6E36-BF4A-83FA05386850}"/>
          </ac:picMkLst>
        </pc:picChg>
        <pc:picChg chg="add mod">
          <ac:chgData name="Li, Shicheng" userId="7425521c-7c11-4331-97d3-6e2702dd7f11" providerId="ADAL" clId="{7E5EB6AF-9D82-46FE-8E7A-CD8501CCC7B9}" dt="2024-07-10T20:59:47.699" v="312" actId="1076"/>
          <ac:picMkLst>
            <pc:docMk/>
            <pc:sldMk cId="1728756197" sldId="293"/>
            <ac:picMk id="11" creationId="{A9BC796E-449A-39D5-20A4-7EFC17C00280}"/>
          </ac:picMkLst>
        </pc:picChg>
        <pc:picChg chg="add mod">
          <ac:chgData name="Li, Shicheng" userId="7425521c-7c11-4331-97d3-6e2702dd7f11" providerId="ADAL" clId="{7E5EB6AF-9D82-46FE-8E7A-CD8501CCC7B9}" dt="2024-07-10T20:59:56.819" v="313" actId="1076"/>
          <ac:picMkLst>
            <pc:docMk/>
            <pc:sldMk cId="1728756197" sldId="293"/>
            <ac:picMk id="13" creationId="{E234E97E-6903-2FF7-D322-05296D387280}"/>
          </ac:picMkLst>
        </pc:picChg>
      </pc:sldChg>
    </pc:docChg>
  </pc:docChgLst>
  <pc:docChgLst>
    <pc:chgData name="Li, Shicheng" userId="7425521c-7c11-4331-97d3-6e2702dd7f11" providerId="ADAL" clId="{46367EA1-E969-4417-955C-09F5E8C271CF}"/>
    <pc:docChg chg="undo redo custSel addSld modSld sldOrd">
      <pc:chgData name="Li, Shicheng" userId="7425521c-7c11-4331-97d3-6e2702dd7f11" providerId="ADAL" clId="{46367EA1-E969-4417-955C-09F5E8C271CF}" dt="2024-06-19T15:31:48.957" v="1042" actId="20577"/>
      <pc:docMkLst>
        <pc:docMk/>
      </pc:docMkLst>
      <pc:sldChg chg="addSp delSp modSp add mod">
        <pc:chgData name="Li, Shicheng" userId="7425521c-7c11-4331-97d3-6e2702dd7f11" providerId="ADAL" clId="{46367EA1-E969-4417-955C-09F5E8C271CF}" dt="2024-06-18T19:41:34.603" v="530" actId="1076"/>
        <pc:sldMkLst>
          <pc:docMk/>
          <pc:sldMk cId="3626113393" sldId="278"/>
        </pc:sldMkLst>
        <pc:spChg chg="mod">
          <ac:chgData name="Li, Shicheng" userId="7425521c-7c11-4331-97d3-6e2702dd7f11" providerId="ADAL" clId="{46367EA1-E969-4417-955C-09F5E8C271CF}" dt="2024-06-18T19:41:30.834" v="529"/>
          <ac:spMkLst>
            <pc:docMk/>
            <pc:sldMk cId="3626113393" sldId="278"/>
            <ac:spMk id="2" creationId="{001E3F70-DC66-8477-9E54-EC5216071F23}"/>
          </ac:spMkLst>
        </pc:spChg>
        <pc:spChg chg="mod">
          <ac:chgData name="Li, Shicheng" userId="7425521c-7c11-4331-97d3-6e2702dd7f11" providerId="ADAL" clId="{46367EA1-E969-4417-955C-09F5E8C271CF}" dt="2024-06-18T19:33:39.245" v="393" actId="20577"/>
          <ac:spMkLst>
            <pc:docMk/>
            <pc:sldMk cId="3626113393" sldId="278"/>
            <ac:spMk id="4" creationId="{B791E31B-51C9-ED56-F00E-638B69F194E5}"/>
          </ac:spMkLst>
        </pc:spChg>
        <pc:spChg chg="add mod">
          <ac:chgData name="Li, Shicheng" userId="7425521c-7c11-4331-97d3-6e2702dd7f11" providerId="ADAL" clId="{46367EA1-E969-4417-955C-09F5E8C271CF}" dt="2024-06-18T19:34:42.140" v="433" actId="1038"/>
          <ac:spMkLst>
            <pc:docMk/>
            <pc:sldMk cId="3626113393" sldId="278"/>
            <ac:spMk id="11" creationId="{08508D76-E113-76D2-EF15-A8745DAE3E6F}"/>
          </ac:spMkLst>
        </pc:spChg>
        <pc:spChg chg="del">
          <ac:chgData name="Li, Shicheng" userId="7425521c-7c11-4331-97d3-6e2702dd7f11" providerId="ADAL" clId="{46367EA1-E969-4417-955C-09F5E8C271CF}" dt="2024-06-18T18:49:14.067" v="2" actId="478"/>
          <ac:spMkLst>
            <pc:docMk/>
            <pc:sldMk cId="3626113393" sldId="278"/>
            <ac:spMk id="12" creationId="{E9DF5AED-3E9A-0281-AE07-2AE3EBCFA635}"/>
          </ac:spMkLst>
        </pc:spChg>
        <pc:spChg chg="add mod">
          <ac:chgData name="Li, Shicheng" userId="7425521c-7c11-4331-97d3-6e2702dd7f11" providerId="ADAL" clId="{46367EA1-E969-4417-955C-09F5E8C271CF}" dt="2024-06-18T19:34:42.140" v="433" actId="1038"/>
          <ac:spMkLst>
            <pc:docMk/>
            <pc:sldMk cId="3626113393" sldId="278"/>
            <ac:spMk id="13" creationId="{725DCD6F-0EDB-3731-6429-5116EC94C0B0}"/>
          </ac:spMkLst>
        </pc:spChg>
        <pc:spChg chg="add mod">
          <ac:chgData name="Li, Shicheng" userId="7425521c-7c11-4331-97d3-6e2702dd7f11" providerId="ADAL" clId="{46367EA1-E969-4417-955C-09F5E8C271CF}" dt="2024-06-18T19:34:42.140" v="433" actId="1038"/>
          <ac:spMkLst>
            <pc:docMk/>
            <pc:sldMk cId="3626113393" sldId="278"/>
            <ac:spMk id="15" creationId="{78F7B72D-7C37-98E9-ADB9-976EDA02F537}"/>
          </ac:spMkLst>
        </pc:spChg>
        <pc:spChg chg="add mod">
          <ac:chgData name="Li, Shicheng" userId="7425521c-7c11-4331-97d3-6e2702dd7f11" providerId="ADAL" clId="{46367EA1-E969-4417-955C-09F5E8C271CF}" dt="2024-06-18T19:34:42.140" v="433" actId="1038"/>
          <ac:spMkLst>
            <pc:docMk/>
            <pc:sldMk cId="3626113393" sldId="278"/>
            <ac:spMk id="16" creationId="{F4603546-65C2-68D6-FC8C-01EBB9A6E4A7}"/>
          </ac:spMkLst>
        </pc:spChg>
        <pc:spChg chg="add mod">
          <ac:chgData name="Li, Shicheng" userId="7425521c-7c11-4331-97d3-6e2702dd7f11" providerId="ADAL" clId="{46367EA1-E969-4417-955C-09F5E8C271CF}" dt="2024-06-18T19:34:42.140" v="433" actId="1038"/>
          <ac:spMkLst>
            <pc:docMk/>
            <pc:sldMk cId="3626113393" sldId="278"/>
            <ac:spMk id="17" creationId="{2D9E12B3-90FE-620D-589F-21D0C341ED8B}"/>
          </ac:spMkLst>
        </pc:spChg>
        <pc:spChg chg="add mod">
          <ac:chgData name="Li, Shicheng" userId="7425521c-7c11-4331-97d3-6e2702dd7f11" providerId="ADAL" clId="{46367EA1-E969-4417-955C-09F5E8C271CF}" dt="2024-06-18T19:34:42.140" v="433" actId="1038"/>
          <ac:spMkLst>
            <pc:docMk/>
            <pc:sldMk cId="3626113393" sldId="278"/>
            <ac:spMk id="18" creationId="{C2AEB075-1EFB-F925-9081-55E8C1A7EFCF}"/>
          </ac:spMkLst>
        </pc:spChg>
        <pc:spChg chg="add mod">
          <ac:chgData name="Li, Shicheng" userId="7425521c-7c11-4331-97d3-6e2702dd7f11" providerId="ADAL" clId="{46367EA1-E969-4417-955C-09F5E8C271CF}" dt="2024-06-18T19:34:42.140" v="433" actId="1038"/>
          <ac:spMkLst>
            <pc:docMk/>
            <pc:sldMk cId="3626113393" sldId="278"/>
            <ac:spMk id="31" creationId="{FB506067-9A14-DE4E-4C1D-DD0893D41DD2}"/>
          </ac:spMkLst>
        </pc:spChg>
        <pc:spChg chg="add mod">
          <ac:chgData name="Li, Shicheng" userId="7425521c-7c11-4331-97d3-6e2702dd7f11" providerId="ADAL" clId="{46367EA1-E969-4417-955C-09F5E8C271CF}" dt="2024-06-18T19:34:42.140" v="433" actId="1038"/>
          <ac:spMkLst>
            <pc:docMk/>
            <pc:sldMk cId="3626113393" sldId="278"/>
            <ac:spMk id="32" creationId="{1BF72CAB-EB5A-83FD-D63B-7AE6545748E7}"/>
          </ac:spMkLst>
        </pc:spChg>
        <pc:spChg chg="add mod">
          <ac:chgData name="Li, Shicheng" userId="7425521c-7c11-4331-97d3-6e2702dd7f11" providerId="ADAL" clId="{46367EA1-E969-4417-955C-09F5E8C271CF}" dt="2024-06-18T19:34:49.996" v="434" actId="1076"/>
          <ac:spMkLst>
            <pc:docMk/>
            <pc:sldMk cId="3626113393" sldId="278"/>
            <ac:spMk id="34" creationId="{F016CAF2-6465-823C-1FC7-A6382EF8572E}"/>
          </ac:spMkLst>
        </pc:spChg>
        <pc:picChg chg="del">
          <ac:chgData name="Li, Shicheng" userId="7425521c-7c11-4331-97d3-6e2702dd7f11" providerId="ADAL" clId="{46367EA1-E969-4417-955C-09F5E8C271CF}" dt="2024-06-18T18:49:10.086" v="1" actId="478"/>
          <ac:picMkLst>
            <pc:docMk/>
            <pc:sldMk cId="3626113393" sldId="278"/>
            <ac:picMk id="5" creationId="{40592829-0953-8687-EB9C-C0C0306F18F3}"/>
          </ac:picMkLst>
        </pc:picChg>
        <pc:picChg chg="add del mod">
          <ac:chgData name="Li, Shicheng" userId="7425521c-7c11-4331-97d3-6e2702dd7f11" providerId="ADAL" clId="{46367EA1-E969-4417-955C-09F5E8C271CF}" dt="2024-06-18T19:02:30.548" v="142" actId="478"/>
          <ac:picMkLst>
            <pc:docMk/>
            <pc:sldMk cId="3626113393" sldId="278"/>
            <ac:picMk id="6" creationId="{576445F0-BD00-6DD4-A968-77934C5D690C}"/>
          </ac:picMkLst>
        </pc:picChg>
        <pc:picChg chg="add mod">
          <ac:chgData name="Li, Shicheng" userId="7425521c-7c11-4331-97d3-6e2702dd7f11" providerId="ADAL" clId="{46367EA1-E969-4417-955C-09F5E8C271CF}" dt="2024-06-18T19:41:34.603" v="530" actId="1076"/>
          <ac:picMkLst>
            <pc:docMk/>
            <pc:sldMk cId="3626113393" sldId="278"/>
            <ac:picMk id="10" creationId="{90F64B60-B7ED-0FB1-0406-C907BF31561F}"/>
          </ac:picMkLst>
        </pc:picChg>
        <pc:cxnChg chg="add mod">
          <ac:chgData name="Li, Shicheng" userId="7425521c-7c11-4331-97d3-6e2702dd7f11" providerId="ADAL" clId="{46367EA1-E969-4417-955C-09F5E8C271CF}" dt="2024-06-18T19:34:42.140" v="433" actId="1038"/>
          <ac:cxnSpMkLst>
            <pc:docMk/>
            <pc:sldMk cId="3626113393" sldId="278"/>
            <ac:cxnSpMk id="20" creationId="{5235B565-2E16-C11B-443C-D882A600D8F9}"/>
          </ac:cxnSpMkLst>
        </pc:cxnChg>
        <pc:cxnChg chg="add mod">
          <ac:chgData name="Li, Shicheng" userId="7425521c-7c11-4331-97d3-6e2702dd7f11" providerId="ADAL" clId="{46367EA1-E969-4417-955C-09F5E8C271CF}" dt="2024-06-18T19:34:42.140" v="433" actId="1038"/>
          <ac:cxnSpMkLst>
            <pc:docMk/>
            <pc:sldMk cId="3626113393" sldId="278"/>
            <ac:cxnSpMk id="22" creationId="{D4243B86-FD14-8F2C-7D63-9799A564886B}"/>
          </ac:cxnSpMkLst>
        </pc:cxnChg>
        <pc:cxnChg chg="add mod">
          <ac:chgData name="Li, Shicheng" userId="7425521c-7c11-4331-97d3-6e2702dd7f11" providerId="ADAL" clId="{46367EA1-E969-4417-955C-09F5E8C271CF}" dt="2024-06-18T19:34:42.140" v="433" actId="1038"/>
          <ac:cxnSpMkLst>
            <pc:docMk/>
            <pc:sldMk cId="3626113393" sldId="278"/>
            <ac:cxnSpMk id="24" creationId="{0377F051-8707-23EB-81D8-1532753598DF}"/>
          </ac:cxnSpMkLst>
        </pc:cxnChg>
        <pc:cxnChg chg="add mod">
          <ac:chgData name="Li, Shicheng" userId="7425521c-7c11-4331-97d3-6e2702dd7f11" providerId="ADAL" clId="{46367EA1-E969-4417-955C-09F5E8C271CF}" dt="2024-06-18T19:34:42.140" v="433" actId="1038"/>
          <ac:cxnSpMkLst>
            <pc:docMk/>
            <pc:sldMk cId="3626113393" sldId="278"/>
            <ac:cxnSpMk id="26" creationId="{97142F32-0409-B4D1-A77D-69216E07F1B8}"/>
          </ac:cxnSpMkLst>
        </pc:cxnChg>
        <pc:cxnChg chg="add mod">
          <ac:chgData name="Li, Shicheng" userId="7425521c-7c11-4331-97d3-6e2702dd7f11" providerId="ADAL" clId="{46367EA1-E969-4417-955C-09F5E8C271CF}" dt="2024-06-18T19:34:42.140" v="433" actId="1038"/>
          <ac:cxnSpMkLst>
            <pc:docMk/>
            <pc:sldMk cId="3626113393" sldId="278"/>
            <ac:cxnSpMk id="28" creationId="{35959DB3-E749-25A6-2836-2A4F4FF03D36}"/>
          </ac:cxnSpMkLst>
        </pc:cxnChg>
        <pc:cxnChg chg="add mod">
          <ac:chgData name="Li, Shicheng" userId="7425521c-7c11-4331-97d3-6e2702dd7f11" providerId="ADAL" clId="{46367EA1-E969-4417-955C-09F5E8C271CF}" dt="2024-06-18T19:34:42.140" v="433" actId="1038"/>
          <ac:cxnSpMkLst>
            <pc:docMk/>
            <pc:sldMk cId="3626113393" sldId="278"/>
            <ac:cxnSpMk id="30" creationId="{2C63E6F7-2645-F26B-4983-37A6FCA55E16}"/>
          </ac:cxnSpMkLst>
        </pc:cxnChg>
        <pc:cxnChg chg="add">
          <ac:chgData name="Li, Shicheng" userId="7425521c-7c11-4331-97d3-6e2702dd7f11" providerId="ADAL" clId="{46367EA1-E969-4417-955C-09F5E8C271CF}" dt="2024-06-18T19:34:55.465" v="435" actId="11529"/>
          <ac:cxnSpMkLst>
            <pc:docMk/>
            <pc:sldMk cId="3626113393" sldId="278"/>
            <ac:cxnSpMk id="36" creationId="{A10C6668-F9D3-8201-C41E-5D1227291A9F}"/>
          </ac:cxnSpMkLst>
        </pc:cxnChg>
        <pc:cxnChg chg="add">
          <ac:chgData name="Li, Shicheng" userId="7425521c-7c11-4331-97d3-6e2702dd7f11" providerId="ADAL" clId="{46367EA1-E969-4417-955C-09F5E8C271CF}" dt="2024-06-18T19:35:03.166" v="436" actId="11529"/>
          <ac:cxnSpMkLst>
            <pc:docMk/>
            <pc:sldMk cId="3626113393" sldId="278"/>
            <ac:cxnSpMk id="38" creationId="{16EFBFF7-524E-6C8D-9A7C-72D7949E0C46}"/>
          </ac:cxnSpMkLst>
        </pc:cxnChg>
      </pc:sldChg>
      <pc:sldChg chg="addSp modSp add mod ord">
        <pc:chgData name="Li, Shicheng" userId="7425521c-7c11-4331-97d3-6e2702dd7f11" providerId="ADAL" clId="{46367EA1-E969-4417-955C-09F5E8C271CF}" dt="2024-06-18T19:40:41.994" v="527" actId="20577"/>
        <pc:sldMkLst>
          <pc:docMk/>
          <pc:sldMk cId="3953875622" sldId="279"/>
        </pc:sldMkLst>
        <pc:spChg chg="mod">
          <ac:chgData name="Li, Shicheng" userId="7425521c-7c11-4331-97d3-6e2702dd7f11" providerId="ADAL" clId="{46367EA1-E969-4417-955C-09F5E8C271CF}" dt="2024-06-18T19:40:41.994" v="527" actId="20577"/>
          <ac:spMkLst>
            <pc:docMk/>
            <pc:sldMk cId="3953875622" sldId="279"/>
            <ac:spMk id="2" creationId="{001E3F70-DC66-8477-9E54-EC5216071F23}"/>
          </ac:spMkLst>
        </pc:spChg>
        <pc:spChg chg="mod">
          <ac:chgData name="Li, Shicheng" userId="7425521c-7c11-4331-97d3-6e2702dd7f11" providerId="ADAL" clId="{46367EA1-E969-4417-955C-09F5E8C271CF}" dt="2024-06-18T19:33:42.622" v="395" actId="20577"/>
          <ac:spMkLst>
            <pc:docMk/>
            <pc:sldMk cId="3953875622" sldId="279"/>
            <ac:spMk id="4" creationId="{B791E31B-51C9-ED56-F00E-638B69F194E5}"/>
          </ac:spMkLst>
        </pc:spChg>
        <pc:spChg chg="add mod">
          <ac:chgData name="Li, Shicheng" userId="7425521c-7c11-4331-97d3-6e2702dd7f11" providerId="ADAL" clId="{46367EA1-E969-4417-955C-09F5E8C271CF}" dt="2024-06-18T19:33:41.904" v="394" actId="20577"/>
          <ac:spMkLst>
            <pc:docMk/>
            <pc:sldMk cId="3953875622" sldId="279"/>
            <ac:spMk id="9" creationId="{9032E204-DF89-F2B8-E9CC-881451B2B7AB}"/>
          </ac:spMkLst>
        </pc:spChg>
        <pc:picChg chg="add mod">
          <ac:chgData name="Li, Shicheng" userId="7425521c-7c11-4331-97d3-6e2702dd7f11" providerId="ADAL" clId="{46367EA1-E969-4417-955C-09F5E8C271CF}" dt="2024-06-18T19:21:18.219" v="246" actId="14100"/>
          <ac:picMkLst>
            <pc:docMk/>
            <pc:sldMk cId="3953875622" sldId="279"/>
            <ac:picMk id="5" creationId="{BF3F9EF2-EBAD-1480-52B4-BF668574DDB4}"/>
          </ac:picMkLst>
        </pc:picChg>
        <pc:picChg chg="mod">
          <ac:chgData name="Li, Shicheng" userId="7425521c-7c11-4331-97d3-6e2702dd7f11" providerId="ADAL" clId="{46367EA1-E969-4417-955C-09F5E8C271CF}" dt="2024-06-18T19:21:49.450" v="253" actId="14100"/>
          <ac:picMkLst>
            <pc:docMk/>
            <pc:sldMk cId="3953875622" sldId="279"/>
            <ac:picMk id="6" creationId="{576445F0-BD00-6DD4-A968-77934C5D690C}"/>
          </ac:picMkLst>
        </pc:picChg>
      </pc:sldChg>
      <pc:sldChg chg="addSp delSp modSp add mod">
        <pc:chgData name="Li, Shicheng" userId="7425521c-7c11-4331-97d3-6e2702dd7f11" providerId="ADAL" clId="{46367EA1-E969-4417-955C-09F5E8C271CF}" dt="2024-06-18T19:40:26.432" v="521"/>
        <pc:sldMkLst>
          <pc:docMk/>
          <pc:sldMk cId="782779783" sldId="280"/>
        </pc:sldMkLst>
        <pc:spChg chg="mod">
          <ac:chgData name="Li, Shicheng" userId="7425521c-7c11-4331-97d3-6e2702dd7f11" providerId="ADAL" clId="{46367EA1-E969-4417-955C-09F5E8C271CF}" dt="2024-06-18T19:40:26.432" v="521"/>
          <ac:spMkLst>
            <pc:docMk/>
            <pc:sldMk cId="782779783" sldId="280"/>
            <ac:spMk id="2" creationId="{001E3F70-DC66-8477-9E54-EC5216071F23}"/>
          </ac:spMkLst>
        </pc:spChg>
        <pc:spChg chg="del">
          <ac:chgData name="Li, Shicheng" userId="7425521c-7c11-4331-97d3-6e2702dd7f11" providerId="ADAL" clId="{46367EA1-E969-4417-955C-09F5E8C271CF}" dt="2024-06-18T18:59:52.806" v="77" actId="478"/>
          <ac:spMkLst>
            <pc:docMk/>
            <pc:sldMk cId="782779783" sldId="280"/>
            <ac:spMk id="4" creationId="{B791E31B-51C9-ED56-F00E-638B69F194E5}"/>
          </ac:spMkLst>
        </pc:spChg>
        <pc:spChg chg="add mod">
          <ac:chgData name="Li, Shicheng" userId="7425521c-7c11-4331-97d3-6e2702dd7f11" providerId="ADAL" clId="{46367EA1-E969-4417-955C-09F5E8C271CF}" dt="2024-06-18T19:33:45.281" v="396" actId="20577"/>
          <ac:spMkLst>
            <pc:docMk/>
            <pc:sldMk cId="782779783" sldId="280"/>
            <ac:spMk id="5" creationId="{9CB0378C-DD29-230A-C449-BB7B8680D2BA}"/>
          </ac:spMkLst>
        </pc:spChg>
        <pc:picChg chg="add del mod">
          <ac:chgData name="Li, Shicheng" userId="7425521c-7c11-4331-97d3-6e2702dd7f11" providerId="ADAL" clId="{46367EA1-E969-4417-955C-09F5E8C271CF}" dt="2024-06-18T19:29:18.550" v="364" actId="478"/>
          <ac:picMkLst>
            <pc:docMk/>
            <pc:sldMk cId="782779783" sldId="280"/>
            <ac:picMk id="3" creationId="{64D34D21-32BF-9E08-EF1A-C726EBE74B31}"/>
          </ac:picMkLst>
        </pc:picChg>
        <pc:picChg chg="del">
          <ac:chgData name="Li, Shicheng" userId="7425521c-7c11-4331-97d3-6e2702dd7f11" providerId="ADAL" clId="{46367EA1-E969-4417-955C-09F5E8C271CF}" dt="2024-06-18T18:59:45.535" v="75" actId="478"/>
          <ac:picMkLst>
            <pc:docMk/>
            <pc:sldMk cId="782779783" sldId="280"/>
            <ac:picMk id="6" creationId="{576445F0-BD00-6DD4-A968-77934C5D690C}"/>
          </ac:picMkLst>
        </pc:picChg>
        <pc:picChg chg="add mod">
          <ac:chgData name="Li, Shicheng" userId="7425521c-7c11-4331-97d3-6e2702dd7f11" providerId="ADAL" clId="{46367EA1-E969-4417-955C-09F5E8C271CF}" dt="2024-06-18T19:29:26.343" v="368" actId="1076"/>
          <ac:picMkLst>
            <pc:docMk/>
            <pc:sldMk cId="782779783" sldId="280"/>
            <ac:picMk id="10" creationId="{069962A3-6AAD-3706-94B6-CBF715DCF8EE}"/>
          </ac:picMkLst>
        </pc:picChg>
      </pc:sldChg>
      <pc:sldChg chg="delSp modSp add mod">
        <pc:chgData name="Li, Shicheng" userId="7425521c-7c11-4331-97d3-6e2702dd7f11" providerId="ADAL" clId="{46367EA1-E969-4417-955C-09F5E8C271CF}" dt="2024-06-19T15:31:48.957" v="1042" actId="20577"/>
        <pc:sldMkLst>
          <pc:docMk/>
          <pc:sldMk cId="2797089115" sldId="281"/>
        </pc:sldMkLst>
        <pc:spChg chg="mod">
          <ac:chgData name="Li, Shicheng" userId="7425521c-7c11-4331-97d3-6e2702dd7f11" providerId="ADAL" clId="{46367EA1-E969-4417-955C-09F5E8C271CF}" dt="2024-06-19T15:31:48.957" v="1042" actId="20577"/>
          <ac:spMkLst>
            <pc:docMk/>
            <pc:sldMk cId="2797089115" sldId="281"/>
            <ac:spMk id="2" creationId="{001E3F70-DC66-8477-9E54-EC5216071F23}"/>
          </ac:spMkLst>
        </pc:spChg>
        <pc:spChg chg="del">
          <ac:chgData name="Li, Shicheng" userId="7425521c-7c11-4331-97d3-6e2702dd7f11" providerId="ADAL" clId="{46367EA1-E969-4417-955C-09F5E8C271CF}" dt="2024-06-18T18:59:55.195" v="78" actId="478"/>
          <ac:spMkLst>
            <pc:docMk/>
            <pc:sldMk cId="2797089115" sldId="281"/>
            <ac:spMk id="4" creationId="{B791E31B-51C9-ED56-F00E-638B69F194E5}"/>
          </ac:spMkLst>
        </pc:spChg>
        <pc:picChg chg="del">
          <ac:chgData name="Li, Shicheng" userId="7425521c-7c11-4331-97d3-6e2702dd7f11" providerId="ADAL" clId="{46367EA1-E969-4417-955C-09F5E8C271CF}" dt="2024-06-18T18:59:46.813" v="76" actId="478"/>
          <ac:picMkLst>
            <pc:docMk/>
            <pc:sldMk cId="2797089115" sldId="281"/>
            <ac:picMk id="6" creationId="{576445F0-BD00-6DD4-A968-77934C5D690C}"/>
          </ac:picMkLst>
        </pc:picChg>
      </pc:sldChg>
      <pc:sldChg chg="addSp modSp add mod">
        <pc:chgData name="Li, Shicheng" userId="7425521c-7c11-4331-97d3-6e2702dd7f11" providerId="ADAL" clId="{46367EA1-E969-4417-955C-09F5E8C271CF}" dt="2024-06-18T19:40:20.203" v="520"/>
        <pc:sldMkLst>
          <pc:docMk/>
          <pc:sldMk cId="1297170163" sldId="282"/>
        </pc:sldMkLst>
        <pc:spChg chg="mod">
          <ac:chgData name="Li, Shicheng" userId="7425521c-7c11-4331-97d3-6e2702dd7f11" providerId="ADAL" clId="{46367EA1-E969-4417-955C-09F5E8C271CF}" dt="2024-06-18T19:40:20.203" v="520"/>
          <ac:spMkLst>
            <pc:docMk/>
            <pc:sldMk cId="1297170163" sldId="282"/>
            <ac:spMk id="2" creationId="{001E3F70-DC66-8477-9E54-EC5216071F23}"/>
          </ac:spMkLst>
        </pc:spChg>
        <pc:spChg chg="add mod">
          <ac:chgData name="Li, Shicheng" userId="7425521c-7c11-4331-97d3-6e2702dd7f11" providerId="ADAL" clId="{46367EA1-E969-4417-955C-09F5E8C271CF}" dt="2024-06-18T19:34:01.457" v="399" actId="20577"/>
          <ac:spMkLst>
            <pc:docMk/>
            <pc:sldMk cId="1297170163" sldId="282"/>
            <ac:spMk id="5" creationId="{FFF631A5-928D-717A-31FC-A6D481BCD3BE}"/>
          </ac:spMkLst>
        </pc:spChg>
        <pc:picChg chg="add mod">
          <ac:chgData name="Li, Shicheng" userId="7425521c-7c11-4331-97d3-6e2702dd7f11" providerId="ADAL" clId="{46367EA1-E969-4417-955C-09F5E8C271CF}" dt="2024-06-18T19:30:18.214" v="375" actId="1076"/>
          <ac:picMkLst>
            <pc:docMk/>
            <pc:sldMk cId="1297170163" sldId="282"/>
            <ac:picMk id="4" creationId="{3E781395-7C43-1DD7-1B92-27E7D394CE4B}"/>
          </ac:picMkLst>
        </pc:picChg>
      </pc:sldChg>
      <pc:sldChg chg="addSp delSp modSp add mod">
        <pc:chgData name="Li, Shicheng" userId="7425521c-7c11-4331-97d3-6e2702dd7f11" providerId="ADAL" clId="{46367EA1-E969-4417-955C-09F5E8C271CF}" dt="2024-06-18T19:40:12.746" v="519"/>
        <pc:sldMkLst>
          <pc:docMk/>
          <pc:sldMk cId="3185644417" sldId="283"/>
        </pc:sldMkLst>
        <pc:spChg chg="mod">
          <ac:chgData name="Li, Shicheng" userId="7425521c-7c11-4331-97d3-6e2702dd7f11" providerId="ADAL" clId="{46367EA1-E969-4417-955C-09F5E8C271CF}" dt="2024-06-18T19:40:12.746" v="519"/>
          <ac:spMkLst>
            <pc:docMk/>
            <pc:sldMk cId="3185644417" sldId="283"/>
            <ac:spMk id="2" creationId="{001E3F70-DC66-8477-9E54-EC5216071F23}"/>
          </ac:spMkLst>
        </pc:spChg>
        <pc:spChg chg="add mod">
          <ac:chgData name="Li, Shicheng" userId="7425521c-7c11-4331-97d3-6e2702dd7f11" providerId="ADAL" clId="{46367EA1-E969-4417-955C-09F5E8C271CF}" dt="2024-06-18T19:37:52.924" v="510" actId="1076"/>
          <ac:spMkLst>
            <pc:docMk/>
            <pc:sldMk cId="3185644417" sldId="283"/>
            <ac:spMk id="4" creationId="{5877D320-11AB-7BBD-A56A-22BF38E4928E}"/>
          </ac:spMkLst>
        </pc:spChg>
        <pc:picChg chg="add mod">
          <ac:chgData name="Li, Shicheng" userId="7425521c-7c11-4331-97d3-6e2702dd7f11" providerId="ADAL" clId="{46367EA1-E969-4417-955C-09F5E8C271CF}" dt="2024-06-18T19:37:57.341" v="511" actId="1076"/>
          <ac:picMkLst>
            <pc:docMk/>
            <pc:sldMk cId="3185644417" sldId="283"/>
            <ac:picMk id="3" creationId="{6EA4C9B3-D6D2-C7BD-BDF7-8434B34B5FA0}"/>
          </ac:picMkLst>
        </pc:picChg>
        <pc:picChg chg="add del mod">
          <ac:chgData name="Li, Shicheng" userId="7425521c-7c11-4331-97d3-6e2702dd7f11" providerId="ADAL" clId="{46367EA1-E969-4417-955C-09F5E8C271CF}" dt="2024-06-18T19:38:26.197" v="516" actId="478"/>
          <ac:picMkLst>
            <pc:docMk/>
            <pc:sldMk cId="3185644417" sldId="283"/>
            <ac:picMk id="5" creationId="{912469B4-8199-7D27-8332-FF37DA7AB22D}"/>
          </ac:picMkLst>
        </pc:picChg>
        <pc:picChg chg="add mod">
          <ac:chgData name="Li, Shicheng" userId="7425521c-7c11-4331-97d3-6e2702dd7f11" providerId="ADAL" clId="{46367EA1-E969-4417-955C-09F5E8C271CF}" dt="2024-06-18T19:38:29.675" v="518" actId="1076"/>
          <ac:picMkLst>
            <pc:docMk/>
            <pc:sldMk cId="3185644417" sldId="283"/>
            <ac:picMk id="6" creationId="{540A97E8-3977-8F3A-F14B-8F29E72601CE}"/>
          </ac:picMkLst>
        </pc:picChg>
      </pc:sldChg>
      <pc:sldChg chg="addSp delSp modSp add mod">
        <pc:chgData name="Li, Shicheng" userId="7425521c-7c11-4331-97d3-6e2702dd7f11" providerId="ADAL" clId="{46367EA1-E969-4417-955C-09F5E8C271CF}" dt="2024-06-19T15:04:36.774" v="869" actId="1076"/>
        <pc:sldMkLst>
          <pc:docMk/>
          <pc:sldMk cId="1472280000" sldId="284"/>
        </pc:sldMkLst>
        <pc:spChg chg="mod">
          <ac:chgData name="Li, Shicheng" userId="7425521c-7c11-4331-97d3-6e2702dd7f11" providerId="ADAL" clId="{46367EA1-E969-4417-955C-09F5E8C271CF}" dt="2024-06-18T22:03:55.993" v="701" actId="20577"/>
          <ac:spMkLst>
            <pc:docMk/>
            <pc:sldMk cId="1472280000" sldId="284"/>
            <ac:spMk id="2" creationId="{001E3F70-DC66-8477-9E54-EC5216071F23}"/>
          </ac:spMkLst>
        </pc:spChg>
        <pc:spChg chg="add mod">
          <ac:chgData name="Li, Shicheng" userId="7425521c-7c11-4331-97d3-6e2702dd7f11" providerId="ADAL" clId="{46367EA1-E969-4417-955C-09F5E8C271CF}" dt="2024-06-19T15:00:13.379" v="822" actId="20577"/>
          <ac:spMkLst>
            <pc:docMk/>
            <pc:sldMk cId="1472280000" sldId="284"/>
            <ac:spMk id="5" creationId="{A5A4C966-320C-39F1-540A-2B536DB93527}"/>
          </ac:spMkLst>
        </pc:spChg>
        <pc:spChg chg="add del mod">
          <ac:chgData name="Li, Shicheng" userId="7425521c-7c11-4331-97d3-6e2702dd7f11" providerId="ADAL" clId="{46367EA1-E969-4417-955C-09F5E8C271CF}" dt="2024-06-18T22:04:05.131" v="704" actId="478"/>
          <ac:spMkLst>
            <pc:docMk/>
            <pc:sldMk cId="1472280000" sldId="284"/>
            <ac:spMk id="6" creationId="{08BA8A82-3711-BB3A-7E47-FF6E57E2D43A}"/>
          </ac:spMkLst>
        </pc:spChg>
        <pc:spChg chg="add del mod">
          <ac:chgData name="Li, Shicheng" userId="7425521c-7c11-4331-97d3-6e2702dd7f11" providerId="ADAL" clId="{46367EA1-E969-4417-955C-09F5E8C271CF}" dt="2024-06-18T22:04:05.131" v="704" actId="478"/>
          <ac:spMkLst>
            <pc:docMk/>
            <pc:sldMk cId="1472280000" sldId="284"/>
            <ac:spMk id="9" creationId="{192A58D3-225A-6D78-8DC3-BCA59DF61911}"/>
          </ac:spMkLst>
        </pc:spChg>
        <pc:picChg chg="add del mod">
          <ac:chgData name="Li, Shicheng" userId="7425521c-7c11-4331-97d3-6e2702dd7f11" providerId="ADAL" clId="{46367EA1-E969-4417-955C-09F5E8C271CF}" dt="2024-06-18T22:04:05.131" v="704" actId="478"/>
          <ac:picMkLst>
            <pc:docMk/>
            <pc:sldMk cId="1472280000" sldId="284"/>
            <ac:picMk id="3" creationId="{CCE3EF72-BA16-2018-486A-F63214ED34AD}"/>
          </ac:picMkLst>
        </pc:picChg>
        <pc:picChg chg="add del mod">
          <ac:chgData name="Li, Shicheng" userId="7425521c-7c11-4331-97d3-6e2702dd7f11" providerId="ADAL" clId="{46367EA1-E969-4417-955C-09F5E8C271CF}" dt="2024-06-18T22:04:05.131" v="704" actId="478"/>
          <ac:picMkLst>
            <pc:docMk/>
            <pc:sldMk cId="1472280000" sldId="284"/>
            <ac:picMk id="4" creationId="{D056ED90-39D8-F7FA-E219-457433E51818}"/>
          </ac:picMkLst>
        </pc:picChg>
        <pc:picChg chg="add del mod">
          <ac:chgData name="Li, Shicheng" userId="7425521c-7c11-4331-97d3-6e2702dd7f11" providerId="ADAL" clId="{46367EA1-E969-4417-955C-09F5E8C271CF}" dt="2024-06-19T15:04:29.515" v="866" actId="478"/>
          <ac:picMkLst>
            <pc:docMk/>
            <pc:sldMk cId="1472280000" sldId="284"/>
            <ac:picMk id="4" creationId="{DE2EE53E-FFA2-4770-6C3B-6515BDA23C37}"/>
          </ac:picMkLst>
        </pc:picChg>
        <pc:picChg chg="add mod">
          <ac:chgData name="Li, Shicheng" userId="7425521c-7c11-4331-97d3-6e2702dd7f11" providerId="ADAL" clId="{46367EA1-E969-4417-955C-09F5E8C271CF}" dt="2024-06-19T15:04:36.774" v="869" actId="1076"/>
          <ac:picMkLst>
            <pc:docMk/>
            <pc:sldMk cId="1472280000" sldId="284"/>
            <ac:picMk id="9" creationId="{8D5565DE-F182-E0B9-7A45-DF1E0B4625CE}"/>
          </ac:picMkLst>
        </pc:picChg>
      </pc:sldChg>
      <pc:sldChg chg="addSp delSp modSp add mod">
        <pc:chgData name="Li, Shicheng" userId="7425521c-7c11-4331-97d3-6e2702dd7f11" providerId="ADAL" clId="{46367EA1-E969-4417-955C-09F5E8C271CF}" dt="2024-06-19T15:03:51.240" v="865" actId="1038"/>
        <pc:sldMkLst>
          <pc:docMk/>
          <pc:sldMk cId="4049957910" sldId="285"/>
        </pc:sldMkLst>
        <pc:spChg chg="mod">
          <ac:chgData name="Li, Shicheng" userId="7425521c-7c11-4331-97d3-6e2702dd7f11" providerId="ADAL" clId="{46367EA1-E969-4417-955C-09F5E8C271CF}" dt="2024-06-19T15:03:51.240" v="865" actId="1038"/>
          <ac:spMkLst>
            <pc:docMk/>
            <pc:sldMk cId="4049957910" sldId="285"/>
            <ac:spMk id="9" creationId="{192A58D3-225A-6D78-8DC3-BCA59DF61911}"/>
          </ac:spMkLst>
        </pc:spChg>
        <pc:picChg chg="del">
          <ac:chgData name="Li, Shicheng" userId="7425521c-7c11-4331-97d3-6e2702dd7f11" providerId="ADAL" clId="{46367EA1-E969-4417-955C-09F5E8C271CF}" dt="2024-06-19T15:01:51.882" v="823" actId="478"/>
          <ac:picMkLst>
            <pc:docMk/>
            <pc:sldMk cId="4049957910" sldId="285"/>
            <ac:picMk id="3" creationId="{CCE3EF72-BA16-2018-486A-F63214ED34AD}"/>
          </ac:picMkLst>
        </pc:picChg>
        <pc:picChg chg="del">
          <ac:chgData name="Li, Shicheng" userId="7425521c-7c11-4331-97d3-6e2702dd7f11" providerId="ADAL" clId="{46367EA1-E969-4417-955C-09F5E8C271CF}" dt="2024-06-19T15:01:52.578" v="824" actId="478"/>
          <ac:picMkLst>
            <pc:docMk/>
            <pc:sldMk cId="4049957910" sldId="285"/>
            <ac:picMk id="4" creationId="{D056ED90-39D8-F7FA-E219-457433E51818}"/>
          </ac:picMkLst>
        </pc:picChg>
        <pc:picChg chg="add mod modCrop">
          <ac:chgData name="Li, Shicheng" userId="7425521c-7c11-4331-97d3-6e2702dd7f11" providerId="ADAL" clId="{46367EA1-E969-4417-955C-09F5E8C271CF}" dt="2024-06-19T15:03:40.674" v="843" actId="1076"/>
          <ac:picMkLst>
            <pc:docMk/>
            <pc:sldMk cId="4049957910" sldId="285"/>
            <ac:picMk id="11" creationId="{97C35CDE-E6C8-62C5-9767-54CCCE2DF5DA}"/>
          </ac:picMkLst>
        </pc:picChg>
        <pc:picChg chg="add mod modCrop">
          <ac:chgData name="Li, Shicheng" userId="7425521c-7c11-4331-97d3-6e2702dd7f11" providerId="ADAL" clId="{46367EA1-E969-4417-955C-09F5E8C271CF}" dt="2024-06-19T15:03:51.240" v="865" actId="1038"/>
          <ac:picMkLst>
            <pc:docMk/>
            <pc:sldMk cId="4049957910" sldId="285"/>
            <ac:picMk id="13" creationId="{8CDE5DBB-2338-5ED8-490A-EB62B456559C}"/>
          </ac:picMkLst>
        </pc:picChg>
      </pc:sldChg>
      <pc:sldChg chg="addSp delSp modSp add mod">
        <pc:chgData name="Li, Shicheng" userId="7425521c-7c11-4331-97d3-6e2702dd7f11" providerId="ADAL" clId="{46367EA1-E969-4417-955C-09F5E8C271CF}" dt="2024-06-19T15:30:47.116" v="1034" actId="20577"/>
        <pc:sldMkLst>
          <pc:docMk/>
          <pc:sldMk cId="1861708718" sldId="286"/>
        </pc:sldMkLst>
        <pc:spChg chg="mod">
          <ac:chgData name="Li, Shicheng" userId="7425521c-7c11-4331-97d3-6e2702dd7f11" providerId="ADAL" clId="{46367EA1-E969-4417-955C-09F5E8C271CF}" dt="2024-06-19T15:16:47.549" v="872" actId="20577"/>
          <ac:spMkLst>
            <pc:docMk/>
            <pc:sldMk cId="1861708718" sldId="286"/>
            <ac:spMk id="2" creationId="{001E3F70-DC66-8477-9E54-EC5216071F23}"/>
          </ac:spMkLst>
        </pc:spChg>
        <pc:spChg chg="mod">
          <ac:chgData name="Li, Shicheng" userId="7425521c-7c11-4331-97d3-6e2702dd7f11" providerId="ADAL" clId="{46367EA1-E969-4417-955C-09F5E8C271CF}" dt="2024-06-19T15:30:47.116" v="1034" actId="20577"/>
          <ac:spMkLst>
            <pc:docMk/>
            <pc:sldMk cId="1861708718" sldId="286"/>
            <ac:spMk id="5" creationId="{A5A4C966-320C-39F1-540A-2B536DB93527}"/>
          </ac:spMkLst>
        </pc:spChg>
        <pc:spChg chg="add mod">
          <ac:chgData name="Li, Shicheng" userId="7425521c-7c11-4331-97d3-6e2702dd7f11" providerId="ADAL" clId="{46367EA1-E969-4417-955C-09F5E8C271CF}" dt="2024-06-19T15:28:40.167" v="894" actId="20577"/>
          <ac:spMkLst>
            <pc:docMk/>
            <pc:sldMk cId="1861708718" sldId="286"/>
            <ac:spMk id="19" creationId="{4FA26463-215F-AF9C-52BB-B2FB58C6E25E}"/>
          </ac:spMkLst>
        </pc:spChg>
        <pc:spChg chg="add mod">
          <ac:chgData name="Li, Shicheng" userId="7425521c-7c11-4331-97d3-6e2702dd7f11" providerId="ADAL" clId="{46367EA1-E969-4417-955C-09F5E8C271CF}" dt="2024-06-19T15:28:44.717" v="896" actId="20577"/>
          <ac:spMkLst>
            <pc:docMk/>
            <pc:sldMk cId="1861708718" sldId="286"/>
            <ac:spMk id="20" creationId="{DBFCCB08-C436-2B4D-E952-2F710E47C66A}"/>
          </ac:spMkLst>
        </pc:spChg>
        <pc:picChg chg="add mod">
          <ac:chgData name="Li, Shicheng" userId="7425521c-7c11-4331-97d3-6e2702dd7f11" providerId="ADAL" clId="{46367EA1-E969-4417-955C-09F5E8C271CF}" dt="2024-06-19T15:17:47.511" v="883" actId="1076"/>
          <ac:picMkLst>
            <pc:docMk/>
            <pc:sldMk cId="1861708718" sldId="286"/>
            <ac:picMk id="4" creationId="{F5BD3E8C-9A67-02C2-98B9-362D49ACBDB7}"/>
          </ac:picMkLst>
        </pc:picChg>
        <pc:picChg chg="del">
          <ac:chgData name="Li, Shicheng" userId="7425521c-7c11-4331-97d3-6e2702dd7f11" providerId="ADAL" clId="{46367EA1-E969-4417-955C-09F5E8C271CF}" dt="2024-06-19T15:16:58.562" v="875" actId="478"/>
          <ac:picMkLst>
            <pc:docMk/>
            <pc:sldMk cId="1861708718" sldId="286"/>
            <ac:picMk id="11" creationId="{97C35CDE-E6C8-62C5-9767-54CCCE2DF5DA}"/>
          </ac:picMkLst>
        </pc:picChg>
        <pc:picChg chg="add mod">
          <ac:chgData name="Li, Shicheng" userId="7425521c-7c11-4331-97d3-6e2702dd7f11" providerId="ADAL" clId="{46367EA1-E969-4417-955C-09F5E8C271CF}" dt="2024-06-19T15:17:52.821" v="884" actId="1076"/>
          <ac:picMkLst>
            <pc:docMk/>
            <pc:sldMk cId="1861708718" sldId="286"/>
            <ac:picMk id="12" creationId="{D9EFFC36-0B37-34B9-13F7-94657784182A}"/>
          </ac:picMkLst>
        </pc:picChg>
        <pc:picChg chg="del">
          <ac:chgData name="Li, Shicheng" userId="7425521c-7c11-4331-97d3-6e2702dd7f11" providerId="ADAL" clId="{46367EA1-E969-4417-955C-09F5E8C271CF}" dt="2024-06-19T15:16:59.060" v="876" actId="478"/>
          <ac:picMkLst>
            <pc:docMk/>
            <pc:sldMk cId="1861708718" sldId="286"/>
            <ac:picMk id="13" creationId="{8CDE5DBB-2338-5ED8-490A-EB62B456559C}"/>
          </ac:picMkLst>
        </pc:picChg>
        <pc:picChg chg="add mod">
          <ac:chgData name="Li, Shicheng" userId="7425521c-7c11-4331-97d3-6e2702dd7f11" providerId="ADAL" clId="{46367EA1-E969-4417-955C-09F5E8C271CF}" dt="2024-06-19T15:27:47.414" v="886" actId="1076"/>
          <ac:picMkLst>
            <pc:docMk/>
            <pc:sldMk cId="1861708718" sldId="286"/>
            <ac:picMk id="16" creationId="{3F7BF0D1-F45F-FE7B-B525-DD22CE195DDD}"/>
          </ac:picMkLst>
        </pc:picChg>
        <pc:picChg chg="add mod">
          <ac:chgData name="Li, Shicheng" userId="7425521c-7c11-4331-97d3-6e2702dd7f11" providerId="ADAL" clId="{46367EA1-E969-4417-955C-09F5E8C271CF}" dt="2024-06-19T15:28:00.973" v="888" actId="1076"/>
          <ac:picMkLst>
            <pc:docMk/>
            <pc:sldMk cId="1861708718" sldId="286"/>
            <ac:picMk id="18" creationId="{AC859D17-420E-3C2D-CDAC-51C89CC42EC6}"/>
          </ac:picMkLst>
        </pc:picChg>
      </pc:sldChg>
    </pc:docChg>
  </pc:docChgLst>
  <pc:docChgLst>
    <pc:chgData name="Li, Shicheng" userId="7425521c-7c11-4331-97d3-6e2702dd7f11" providerId="ADAL" clId="{620F86FA-1D84-4EFC-8EE5-817A9E04ED9D}"/>
    <pc:docChg chg="modSld">
      <pc:chgData name="Li, Shicheng" userId="7425521c-7c11-4331-97d3-6e2702dd7f11" providerId="ADAL" clId="{620F86FA-1D84-4EFC-8EE5-817A9E04ED9D}" dt="2024-07-11T18:20:38.152" v="14" actId="20577"/>
      <pc:docMkLst>
        <pc:docMk/>
      </pc:docMkLst>
      <pc:sldChg chg="modSp mod">
        <pc:chgData name="Li, Shicheng" userId="7425521c-7c11-4331-97d3-6e2702dd7f11" providerId="ADAL" clId="{620F86FA-1D84-4EFC-8EE5-817A9E04ED9D}" dt="2024-07-11T18:20:38.152" v="14" actId="20577"/>
        <pc:sldMkLst>
          <pc:docMk/>
          <pc:sldMk cId="1497024170" sldId="288"/>
        </pc:sldMkLst>
        <pc:spChg chg="mod">
          <ac:chgData name="Li, Shicheng" userId="7425521c-7c11-4331-97d3-6e2702dd7f11" providerId="ADAL" clId="{620F86FA-1D84-4EFC-8EE5-817A9E04ED9D}" dt="2024-07-11T18:20:38.152" v="14" actId="20577"/>
          <ac:spMkLst>
            <pc:docMk/>
            <pc:sldMk cId="1497024170" sldId="288"/>
            <ac:spMk id="5" creationId="{A5A4C966-320C-39F1-540A-2B536DB935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3E7F-2FBD-4C74-A6A3-71F46B4D3471}" type="datetimeFigureOut">
              <a:rPr lang="en-US" smtClean="0"/>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00E-572D-484A-AC61-331964E811C9}" type="slidenum">
              <a:rPr lang="en-US" smtClean="0"/>
              <a:t>‹#›</a:t>
            </a:fld>
            <a:endParaRPr lang="en-US"/>
          </a:p>
        </p:txBody>
      </p:sp>
    </p:spTree>
    <p:extLst>
      <p:ext uri="{BB962C8B-B14F-4D97-AF65-F5344CB8AC3E}">
        <p14:creationId xmlns:p14="http://schemas.microsoft.com/office/powerpoint/2010/main" val="6908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a:t>
            </a:fld>
            <a:endParaRPr lang="en-US"/>
          </a:p>
        </p:txBody>
      </p:sp>
    </p:spTree>
    <p:extLst>
      <p:ext uri="{BB962C8B-B14F-4D97-AF65-F5344CB8AC3E}">
        <p14:creationId xmlns:p14="http://schemas.microsoft.com/office/powerpoint/2010/main" val="26658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10</a:t>
            </a:fld>
            <a:endParaRPr lang="en-US"/>
          </a:p>
        </p:txBody>
      </p:sp>
    </p:spTree>
    <p:extLst>
      <p:ext uri="{BB962C8B-B14F-4D97-AF65-F5344CB8AC3E}">
        <p14:creationId xmlns:p14="http://schemas.microsoft.com/office/powerpoint/2010/main" val="785459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one more fig for subset2nw</a:t>
            </a:r>
          </a:p>
        </p:txBody>
      </p:sp>
      <p:sp>
        <p:nvSpPr>
          <p:cNvPr id="4" name="Slide Number Placeholder 3"/>
          <p:cNvSpPr>
            <a:spLocks noGrp="1"/>
          </p:cNvSpPr>
          <p:nvPr>
            <p:ph type="sldNum" sz="quarter" idx="5"/>
          </p:nvPr>
        </p:nvSpPr>
        <p:spPr/>
        <p:txBody>
          <a:bodyPr/>
          <a:lstStyle/>
          <a:p>
            <a:fld id="{A115DB88-2ED6-4DFA-8131-A12D0601D980}" type="slidenum">
              <a:rPr lang="en-US" smtClean="0"/>
              <a:t>12</a:t>
            </a:fld>
            <a:endParaRPr lang="en-US"/>
          </a:p>
        </p:txBody>
      </p:sp>
    </p:spTree>
    <p:extLst>
      <p:ext uri="{BB962C8B-B14F-4D97-AF65-F5344CB8AC3E}">
        <p14:creationId xmlns:p14="http://schemas.microsoft.com/office/powerpoint/2010/main" val="228838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Bond angle distance    </a:t>
            </a:r>
            <a:r>
              <a:rPr lang="en-US" err="1"/>
              <a:t>phen</a:t>
            </a:r>
            <a:r>
              <a:rPr lang="en-US"/>
              <a:t> with 4 </a:t>
            </a:r>
          </a:p>
        </p:txBody>
      </p:sp>
      <p:sp>
        <p:nvSpPr>
          <p:cNvPr id="4" name="Slide Number Placeholder 3"/>
          <p:cNvSpPr>
            <a:spLocks noGrp="1"/>
          </p:cNvSpPr>
          <p:nvPr>
            <p:ph type="sldNum" sz="quarter" idx="5"/>
          </p:nvPr>
        </p:nvSpPr>
        <p:spPr/>
        <p:txBody>
          <a:bodyPr/>
          <a:lstStyle/>
          <a:p>
            <a:fld id="{F654800E-572D-484A-AC61-331964E811C9}" type="slidenum">
              <a:rPr lang="en-US" smtClean="0"/>
              <a:t>13</a:t>
            </a:fld>
            <a:endParaRPr lang="en-US"/>
          </a:p>
        </p:txBody>
      </p:sp>
    </p:spTree>
    <p:extLst>
      <p:ext uri="{BB962C8B-B14F-4D97-AF65-F5344CB8AC3E}">
        <p14:creationId xmlns:p14="http://schemas.microsoft.com/office/powerpoint/2010/main" val="3310390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14</a:t>
            </a:fld>
            <a:endParaRPr lang="en-US"/>
          </a:p>
        </p:txBody>
      </p:sp>
    </p:spTree>
    <p:extLst>
      <p:ext uri="{BB962C8B-B14F-4D97-AF65-F5344CB8AC3E}">
        <p14:creationId xmlns:p14="http://schemas.microsoft.com/office/powerpoint/2010/main" val="372257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15</a:t>
            </a:fld>
            <a:endParaRPr lang="en-US"/>
          </a:p>
        </p:txBody>
      </p:sp>
    </p:spTree>
    <p:extLst>
      <p:ext uri="{BB962C8B-B14F-4D97-AF65-F5344CB8AC3E}">
        <p14:creationId xmlns:p14="http://schemas.microsoft.com/office/powerpoint/2010/main" val="265293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16</a:t>
            </a:fld>
            <a:endParaRPr lang="en-US"/>
          </a:p>
        </p:txBody>
      </p:sp>
    </p:spTree>
    <p:extLst>
      <p:ext uri="{BB962C8B-B14F-4D97-AF65-F5344CB8AC3E}">
        <p14:creationId xmlns:p14="http://schemas.microsoft.com/office/powerpoint/2010/main" val="266372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2</a:t>
            </a:fld>
            <a:endParaRPr lang="en-US"/>
          </a:p>
        </p:txBody>
      </p:sp>
    </p:spTree>
    <p:extLst>
      <p:ext uri="{BB962C8B-B14F-4D97-AF65-F5344CB8AC3E}">
        <p14:creationId xmlns:p14="http://schemas.microsoft.com/office/powerpoint/2010/main" val="311426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many nitrate and water in first shell</a:t>
            </a:r>
          </a:p>
          <a:p>
            <a:r>
              <a:rPr lang="en-US"/>
              <a:t>Remove subset2 in b</a:t>
            </a:r>
          </a:p>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3</a:t>
            </a:fld>
            <a:endParaRPr lang="en-US"/>
          </a:p>
        </p:txBody>
      </p:sp>
    </p:spTree>
    <p:extLst>
      <p:ext uri="{BB962C8B-B14F-4D97-AF65-F5344CB8AC3E}">
        <p14:creationId xmlns:p14="http://schemas.microsoft.com/office/powerpoint/2010/main" val="328430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4</a:t>
            </a:fld>
            <a:endParaRPr lang="en-US"/>
          </a:p>
        </p:txBody>
      </p:sp>
    </p:spTree>
    <p:extLst>
      <p:ext uri="{BB962C8B-B14F-4D97-AF65-F5344CB8AC3E}">
        <p14:creationId xmlns:p14="http://schemas.microsoft.com/office/powerpoint/2010/main" val="378404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5</a:t>
            </a:fld>
            <a:endParaRPr lang="en-US"/>
          </a:p>
        </p:txBody>
      </p:sp>
    </p:spTree>
    <p:extLst>
      <p:ext uri="{BB962C8B-B14F-4D97-AF65-F5344CB8AC3E}">
        <p14:creationId xmlns:p14="http://schemas.microsoft.com/office/powerpoint/2010/main" val="28901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6</a:t>
            </a:fld>
            <a:endParaRPr lang="en-US"/>
          </a:p>
        </p:txBody>
      </p:sp>
    </p:spTree>
    <p:extLst>
      <p:ext uri="{BB962C8B-B14F-4D97-AF65-F5344CB8AC3E}">
        <p14:creationId xmlns:p14="http://schemas.microsoft.com/office/powerpoint/2010/main" val="395198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7</a:t>
            </a:fld>
            <a:endParaRPr lang="en-US"/>
          </a:p>
        </p:txBody>
      </p:sp>
    </p:spTree>
    <p:extLst>
      <p:ext uri="{BB962C8B-B14F-4D97-AF65-F5344CB8AC3E}">
        <p14:creationId xmlns:p14="http://schemas.microsoft.com/office/powerpoint/2010/main" val="21510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8</a:t>
            </a:fld>
            <a:endParaRPr lang="en-US"/>
          </a:p>
        </p:txBody>
      </p:sp>
    </p:spTree>
    <p:extLst>
      <p:ext uri="{BB962C8B-B14F-4D97-AF65-F5344CB8AC3E}">
        <p14:creationId xmlns:p14="http://schemas.microsoft.com/office/powerpoint/2010/main" val="287247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9</a:t>
            </a:fld>
            <a:endParaRPr lang="en-US"/>
          </a:p>
        </p:txBody>
      </p:sp>
    </p:spTree>
    <p:extLst>
      <p:ext uri="{BB962C8B-B14F-4D97-AF65-F5344CB8AC3E}">
        <p14:creationId xmlns:p14="http://schemas.microsoft.com/office/powerpoint/2010/main" val="36701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BFA-BF07-CD72-5EAD-7269860A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C60D8-F38C-6346-2D51-49389320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16A20-DD05-F112-FC42-162FC78E3858}"/>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5" name="Footer Placeholder 4">
            <a:extLst>
              <a:ext uri="{FF2B5EF4-FFF2-40B4-BE49-F238E27FC236}">
                <a16:creationId xmlns:a16="http://schemas.microsoft.com/office/drawing/2014/main" id="{5C152EA2-61A9-B4B5-62DA-34A2E070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575C-5B73-D252-8652-B782D638AE6A}"/>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7425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2D8F-F6CD-FB84-B29B-9F178D398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43B49-5D1F-E138-95E6-AD43EEE24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838-D90A-1AEB-3611-DCCE7DA71496}"/>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5" name="Footer Placeholder 4">
            <a:extLst>
              <a:ext uri="{FF2B5EF4-FFF2-40B4-BE49-F238E27FC236}">
                <a16:creationId xmlns:a16="http://schemas.microsoft.com/office/drawing/2014/main" id="{766432A5-19E7-8CF5-A293-A6EACEC2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64D0-5C41-8F60-DDA0-5C3E34639DB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40970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7580-30C8-44B1-8FD5-FC1CAC95D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A5C2E-D599-D5BC-7015-6791A4085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B58E-A5A2-640C-B8CD-03B604D05B51}"/>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5" name="Footer Placeholder 4">
            <a:extLst>
              <a:ext uri="{FF2B5EF4-FFF2-40B4-BE49-F238E27FC236}">
                <a16:creationId xmlns:a16="http://schemas.microsoft.com/office/drawing/2014/main" id="{C8C8786A-3F17-B6F0-E626-E7F10849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A74F8-8AA3-088B-375A-08A88AED3A2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2837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6AC0-85D3-C8D0-0BAE-A796CF3B7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9AD91-0116-40C2-73CA-B85806F6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5948-4CF8-06E5-50B9-F0FD39A79E75}"/>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5" name="Footer Placeholder 4">
            <a:extLst>
              <a:ext uri="{FF2B5EF4-FFF2-40B4-BE49-F238E27FC236}">
                <a16:creationId xmlns:a16="http://schemas.microsoft.com/office/drawing/2014/main" id="{B8D6D66E-70E4-BDD1-7BF0-FC2A565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06E0-9AC1-FC4C-51A6-37D7104A378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8372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CD0-EF75-E55A-618C-106A3D55D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4F840-26EA-8834-F2DB-2B35713923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F3CCC-FCBE-B563-BEDA-F66DA3068156}"/>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5" name="Footer Placeholder 4">
            <a:extLst>
              <a:ext uri="{FF2B5EF4-FFF2-40B4-BE49-F238E27FC236}">
                <a16:creationId xmlns:a16="http://schemas.microsoft.com/office/drawing/2014/main" id="{D55C4E9A-A354-9E47-7DE3-13D17D05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51DC-1220-279D-B18B-CABAE4FAC25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4536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073-9E32-C3D9-0161-4D9F73C19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9A02-3B32-2A8A-B13C-86362093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01433-36DD-D00F-0993-BCFF42A3F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4C7DD-29A4-28FB-E549-0E2542EDFE0F}"/>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6" name="Footer Placeholder 5">
            <a:extLst>
              <a:ext uri="{FF2B5EF4-FFF2-40B4-BE49-F238E27FC236}">
                <a16:creationId xmlns:a16="http://schemas.microsoft.com/office/drawing/2014/main" id="{6756DA05-5422-96D7-0AE3-1A1954347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47D9F-AD30-FC69-FA3D-644F03C840C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6319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00CA-5AE3-FB7A-00A6-E057A0BC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225C-C89E-D372-8086-EFE0A0AE4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8B523-B9D0-0DB7-1A5D-F99A3AA0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ADFE-3DE9-AB1F-DCEF-CDD54511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2AE78-9A68-A9F4-4405-95A183669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02C0D-B27F-98FE-1F4A-6444BD8E95BF}"/>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8" name="Footer Placeholder 7">
            <a:extLst>
              <a:ext uri="{FF2B5EF4-FFF2-40B4-BE49-F238E27FC236}">
                <a16:creationId xmlns:a16="http://schemas.microsoft.com/office/drawing/2014/main" id="{FDA27A70-E725-C39D-8591-A5F343091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9A97F-29A9-BF64-19B2-39DCBA89A1CF}"/>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88015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F14-CAF3-2937-DB9D-D82757823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44444-5D12-4107-F33F-6BF0C080747B}"/>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4" name="Footer Placeholder 3">
            <a:extLst>
              <a:ext uri="{FF2B5EF4-FFF2-40B4-BE49-F238E27FC236}">
                <a16:creationId xmlns:a16="http://schemas.microsoft.com/office/drawing/2014/main" id="{5DF0B4C0-A191-B05E-77F2-548DB8E6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5470F-DF29-87C5-202D-70FABB33486C}"/>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6900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BF733-7498-AC42-E8C0-421EA9E8BBDC}"/>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3" name="Footer Placeholder 2">
            <a:extLst>
              <a:ext uri="{FF2B5EF4-FFF2-40B4-BE49-F238E27FC236}">
                <a16:creationId xmlns:a16="http://schemas.microsoft.com/office/drawing/2014/main" id="{00F0F608-B644-EB0A-3EBC-C068D97AA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4AE47-4D25-51FC-F23E-328ECBB357B9}"/>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1819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C285-F0CF-2981-C978-8D339C0C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67022-004B-CF7F-C5B2-A55CEC517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30C1-1097-0884-F5F8-DB033DAA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6295-C7BD-D1B8-2F1C-AB227B6CF8FF}"/>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6" name="Footer Placeholder 5">
            <a:extLst>
              <a:ext uri="{FF2B5EF4-FFF2-40B4-BE49-F238E27FC236}">
                <a16:creationId xmlns:a16="http://schemas.microsoft.com/office/drawing/2014/main" id="{BD87F37F-D3C2-2E0F-FCF3-42548339D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0898-573A-C4F9-F4E6-4E17F143677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04990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BC8-5CA3-D274-9E00-2A3B8397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CD3AD-30EF-E41F-4341-112BE9222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A68D1-EB20-CFE3-28D6-6B453660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4117-E22F-A15C-4DFB-17948AD58E64}"/>
              </a:ext>
            </a:extLst>
          </p:cNvPr>
          <p:cNvSpPr>
            <a:spLocks noGrp="1"/>
          </p:cNvSpPr>
          <p:nvPr>
            <p:ph type="dt" sz="half" idx="10"/>
          </p:nvPr>
        </p:nvSpPr>
        <p:spPr/>
        <p:txBody>
          <a:bodyPr/>
          <a:lstStyle/>
          <a:p>
            <a:fld id="{95396F27-02BC-4467-B681-1C6B8C3FCDB1}" type="datetimeFigureOut">
              <a:rPr lang="en-US" smtClean="0"/>
              <a:t>7/14/2024</a:t>
            </a:fld>
            <a:endParaRPr lang="en-US"/>
          </a:p>
        </p:txBody>
      </p:sp>
      <p:sp>
        <p:nvSpPr>
          <p:cNvPr id="6" name="Footer Placeholder 5">
            <a:extLst>
              <a:ext uri="{FF2B5EF4-FFF2-40B4-BE49-F238E27FC236}">
                <a16:creationId xmlns:a16="http://schemas.microsoft.com/office/drawing/2014/main" id="{7D787C26-1274-80FB-BFF2-BC6B0F12B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3E06-056E-1D34-88AD-2C4A63AB508B}"/>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704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FDEDE-7F7D-237F-4224-353885675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92C2-29B1-A4FB-340E-CD40997F1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713E-9509-C2E9-92CC-3698F0F1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96F27-02BC-4467-B681-1C6B8C3FCDB1}" type="datetimeFigureOut">
              <a:rPr lang="en-US" smtClean="0"/>
              <a:t>7/14/2024</a:t>
            </a:fld>
            <a:endParaRPr lang="en-US"/>
          </a:p>
        </p:txBody>
      </p:sp>
      <p:sp>
        <p:nvSpPr>
          <p:cNvPr id="5" name="Footer Placeholder 4">
            <a:extLst>
              <a:ext uri="{FF2B5EF4-FFF2-40B4-BE49-F238E27FC236}">
                <a16:creationId xmlns:a16="http://schemas.microsoft.com/office/drawing/2014/main" id="{9881C790-8683-6C64-6986-D8A4FB499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7A00-FD67-3F09-909C-458EC53F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7E07DE-EA05-4A26-B13C-AA000D42D243}" type="slidenum">
              <a:rPr lang="en-US" smtClean="0"/>
              <a:t>‹#›</a:t>
            </a:fld>
            <a:endParaRPr lang="en-US"/>
          </a:p>
        </p:txBody>
      </p:sp>
    </p:spTree>
    <p:extLst>
      <p:ext uri="{BB962C8B-B14F-4D97-AF65-F5344CB8AC3E}">
        <p14:creationId xmlns:p14="http://schemas.microsoft.com/office/powerpoint/2010/main" val="71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 (old)</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10" name="Picture 9">
            <a:extLst>
              <a:ext uri="{FF2B5EF4-FFF2-40B4-BE49-F238E27FC236}">
                <a16:creationId xmlns:a16="http://schemas.microsoft.com/office/drawing/2014/main" id="{90F64B60-B7ED-0FB1-0406-C907BF31561F}"/>
              </a:ext>
            </a:extLst>
          </p:cNvPr>
          <p:cNvPicPr>
            <a:picLocks noChangeAspect="1"/>
          </p:cNvPicPr>
          <p:nvPr/>
        </p:nvPicPr>
        <p:blipFill rotWithShape="1">
          <a:blip r:embed="rId4"/>
          <a:srcRect l="8029" t="9037" r="13488" b="11368"/>
          <a:stretch/>
        </p:blipFill>
        <p:spPr>
          <a:xfrm>
            <a:off x="575284" y="1326186"/>
            <a:ext cx="4980007" cy="3863472"/>
          </a:xfrm>
          <a:prstGeom prst="rect">
            <a:avLst/>
          </a:prstGeom>
        </p:spPr>
      </p:pic>
      <p:sp>
        <p:nvSpPr>
          <p:cNvPr id="11" name="TextBox 10">
            <a:extLst>
              <a:ext uri="{FF2B5EF4-FFF2-40B4-BE49-F238E27FC236}">
                <a16:creationId xmlns:a16="http://schemas.microsoft.com/office/drawing/2014/main" id="{08508D76-E113-76D2-EF15-A8745DAE3E6F}"/>
              </a:ext>
            </a:extLst>
          </p:cNvPr>
          <p:cNvSpPr txBox="1"/>
          <p:nvPr/>
        </p:nvSpPr>
        <p:spPr>
          <a:xfrm>
            <a:off x="8549940" y="1508378"/>
            <a:ext cx="987771" cy="369332"/>
          </a:xfrm>
          <a:prstGeom prst="rect">
            <a:avLst/>
          </a:prstGeom>
          <a:noFill/>
        </p:spPr>
        <p:txBody>
          <a:bodyPr wrap="none" rtlCol="0">
            <a:spAutoFit/>
          </a:bodyPr>
          <a:lstStyle/>
          <a:p>
            <a:r>
              <a:rPr lang="en-US" altLang="zh-CN"/>
              <a:t>subset2</a:t>
            </a:r>
            <a:endParaRPr lang="en-US"/>
          </a:p>
        </p:txBody>
      </p:sp>
      <p:sp>
        <p:nvSpPr>
          <p:cNvPr id="13" name="TextBox 12">
            <a:extLst>
              <a:ext uri="{FF2B5EF4-FFF2-40B4-BE49-F238E27FC236}">
                <a16:creationId xmlns:a16="http://schemas.microsoft.com/office/drawing/2014/main" id="{725DCD6F-0EDB-3731-6429-5116EC94C0B0}"/>
              </a:ext>
            </a:extLst>
          </p:cNvPr>
          <p:cNvSpPr txBox="1"/>
          <p:nvPr/>
        </p:nvSpPr>
        <p:spPr>
          <a:xfrm>
            <a:off x="7510433" y="2250095"/>
            <a:ext cx="1114408" cy="369332"/>
          </a:xfrm>
          <a:prstGeom prst="rect">
            <a:avLst/>
          </a:prstGeom>
          <a:noFill/>
        </p:spPr>
        <p:txBody>
          <a:bodyPr wrap="none" rtlCol="0">
            <a:spAutoFit/>
          </a:bodyPr>
          <a:lstStyle/>
          <a:p>
            <a:r>
              <a:rPr lang="en-US"/>
              <a:t>subset2n</a:t>
            </a:r>
          </a:p>
        </p:txBody>
      </p:sp>
      <p:sp>
        <p:nvSpPr>
          <p:cNvPr id="15" name="TextBox 14">
            <a:extLst>
              <a:ext uri="{FF2B5EF4-FFF2-40B4-BE49-F238E27FC236}">
                <a16:creationId xmlns:a16="http://schemas.microsoft.com/office/drawing/2014/main" id="{78F7B72D-7C37-98E9-ADB9-976EDA02F537}"/>
              </a:ext>
            </a:extLst>
          </p:cNvPr>
          <p:cNvSpPr txBox="1"/>
          <p:nvPr/>
        </p:nvSpPr>
        <p:spPr>
          <a:xfrm>
            <a:off x="9481224" y="2258005"/>
            <a:ext cx="1154483" cy="369332"/>
          </a:xfrm>
          <a:prstGeom prst="rect">
            <a:avLst/>
          </a:prstGeom>
          <a:noFill/>
        </p:spPr>
        <p:txBody>
          <a:bodyPr wrap="none" rtlCol="0">
            <a:spAutoFit/>
          </a:bodyPr>
          <a:lstStyle/>
          <a:p>
            <a:r>
              <a:rPr lang="en-US"/>
              <a:t>subset2w</a:t>
            </a:r>
          </a:p>
        </p:txBody>
      </p:sp>
      <p:sp>
        <p:nvSpPr>
          <p:cNvPr id="16" name="TextBox 15">
            <a:extLst>
              <a:ext uri="{FF2B5EF4-FFF2-40B4-BE49-F238E27FC236}">
                <a16:creationId xmlns:a16="http://schemas.microsoft.com/office/drawing/2014/main" id="{F4603546-65C2-68D6-FC8C-01EBB9A6E4A7}"/>
              </a:ext>
            </a:extLst>
          </p:cNvPr>
          <p:cNvSpPr txBox="1"/>
          <p:nvPr/>
        </p:nvSpPr>
        <p:spPr>
          <a:xfrm>
            <a:off x="7075250" y="3314490"/>
            <a:ext cx="1531958" cy="369332"/>
          </a:xfrm>
          <a:prstGeom prst="rect">
            <a:avLst/>
          </a:prstGeom>
          <a:noFill/>
        </p:spPr>
        <p:txBody>
          <a:bodyPr wrap="none" rtlCol="0">
            <a:spAutoFit/>
          </a:bodyPr>
          <a:lstStyle/>
          <a:p>
            <a:r>
              <a:rPr lang="en-US"/>
              <a:t>subset2n_org</a:t>
            </a:r>
          </a:p>
        </p:txBody>
      </p:sp>
      <p:sp>
        <p:nvSpPr>
          <p:cNvPr id="17" name="TextBox 16">
            <a:extLst>
              <a:ext uri="{FF2B5EF4-FFF2-40B4-BE49-F238E27FC236}">
                <a16:creationId xmlns:a16="http://schemas.microsoft.com/office/drawing/2014/main" id="{2D9E12B3-90FE-620D-589F-21D0C341ED8B}"/>
              </a:ext>
            </a:extLst>
          </p:cNvPr>
          <p:cNvSpPr txBox="1"/>
          <p:nvPr/>
        </p:nvSpPr>
        <p:spPr>
          <a:xfrm>
            <a:off x="9537711" y="3362564"/>
            <a:ext cx="1572033" cy="369332"/>
          </a:xfrm>
          <a:prstGeom prst="rect">
            <a:avLst/>
          </a:prstGeom>
          <a:noFill/>
        </p:spPr>
        <p:txBody>
          <a:bodyPr wrap="none" rtlCol="0">
            <a:spAutoFit/>
          </a:bodyPr>
          <a:lstStyle/>
          <a:p>
            <a:r>
              <a:rPr lang="en-US"/>
              <a:t>subset2w_org</a:t>
            </a:r>
          </a:p>
        </p:txBody>
      </p:sp>
      <p:sp>
        <p:nvSpPr>
          <p:cNvPr id="18" name="TextBox 17">
            <a:extLst>
              <a:ext uri="{FF2B5EF4-FFF2-40B4-BE49-F238E27FC236}">
                <a16:creationId xmlns:a16="http://schemas.microsoft.com/office/drawing/2014/main" id="{C2AEB075-1EFB-F925-9081-55E8C1A7EFCF}"/>
              </a:ext>
            </a:extLst>
          </p:cNvPr>
          <p:cNvSpPr txBox="1"/>
          <p:nvPr/>
        </p:nvSpPr>
        <p:spPr>
          <a:xfrm>
            <a:off x="8132775" y="4467124"/>
            <a:ext cx="1804468" cy="369332"/>
          </a:xfrm>
          <a:prstGeom prst="rect">
            <a:avLst/>
          </a:prstGeom>
          <a:noFill/>
        </p:spPr>
        <p:txBody>
          <a:bodyPr wrap="none" rtlCol="0">
            <a:spAutoFit/>
          </a:bodyPr>
          <a:lstStyle/>
          <a:p>
            <a:r>
              <a:rPr lang="en-US"/>
              <a:t>subset2n_w_org</a:t>
            </a:r>
          </a:p>
        </p:txBody>
      </p:sp>
      <p:cxnSp>
        <p:nvCxnSpPr>
          <p:cNvPr id="20" name="Straight Arrow Connector 19">
            <a:extLst>
              <a:ext uri="{FF2B5EF4-FFF2-40B4-BE49-F238E27FC236}">
                <a16:creationId xmlns:a16="http://schemas.microsoft.com/office/drawing/2014/main" id="{5235B565-2E16-C11B-443C-D882A600D8F9}"/>
              </a:ext>
            </a:extLst>
          </p:cNvPr>
          <p:cNvCxnSpPr>
            <a:stCxn id="11" idx="2"/>
            <a:endCxn id="13" idx="0"/>
          </p:cNvCxnSpPr>
          <p:nvPr/>
        </p:nvCxnSpPr>
        <p:spPr>
          <a:xfrm flipH="1">
            <a:off x="8067637" y="1877710"/>
            <a:ext cx="976189" cy="372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4243B86-FD14-8F2C-7D63-9799A564886B}"/>
              </a:ext>
            </a:extLst>
          </p:cNvPr>
          <p:cNvCxnSpPr>
            <a:stCxn id="11" idx="2"/>
            <a:endCxn id="15" idx="0"/>
          </p:cNvCxnSpPr>
          <p:nvPr/>
        </p:nvCxnSpPr>
        <p:spPr>
          <a:xfrm>
            <a:off x="9043826" y="1877710"/>
            <a:ext cx="1014640" cy="380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377F051-8707-23EB-81D8-1532753598DF}"/>
              </a:ext>
            </a:extLst>
          </p:cNvPr>
          <p:cNvCxnSpPr>
            <a:stCxn id="13" idx="2"/>
            <a:endCxn id="16" idx="0"/>
          </p:cNvCxnSpPr>
          <p:nvPr/>
        </p:nvCxnSpPr>
        <p:spPr>
          <a:xfrm flipH="1">
            <a:off x="7841229" y="2619427"/>
            <a:ext cx="226408" cy="69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142F32-0409-B4D1-A77D-69216E07F1B8}"/>
              </a:ext>
            </a:extLst>
          </p:cNvPr>
          <p:cNvCxnSpPr>
            <a:stCxn id="15" idx="2"/>
            <a:endCxn id="17" idx="0"/>
          </p:cNvCxnSpPr>
          <p:nvPr/>
        </p:nvCxnSpPr>
        <p:spPr>
          <a:xfrm>
            <a:off x="10058466" y="2627337"/>
            <a:ext cx="265262" cy="735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5959DB3-E749-25A6-2836-2A4F4FF03D36}"/>
              </a:ext>
            </a:extLst>
          </p:cNvPr>
          <p:cNvCxnSpPr>
            <a:stCxn id="16" idx="2"/>
            <a:endCxn id="18" idx="0"/>
          </p:cNvCxnSpPr>
          <p:nvPr/>
        </p:nvCxnSpPr>
        <p:spPr>
          <a:xfrm>
            <a:off x="7841229" y="3683822"/>
            <a:ext cx="1193780"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C63E6F7-2645-F26B-4983-37A6FCA55E16}"/>
              </a:ext>
            </a:extLst>
          </p:cNvPr>
          <p:cNvCxnSpPr>
            <a:stCxn id="17" idx="2"/>
            <a:endCxn id="18" idx="0"/>
          </p:cNvCxnSpPr>
          <p:nvPr/>
        </p:nvCxnSpPr>
        <p:spPr>
          <a:xfrm flipH="1">
            <a:off x="9035009" y="3731896"/>
            <a:ext cx="1288719" cy="73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B506067-9A14-DE4E-4C1D-DD0893D41DD2}"/>
              </a:ext>
            </a:extLst>
          </p:cNvPr>
          <p:cNvSpPr txBox="1"/>
          <p:nvPr/>
        </p:nvSpPr>
        <p:spPr>
          <a:xfrm>
            <a:off x="6653719" y="4467124"/>
            <a:ext cx="184731" cy="369332"/>
          </a:xfrm>
          <a:prstGeom prst="rect">
            <a:avLst/>
          </a:prstGeom>
          <a:noFill/>
        </p:spPr>
        <p:txBody>
          <a:bodyPr wrap="none" rtlCol="0">
            <a:spAutoFit/>
          </a:bodyPr>
          <a:lstStyle/>
          <a:p>
            <a:endParaRPr lang="en-US"/>
          </a:p>
        </p:txBody>
      </p:sp>
      <p:sp>
        <p:nvSpPr>
          <p:cNvPr id="32" name="TextBox 31">
            <a:extLst>
              <a:ext uri="{FF2B5EF4-FFF2-40B4-BE49-F238E27FC236}">
                <a16:creationId xmlns:a16="http://schemas.microsoft.com/office/drawing/2014/main" id="{1BF72CAB-EB5A-83FD-D63B-7AE6545748E7}"/>
              </a:ext>
            </a:extLst>
          </p:cNvPr>
          <p:cNvSpPr txBox="1"/>
          <p:nvPr/>
        </p:nvSpPr>
        <p:spPr>
          <a:xfrm>
            <a:off x="5988067" y="4467124"/>
            <a:ext cx="2039982" cy="369332"/>
          </a:xfrm>
          <a:prstGeom prst="rect">
            <a:avLst/>
          </a:prstGeom>
          <a:noFill/>
        </p:spPr>
        <p:txBody>
          <a:bodyPr wrap="none" rtlCol="0">
            <a:spAutoFit/>
          </a:bodyPr>
          <a:lstStyle/>
          <a:p>
            <a:r>
              <a:rPr lang="en-US">
                <a:latin typeface="Times New Roman" panose="02020603050405020304" pitchFamily="18" charset="0"/>
                <a:ea typeface="DengXian" panose="02010600030101010101" pitchFamily="2" charset="-122"/>
              </a:rPr>
              <a:t>subset2n_no_w_org</a:t>
            </a:r>
            <a:endParaRPr lang="en-US"/>
          </a:p>
        </p:txBody>
      </p:sp>
      <p:sp>
        <p:nvSpPr>
          <p:cNvPr id="34" name="TextBox 33">
            <a:extLst>
              <a:ext uri="{FF2B5EF4-FFF2-40B4-BE49-F238E27FC236}">
                <a16:creationId xmlns:a16="http://schemas.microsoft.com/office/drawing/2014/main" id="{F016CAF2-6465-823C-1FC7-A6382EF8572E}"/>
              </a:ext>
            </a:extLst>
          </p:cNvPr>
          <p:cNvSpPr txBox="1"/>
          <p:nvPr/>
        </p:nvSpPr>
        <p:spPr>
          <a:xfrm>
            <a:off x="10041969" y="4473918"/>
            <a:ext cx="2052536" cy="369332"/>
          </a:xfrm>
          <a:prstGeom prst="rect">
            <a:avLst/>
          </a:prstGeom>
          <a:noFill/>
        </p:spPr>
        <p:txBody>
          <a:bodyPr wrap="square">
            <a:spAutoFit/>
          </a:bodyPr>
          <a:lstStyle/>
          <a:p>
            <a:r>
              <a:rPr lang="en-US">
                <a:latin typeface="Times New Roman" panose="02020603050405020304" pitchFamily="18" charset="0"/>
                <a:ea typeface="DengXian" panose="02010600030101010101" pitchFamily="2" charset="-122"/>
              </a:rPr>
              <a:t>subset2w_no_n_org </a:t>
            </a:r>
            <a:endParaRPr lang="en-US"/>
          </a:p>
        </p:txBody>
      </p:sp>
      <p:cxnSp>
        <p:nvCxnSpPr>
          <p:cNvPr id="36" name="Straight Arrow Connector 35">
            <a:extLst>
              <a:ext uri="{FF2B5EF4-FFF2-40B4-BE49-F238E27FC236}">
                <a16:creationId xmlns:a16="http://schemas.microsoft.com/office/drawing/2014/main" id="{A10C6668-F9D3-8201-C41E-5D1227291A9F}"/>
              </a:ext>
            </a:extLst>
          </p:cNvPr>
          <p:cNvCxnSpPr>
            <a:stCxn id="16" idx="2"/>
            <a:endCxn id="32" idx="0"/>
          </p:cNvCxnSpPr>
          <p:nvPr/>
        </p:nvCxnSpPr>
        <p:spPr>
          <a:xfrm flipH="1">
            <a:off x="7008058" y="3683822"/>
            <a:ext cx="833171"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6EFBFF7-524E-6C8D-9A7C-72D7949E0C46}"/>
              </a:ext>
            </a:extLst>
          </p:cNvPr>
          <p:cNvCxnSpPr>
            <a:stCxn id="17" idx="2"/>
            <a:endCxn id="34" idx="0"/>
          </p:cNvCxnSpPr>
          <p:nvPr/>
        </p:nvCxnSpPr>
        <p:spPr>
          <a:xfrm>
            <a:off x="10323728" y="3731896"/>
            <a:ext cx="744509" cy="742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11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8</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10</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06032" y="5812095"/>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8.</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a:t>
            </a:r>
            <a:r>
              <a:rPr lang="en-US">
                <a:latin typeface="Times New Roman" panose="02020603050405020304" pitchFamily="18" charset="0"/>
                <a:ea typeface="DengXian" panose="02010600030101010101" pitchFamily="2" charset="-122"/>
              </a:rPr>
              <a:t>in first shell of Ln complexes in (a)subset2n (b)subset2n_non_neutral (c)subset2w (d)subset2w_non_neutral across the Ln series.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pic>
        <p:nvPicPr>
          <p:cNvPr id="13" name="Picture 12">
            <a:extLst>
              <a:ext uri="{FF2B5EF4-FFF2-40B4-BE49-F238E27FC236}">
                <a16:creationId xmlns:a16="http://schemas.microsoft.com/office/drawing/2014/main" id="{995D70F8-AFE6-0D41-469F-0FD47AC6C48E}"/>
              </a:ext>
            </a:extLst>
          </p:cNvPr>
          <p:cNvPicPr>
            <a:picLocks noChangeAspect="1"/>
          </p:cNvPicPr>
          <p:nvPr/>
        </p:nvPicPr>
        <p:blipFill>
          <a:blip r:embed="rId4"/>
          <a:stretch>
            <a:fillRect/>
          </a:stretch>
        </p:blipFill>
        <p:spPr>
          <a:xfrm>
            <a:off x="1377430" y="917409"/>
            <a:ext cx="3566160" cy="2727960"/>
          </a:xfrm>
          <a:prstGeom prst="rect">
            <a:avLst/>
          </a:prstGeom>
        </p:spPr>
      </p:pic>
      <p:pic>
        <p:nvPicPr>
          <p:cNvPr id="24" name="Picture 23">
            <a:extLst>
              <a:ext uri="{FF2B5EF4-FFF2-40B4-BE49-F238E27FC236}">
                <a16:creationId xmlns:a16="http://schemas.microsoft.com/office/drawing/2014/main" id="{3FB5D1DF-012A-3743-1ABC-9A2A18F1E03D}"/>
              </a:ext>
            </a:extLst>
          </p:cNvPr>
          <p:cNvPicPr>
            <a:picLocks noChangeAspect="1"/>
          </p:cNvPicPr>
          <p:nvPr/>
        </p:nvPicPr>
        <p:blipFill>
          <a:blip r:embed="rId5"/>
          <a:stretch>
            <a:fillRect/>
          </a:stretch>
        </p:blipFill>
        <p:spPr>
          <a:xfrm>
            <a:off x="1377430" y="3255564"/>
            <a:ext cx="3566160" cy="2727960"/>
          </a:xfrm>
          <a:prstGeom prst="rect">
            <a:avLst/>
          </a:prstGeom>
        </p:spPr>
      </p:pic>
      <p:pic>
        <p:nvPicPr>
          <p:cNvPr id="28" name="Picture 27">
            <a:extLst>
              <a:ext uri="{FF2B5EF4-FFF2-40B4-BE49-F238E27FC236}">
                <a16:creationId xmlns:a16="http://schemas.microsoft.com/office/drawing/2014/main" id="{A5DFB900-3B3D-BF42-1F0B-E5FA5F138DF8}"/>
              </a:ext>
            </a:extLst>
          </p:cNvPr>
          <p:cNvPicPr>
            <a:picLocks noChangeAspect="1"/>
          </p:cNvPicPr>
          <p:nvPr/>
        </p:nvPicPr>
        <p:blipFill>
          <a:blip r:embed="rId6"/>
          <a:stretch>
            <a:fillRect/>
          </a:stretch>
        </p:blipFill>
        <p:spPr>
          <a:xfrm>
            <a:off x="4871604" y="3255564"/>
            <a:ext cx="3566160" cy="2727960"/>
          </a:xfrm>
          <a:prstGeom prst="rect">
            <a:avLst/>
          </a:prstGeom>
        </p:spPr>
      </p:pic>
      <p:pic>
        <p:nvPicPr>
          <p:cNvPr id="30" name="Picture 29">
            <a:extLst>
              <a:ext uri="{FF2B5EF4-FFF2-40B4-BE49-F238E27FC236}">
                <a16:creationId xmlns:a16="http://schemas.microsoft.com/office/drawing/2014/main" id="{5FD3A135-F6EC-1815-9E8F-194696EF19A3}"/>
              </a:ext>
            </a:extLst>
          </p:cNvPr>
          <p:cNvPicPr>
            <a:picLocks noChangeAspect="1"/>
          </p:cNvPicPr>
          <p:nvPr/>
        </p:nvPicPr>
        <p:blipFill>
          <a:blip r:embed="rId7"/>
          <a:stretch>
            <a:fillRect/>
          </a:stretch>
        </p:blipFill>
        <p:spPr>
          <a:xfrm>
            <a:off x="4876407" y="917409"/>
            <a:ext cx="3561357" cy="2724912"/>
          </a:xfrm>
          <a:prstGeom prst="rect">
            <a:avLst/>
          </a:prstGeom>
        </p:spPr>
      </p:pic>
      <p:sp>
        <p:nvSpPr>
          <p:cNvPr id="31" name="TextBox 30">
            <a:extLst>
              <a:ext uri="{FF2B5EF4-FFF2-40B4-BE49-F238E27FC236}">
                <a16:creationId xmlns:a16="http://schemas.microsoft.com/office/drawing/2014/main" id="{FFA1F4AB-8F41-1EE0-F0BB-63366BC0B6C7}"/>
              </a:ext>
            </a:extLst>
          </p:cNvPr>
          <p:cNvSpPr txBox="1"/>
          <p:nvPr/>
        </p:nvSpPr>
        <p:spPr>
          <a:xfrm>
            <a:off x="8313906" y="1940449"/>
            <a:ext cx="3218125" cy="646331"/>
          </a:xfrm>
          <a:prstGeom prst="rect">
            <a:avLst/>
          </a:prstGeom>
          <a:noFill/>
        </p:spPr>
        <p:txBody>
          <a:bodyPr wrap="none" rtlCol="0">
            <a:spAutoFit/>
          </a:bodyPr>
          <a:lstStyle/>
          <a:p>
            <a:r>
              <a:rPr lang="en-US"/>
              <a:t>For non-neutral fs,</a:t>
            </a:r>
          </a:p>
          <a:p>
            <a:r>
              <a:rPr lang="en-US"/>
              <a:t>Nitrates prefer net charge  = +1</a:t>
            </a:r>
          </a:p>
        </p:txBody>
      </p:sp>
    </p:spTree>
    <p:extLst>
      <p:ext uri="{BB962C8B-B14F-4D97-AF65-F5344CB8AC3E}">
        <p14:creationId xmlns:p14="http://schemas.microsoft.com/office/powerpoint/2010/main" val="186170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2168222" cy="646331"/>
          </a:xfrm>
          <a:prstGeom prst="rect">
            <a:avLst/>
          </a:prstGeom>
          <a:noFill/>
        </p:spPr>
        <p:txBody>
          <a:bodyPr wrap="none" rtlCol="0">
            <a:spAutoFit/>
          </a:bodyPr>
          <a:lstStyle/>
          <a:p>
            <a:r>
              <a:rPr lang="en-US"/>
              <a:t>Monodentate ligand</a:t>
            </a:r>
          </a:p>
          <a:p>
            <a:r>
              <a:rPr lang="en-US"/>
              <a:t>(DMSO)</a:t>
            </a:r>
          </a:p>
        </p:txBody>
      </p:sp>
      <p:pic>
        <p:nvPicPr>
          <p:cNvPr id="1025" name="Picture 1" descr=". COLH08 &#10;NC &#10;NC &#10;La &#10;CN &#10;CN &#10;CN &#10;CN ">
            <a:extLst>
              <a:ext uri="{FF2B5EF4-FFF2-40B4-BE49-F238E27FC236}">
                <a16:creationId xmlns:a16="http://schemas.microsoft.com/office/drawing/2014/main" id="{D9DF8512-C9B0-F708-BD0A-2A94FC619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480" y="1431710"/>
            <a:ext cx="3912577" cy="41176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 DMSOLA10 &#10;ο &#10;La &#10;ο &#10;ο &#10;ο ">
            <a:extLst>
              <a:ext uri="{FF2B5EF4-FFF2-40B4-BE49-F238E27FC236}">
                <a16:creationId xmlns:a16="http://schemas.microsoft.com/office/drawing/2014/main" id="{1E275BCF-FFF0-576B-8C2C-E753927CF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893" y="1342232"/>
            <a:ext cx="4268665" cy="414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877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12</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of the first coordination shell in (a)subset2n and (b)subset2w (c)subset2.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101430"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3933068"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2" name="Picture 11">
            <a:extLst>
              <a:ext uri="{FF2B5EF4-FFF2-40B4-BE49-F238E27FC236}">
                <a16:creationId xmlns:a16="http://schemas.microsoft.com/office/drawing/2014/main" id="{BFC26830-5D1C-FDC4-8FBB-1A58D2023D63}"/>
              </a:ext>
            </a:extLst>
          </p:cNvPr>
          <p:cNvPicPr>
            <a:picLocks noChangeAspect="1"/>
          </p:cNvPicPr>
          <p:nvPr/>
        </p:nvPicPr>
        <p:blipFill>
          <a:blip r:embed="rId4"/>
          <a:stretch>
            <a:fillRect/>
          </a:stretch>
        </p:blipFill>
        <p:spPr>
          <a:xfrm>
            <a:off x="-191286" y="1365387"/>
            <a:ext cx="4781444" cy="3657600"/>
          </a:xfrm>
          <a:prstGeom prst="rect">
            <a:avLst/>
          </a:prstGeom>
        </p:spPr>
      </p:pic>
      <p:pic>
        <p:nvPicPr>
          <p:cNvPr id="16" name="Picture 15">
            <a:extLst>
              <a:ext uri="{FF2B5EF4-FFF2-40B4-BE49-F238E27FC236}">
                <a16:creationId xmlns:a16="http://schemas.microsoft.com/office/drawing/2014/main" id="{577C420E-FB7C-1386-2776-2F7467F3D5D4}"/>
              </a:ext>
            </a:extLst>
          </p:cNvPr>
          <p:cNvPicPr>
            <a:picLocks noChangeAspect="1"/>
          </p:cNvPicPr>
          <p:nvPr/>
        </p:nvPicPr>
        <p:blipFill>
          <a:blip r:embed="rId5"/>
          <a:stretch>
            <a:fillRect/>
          </a:stretch>
        </p:blipFill>
        <p:spPr>
          <a:xfrm>
            <a:off x="4126560" y="1365387"/>
            <a:ext cx="4781444" cy="3657600"/>
          </a:xfrm>
          <a:prstGeom prst="rect">
            <a:avLst/>
          </a:prstGeom>
        </p:spPr>
      </p:pic>
      <p:pic>
        <p:nvPicPr>
          <p:cNvPr id="4" name="Picture 3">
            <a:extLst>
              <a:ext uri="{FF2B5EF4-FFF2-40B4-BE49-F238E27FC236}">
                <a16:creationId xmlns:a16="http://schemas.microsoft.com/office/drawing/2014/main" id="{027BEDE0-4302-4D39-FC95-FC85B63C0E67}"/>
              </a:ext>
            </a:extLst>
          </p:cNvPr>
          <p:cNvPicPr>
            <a:picLocks noChangeAspect="1"/>
          </p:cNvPicPr>
          <p:nvPr/>
        </p:nvPicPr>
        <p:blipFill>
          <a:blip r:embed="rId6"/>
          <a:stretch>
            <a:fillRect/>
          </a:stretch>
        </p:blipFill>
        <p:spPr>
          <a:xfrm>
            <a:off x="8170686" y="1584462"/>
            <a:ext cx="4191000" cy="3219450"/>
          </a:xfrm>
          <a:prstGeom prst="rect">
            <a:avLst/>
          </a:prstGeom>
        </p:spPr>
      </p:pic>
    </p:spTree>
    <p:extLst>
      <p:ext uri="{BB962C8B-B14F-4D97-AF65-F5344CB8AC3E}">
        <p14:creationId xmlns:p14="http://schemas.microsoft.com/office/powerpoint/2010/main" val="149702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D1143-8318-5D33-C82B-A0DFAB60C2B7}"/>
              </a:ext>
            </a:extLst>
          </p:cNvPr>
          <p:cNvPicPr>
            <a:picLocks noChangeAspect="1"/>
          </p:cNvPicPr>
          <p:nvPr/>
        </p:nvPicPr>
        <p:blipFill>
          <a:blip r:embed="rId3"/>
          <a:stretch>
            <a:fillRect/>
          </a:stretch>
        </p:blipFill>
        <p:spPr>
          <a:xfrm>
            <a:off x="3704775" y="3338846"/>
            <a:ext cx="3218195" cy="3425427"/>
          </a:xfrm>
          <a:prstGeom prst="rect">
            <a:avLst/>
          </a:prstGeom>
        </p:spPr>
      </p:pic>
      <p:pic>
        <p:nvPicPr>
          <p:cNvPr id="5" name="Picture 4">
            <a:extLst>
              <a:ext uri="{FF2B5EF4-FFF2-40B4-BE49-F238E27FC236}">
                <a16:creationId xmlns:a16="http://schemas.microsoft.com/office/drawing/2014/main" id="{68A527AE-5092-9675-DC91-A27C277EA71C}"/>
              </a:ext>
            </a:extLst>
          </p:cNvPr>
          <p:cNvPicPr>
            <a:picLocks noChangeAspect="1"/>
          </p:cNvPicPr>
          <p:nvPr/>
        </p:nvPicPr>
        <p:blipFill>
          <a:blip r:embed="rId4"/>
          <a:stretch>
            <a:fillRect/>
          </a:stretch>
        </p:blipFill>
        <p:spPr>
          <a:xfrm>
            <a:off x="3704776" y="99406"/>
            <a:ext cx="3218196" cy="3083849"/>
          </a:xfrm>
          <a:prstGeom prst="rect">
            <a:avLst/>
          </a:prstGeom>
        </p:spPr>
      </p:pic>
      <p:pic>
        <p:nvPicPr>
          <p:cNvPr id="6" name="Picture 5">
            <a:extLst>
              <a:ext uri="{FF2B5EF4-FFF2-40B4-BE49-F238E27FC236}">
                <a16:creationId xmlns:a16="http://schemas.microsoft.com/office/drawing/2014/main" id="{1A917083-A40B-0B98-F02D-FE654F9268A2}"/>
              </a:ext>
            </a:extLst>
          </p:cNvPr>
          <p:cNvPicPr>
            <a:picLocks noChangeAspect="1"/>
          </p:cNvPicPr>
          <p:nvPr/>
        </p:nvPicPr>
        <p:blipFill>
          <a:blip r:embed="rId5"/>
          <a:stretch>
            <a:fillRect/>
          </a:stretch>
        </p:blipFill>
        <p:spPr>
          <a:xfrm>
            <a:off x="8727916" y="3495734"/>
            <a:ext cx="3269530" cy="3078654"/>
          </a:xfrm>
          <a:prstGeom prst="rect">
            <a:avLst/>
          </a:prstGeom>
        </p:spPr>
      </p:pic>
      <p:pic>
        <p:nvPicPr>
          <p:cNvPr id="7" name="Picture 6">
            <a:extLst>
              <a:ext uri="{FF2B5EF4-FFF2-40B4-BE49-F238E27FC236}">
                <a16:creationId xmlns:a16="http://schemas.microsoft.com/office/drawing/2014/main" id="{B46396F8-B445-E00B-E752-48049959F18A}"/>
              </a:ext>
            </a:extLst>
          </p:cNvPr>
          <p:cNvPicPr>
            <a:picLocks noChangeAspect="1"/>
          </p:cNvPicPr>
          <p:nvPr/>
        </p:nvPicPr>
        <p:blipFill>
          <a:blip r:embed="rId6"/>
          <a:stretch>
            <a:fillRect/>
          </a:stretch>
        </p:blipFill>
        <p:spPr>
          <a:xfrm>
            <a:off x="8727916" y="151361"/>
            <a:ext cx="3090518" cy="3078654"/>
          </a:xfrm>
          <a:prstGeom prst="rect">
            <a:avLst/>
          </a:prstGeom>
        </p:spPr>
      </p:pic>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1837234" cy="646331"/>
          </a:xfrm>
          <a:prstGeom prst="rect">
            <a:avLst/>
          </a:prstGeom>
          <a:noFill/>
        </p:spPr>
        <p:txBody>
          <a:bodyPr wrap="none" rtlCol="0">
            <a:spAutoFit/>
          </a:bodyPr>
          <a:lstStyle/>
          <a:p>
            <a:r>
              <a:rPr lang="en-US"/>
              <a:t>Tridentate ligand</a:t>
            </a:r>
          </a:p>
          <a:p>
            <a:r>
              <a:rPr lang="en-US"/>
              <a:t>(Terpyridine)</a:t>
            </a:r>
          </a:p>
        </p:txBody>
      </p:sp>
      <p:sp>
        <p:nvSpPr>
          <p:cNvPr id="2" name="TextBox 1">
            <a:extLst>
              <a:ext uri="{FF2B5EF4-FFF2-40B4-BE49-F238E27FC236}">
                <a16:creationId xmlns:a16="http://schemas.microsoft.com/office/drawing/2014/main" id="{E1FB756D-EC35-B6F4-BA6A-2DB04EBBDF1B}"/>
              </a:ext>
            </a:extLst>
          </p:cNvPr>
          <p:cNvSpPr txBox="1"/>
          <p:nvPr/>
        </p:nvSpPr>
        <p:spPr>
          <a:xfrm>
            <a:off x="300673" y="3059668"/>
            <a:ext cx="3006731" cy="923330"/>
          </a:xfrm>
          <a:prstGeom prst="rect">
            <a:avLst/>
          </a:prstGeom>
          <a:noFill/>
        </p:spPr>
        <p:txBody>
          <a:bodyPr wrap="square" rtlCol="0">
            <a:spAutoFit/>
          </a:bodyPr>
          <a:lstStyle/>
          <a:p>
            <a:r>
              <a:rPr lang="en-US" b="0" i="0">
                <a:solidFill>
                  <a:srgbClr val="202122"/>
                </a:solidFill>
                <a:effectLst/>
                <a:highlight>
                  <a:srgbClr val="FFFFFF"/>
                </a:highlight>
                <a:latin typeface="Arial" panose="020B0604020202020204" pitchFamily="34" charset="0"/>
              </a:rPr>
              <a:t>1,3-diketones are similar to nitrates</a:t>
            </a:r>
          </a:p>
          <a:p>
            <a:r>
              <a:rPr lang="en-US">
                <a:solidFill>
                  <a:srgbClr val="202122"/>
                </a:solidFill>
                <a:highlight>
                  <a:srgbClr val="FFFFFF"/>
                </a:highlight>
                <a:latin typeface="Arial" panose="020B0604020202020204" pitchFamily="34" charset="0"/>
              </a:rPr>
              <a:t>B</a:t>
            </a:r>
            <a:r>
              <a:rPr lang="en-US" altLang="zh-CN">
                <a:solidFill>
                  <a:srgbClr val="202122"/>
                </a:solidFill>
                <a:highlight>
                  <a:srgbClr val="FFFFFF"/>
                </a:highlight>
                <a:latin typeface="Arial" panose="020B0604020202020204" pitchFamily="34" charset="0"/>
              </a:rPr>
              <a:t>ut bond angle differs</a:t>
            </a:r>
            <a:endParaRPr lang="en-US"/>
          </a:p>
        </p:txBody>
      </p:sp>
    </p:spTree>
    <p:extLst>
      <p:ext uri="{BB962C8B-B14F-4D97-AF65-F5344CB8AC3E}">
        <p14:creationId xmlns:p14="http://schemas.microsoft.com/office/powerpoint/2010/main" val="33658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14</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neutral first shell and non neutral first shell in (a)subset2n and (b)subset2w.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404995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7.</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15</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7.</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net charge in first shell of Ln complexes in (a)subset2n (b)subset2w (c)subset2n_non_neutral (d)subset2w_non_neutral across the Ln series; Standard deviations are shown as the error bars.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F5BD3E8C-9A67-02C2-98B9-362D49ACBDB7}"/>
              </a:ext>
            </a:extLst>
          </p:cNvPr>
          <p:cNvPicPr>
            <a:picLocks noChangeAspect="1"/>
          </p:cNvPicPr>
          <p:nvPr/>
        </p:nvPicPr>
        <p:blipFill>
          <a:blip r:embed="rId4"/>
          <a:stretch>
            <a:fillRect/>
          </a:stretch>
        </p:blipFill>
        <p:spPr>
          <a:xfrm>
            <a:off x="1383679" y="786265"/>
            <a:ext cx="3566160" cy="2727960"/>
          </a:xfrm>
          <a:prstGeom prst="rect">
            <a:avLst/>
          </a:prstGeom>
        </p:spPr>
      </p:pic>
      <p:pic>
        <p:nvPicPr>
          <p:cNvPr id="12" name="Picture 11">
            <a:extLst>
              <a:ext uri="{FF2B5EF4-FFF2-40B4-BE49-F238E27FC236}">
                <a16:creationId xmlns:a16="http://schemas.microsoft.com/office/drawing/2014/main" id="{D9EFFC36-0B37-34B9-13F7-94657784182A}"/>
              </a:ext>
            </a:extLst>
          </p:cNvPr>
          <p:cNvPicPr>
            <a:picLocks noChangeAspect="1"/>
          </p:cNvPicPr>
          <p:nvPr/>
        </p:nvPicPr>
        <p:blipFill>
          <a:blip r:embed="rId5"/>
          <a:stretch>
            <a:fillRect/>
          </a:stretch>
        </p:blipFill>
        <p:spPr>
          <a:xfrm>
            <a:off x="1383679" y="3108962"/>
            <a:ext cx="3566160" cy="2727960"/>
          </a:xfrm>
          <a:prstGeom prst="rect">
            <a:avLst/>
          </a:prstGeom>
        </p:spPr>
      </p:pic>
      <p:pic>
        <p:nvPicPr>
          <p:cNvPr id="16" name="Picture 15">
            <a:extLst>
              <a:ext uri="{FF2B5EF4-FFF2-40B4-BE49-F238E27FC236}">
                <a16:creationId xmlns:a16="http://schemas.microsoft.com/office/drawing/2014/main" id="{3F7BF0D1-F45F-FE7B-B525-DD22CE195DDD}"/>
              </a:ext>
            </a:extLst>
          </p:cNvPr>
          <p:cNvPicPr>
            <a:picLocks noChangeAspect="1"/>
          </p:cNvPicPr>
          <p:nvPr/>
        </p:nvPicPr>
        <p:blipFill>
          <a:blip r:embed="rId6"/>
          <a:stretch>
            <a:fillRect/>
          </a:stretch>
        </p:blipFill>
        <p:spPr>
          <a:xfrm>
            <a:off x="4833902" y="786265"/>
            <a:ext cx="3566160" cy="2727960"/>
          </a:xfrm>
          <a:prstGeom prst="rect">
            <a:avLst/>
          </a:prstGeom>
        </p:spPr>
      </p:pic>
      <p:pic>
        <p:nvPicPr>
          <p:cNvPr id="18" name="Picture 17">
            <a:extLst>
              <a:ext uri="{FF2B5EF4-FFF2-40B4-BE49-F238E27FC236}">
                <a16:creationId xmlns:a16="http://schemas.microsoft.com/office/drawing/2014/main" id="{AC859D17-420E-3C2D-CDAC-51C89CC42EC6}"/>
              </a:ext>
            </a:extLst>
          </p:cNvPr>
          <p:cNvPicPr>
            <a:picLocks noChangeAspect="1"/>
          </p:cNvPicPr>
          <p:nvPr/>
        </p:nvPicPr>
        <p:blipFill>
          <a:blip r:embed="rId7"/>
          <a:stretch>
            <a:fillRect/>
          </a:stretch>
        </p:blipFill>
        <p:spPr>
          <a:xfrm>
            <a:off x="4833902" y="3108962"/>
            <a:ext cx="3566160" cy="2727960"/>
          </a:xfrm>
          <a:prstGeom prst="rect">
            <a:avLst/>
          </a:prstGeom>
        </p:spPr>
      </p:pic>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147110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Template</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16</a:t>
            </a:fld>
            <a:endParaRPr lang="en-US"/>
          </a:p>
        </p:txBody>
      </p:sp>
    </p:spTree>
    <p:extLst>
      <p:ext uri="{BB962C8B-B14F-4D97-AF65-F5344CB8AC3E}">
        <p14:creationId xmlns:p14="http://schemas.microsoft.com/office/powerpoint/2010/main" val="279708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Figure SI </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2</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710015"/>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S2.  </a:t>
            </a:r>
            <a:r>
              <a:rPr lang="en-US">
                <a:latin typeface="Times New Roman" panose="02020603050405020304" pitchFamily="18" charset="0"/>
                <a:ea typeface="DengXian" panose="02010600030101010101" pitchFamily="2" charset="-122"/>
              </a:rPr>
              <a:t>Distribution of 8991 crystal structures of subset2w (Ln complexes with water in first shell) and  8,444 crystal structures of subset2w_org (Ln complexes with water and organic ligand(s) in first shell) .</a:t>
            </a:r>
          </a:p>
        </p:txBody>
      </p:sp>
      <p:pic>
        <p:nvPicPr>
          <p:cNvPr id="6" name="Picture 5">
            <a:extLst>
              <a:ext uri="{FF2B5EF4-FFF2-40B4-BE49-F238E27FC236}">
                <a16:creationId xmlns:a16="http://schemas.microsoft.com/office/drawing/2014/main" id="{576445F0-BD00-6DD4-A968-77934C5D690C}"/>
              </a:ext>
            </a:extLst>
          </p:cNvPr>
          <p:cNvPicPr>
            <a:picLocks noChangeAspect="1"/>
          </p:cNvPicPr>
          <p:nvPr/>
        </p:nvPicPr>
        <p:blipFill>
          <a:blip r:embed="rId4"/>
          <a:stretch>
            <a:fillRect/>
          </a:stretch>
        </p:blipFill>
        <p:spPr>
          <a:xfrm>
            <a:off x="5318111" y="1147989"/>
            <a:ext cx="5213687" cy="3988247"/>
          </a:xfrm>
          <a:prstGeom prst="rect">
            <a:avLst/>
          </a:prstGeom>
        </p:spPr>
      </p:pic>
      <p:pic>
        <p:nvPicPr>
          <p:cNvPr id="5" name="Picture 4">
            <a:extLst>
              <a:ext uri="{FF2B5EF4-FFF2-40B4-BE49-F238E27FC236}">
                <a16:creationId xmlns:a16="http://schemas.microsoft.com/office/drawing/2014/main" id="{BF3F9EF2-EBAD-1480-52B4-BF668574DDB4}"/>
              </a:ext>
            </a:extLst>
          </p:cNvPr>
          <p:cNvPicPr>
            <a:picLocks noChangeAspect="1"/>
          </p:cNvPicPr>
          <p:nvPr/>
        </p:nvPicPr>
        <p:blipFill>
          <a:blip r:embed="rId5"/>
          <a:stretch>
            <a:fillRect/>
          </a:stretch>
        </p:blipFill>
        <p:spPr>
          <a:xfrm>
            <a:off x="782873" y="1202825"/>
            <a:ext cx="5067017" cy="3876051"/>
          </a:xfrm>
          <a:prstGeom prst="rect">
            <a:avLst/>
          </a:prstGeom>
        </p:spPr>
      </p:pic>
      <p:sp>
        <p:nvSpPr>
          <p:cNvPr id="9" name="TextBox 8">
            <a:extLst>
              <a:ext uri="{FF2B5EF4-FFF2-40B4-BE49-F238E27FC236}">
                <a16:creationId xmlns:a16="http://schemas.microsoft.com/office/drawing/2014/main" id="{9032E204-DF89-F2B8-E9CC-881451B2B7AB}"/>
              </a:ext>
            </a:extLst>
          </p:cNvPr>
          <p:cNvSpPr txBox="1"/>
          <p:nvPr/>
        </p:nvSpPr>
        <p:spPr>
          <a:xfrm>
            <a:off x="319002" y="5063680"/>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S1.  </a:t>
            </a:r>
            <a:r>
              <a:rPr lang="en-US">
                <a:latin typeface="Times New Roman" panose="02020603050405020304" pitchFamily="18" charset="0"/>
                <a:ea typeface="DengXian" panose="02010600030101010101" pitchFamily="2" charset="-122"/>
              </a:rPr>
              <a:t>Distribution of 4209 crystal structures of subset2n (Ln complexes with nitrate in first shell) and  3840 crystal structures of subset2n_org (Ln complexes with nitrate and organic ligand(s) in first shell) .</a:t>
            </a:r>
          </a:p>
        </p:txBody>
      </p:sp>
    </p:spTree>
    <p:extLst>
      <p:ext uri="{BB962C8B-B14F-4D97-AF65-F5344CB8AC3E}">
        <p14:creationId xmlns:p14="http://schemas.microsoft.com/office/powerpoint/2010/main" val="39538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3</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1200329"/>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(a)Distribution of the 53370 crystal structures of Subset 1 (all Ln complexes) and the </a:t>
            </a:r>
            <a:r>
              <a:rPr lang="en-US">
                <a:latin typeface="Times New Roman" panose="02020603050405020304" pitchFamily="18" charset="0"/>
                <a:ea typeface="DengXian" panose="02010600030101010101" pitchFamily="2" charset="-122"/>
              </a:rPr>
              <a:t>29891</a:t>
            </a:r>
            <a:r>
              <a:rPr lang="en-US" sz="1800">
                <a:effectLst/>
                <a:latin typeface="Times New Roman" panose="02020603050405020304" pitchFamily="18" charset="0"/>
                <a:ea typeface="DengXian" panose="02010600030101010101" pitchFamily="2" charset="-122"/>
              </a:rPr>
              <a:t> crystal structures of Subset 2 (mononuclear Ln complexes) over the Ln series. (b)</a:t>
            </a:r>
            <a:r>
              <a:rPr lang="en-US">
                <a:latin typeface="Times New Roman" panose="02020603050405020304" pitchFamily="18" charset="0"/>
                <a:ea typeface="DengXian" panose="02010600030101010101" pitchFamily="2" charset="-122"/>
              </a:rPr>
              <a:t>Distribution of 8991 crystal structures of subset2w (Ln complexes with water in first shell) and 4209 crystal structures of subset2n (Ln complexes with nitrate in first shell) .</a:t>
            </a:r>
          </a:p>
        </p:txBody>
      </p:sp>
      <p:sp>
        <p:nvSpPr>
          <p:cNvPr id="9" name="TextBox 8">
            <a:extLst>
              <a:ext uri="{FF2B5EF4-FFF2-40B4-BE49-F238E27FC236}">
                <a16:creationId xmlns:a16="http://schemas.microsoft.com/office/drawing/2014/main" id="{2518E67D-76F0-BC51-68EE-839A05337919}"/>
              </a:ext>
            </a:extLst>
          </p:cNvPr>
          <p:cNvSpPr txBox="1"/>
          <p:nvPr/>
        </p:nvSpPr>
        <p:spPr>
          <a:xfrm>
            <a:off x="482795" y="1603832"/>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801E8299-3DEB-56DE-312F-0C4D185CB73F}"/>
              </a:ext>
            </a:extLst>
          </p:cNvPr>
          <p:cNvSpPr txBox="1"/>
          <p:nvPr/>
        </p:nvSpPr>
        <p:spPr>
          <a:xfrm>
            <a:off x="4629273" y="160382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6" name="Picture 15">
            <a:extLst>
              <a:ext uri="{FF2B5EF4-FFF2-40B4-BE49-F238E27FC236}">
                <a16:creationId xmlns:a16="http://schemas.microsoft.com/office/drawing/2014/main" id="{EF036456-C98C-5BAD-8461-FAC0A84FD208}"/>
              </a:ext>
            </a:extLst>
          </p:cNvPr>
          <p:cNvPicPr>
            <a:picLocks noChangeAspect="1"/>
          </p:cNvPicPr>
          <p:nvPr/>
        </p:nvPicPr>
        <p:blipFill rotWithShape="1">
          <a:blip r:embed="rId4"/>
          <a:srcRect l="7261" t="9366" r="13182" b="11216"/>
          <a:stretch/>
        </p:blipFill>
        <p:spPr>
          <a:xfrm>
            <a:off x="709780" y="1973164"/>
            <a:ext cx="4086962" cy="3131727"/>
          </a:xfrm>
          <a:prstGeom prst="rect">
            <a:avLst/>
          </a:prstGeom>
        </p:spPr>
      </p:pic>
      <p:pic>
        <p:nvPicPr>
          <p:cNvPr id="18" name="Picture 17">
            <a:extLst>
              <a:ext uri="{FF2B5EF4-FFF2-40B4-BE49-F238E27FC236}">
                <a16:creationId xmlns:a16="http://schemas.microsoft.com/office/drawing/2014/main" id="{58B1BB87-4583-917D-A786-7861202346B6}"/>
              </a:ext>
            </a:extLst>
          </p:cNvPr>
          <p:cNvPicPr>
            <a:picLocks noChangeAspect="1"/>
          </p:cNvPicPr>
          <p:nvPr/>
        </p:nvPicPr>
        <p:blipFill rotWithShape="1">
          <a:blip r:embed="rId5"/>
          <a:srcRect l="7500" t="9366" r="12943" b="11217"/>
          <a:stretch/>
        </p:blipFill>
        <p:spPr>
          <a:xfrm>
            <a:off x="4862670" y="1973164"/>
            <a:ext cx="4086962" cy="3131727"/>
          </a:xfrm>
          <a:prstGeom prst="rect">
            <a:avLst/>
          </a:prstGeom>
        </p:spPr>
      </p:pic>
    </p:spTree>
    <p:extLst>
      <p:ext uri="{BB962C8B-B14F-4D97-AF65-F5344CB8AC3E}">
        <p14:creationId xmlns:p14="http://schemas.microsoft.com/office/powerpoint/2010/main" val="1757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2.</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4</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2.</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number of (a)nitrate; (b)water in the first coordination shell.</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1" name="Picture 10">
            <a:extLst>
              <a:ext uri="{FF2B5EF4-FFF2-40B4-BE49-F238E27FC236}">
                <a16:creationId xmlns:a16="http://schemas.microsoft.com/office/drawing/2014/main" id="{A9BC796E-449A-39D5-20A4-7EFC17C00280}"/>
              </a:ext>
            </a:extLst>
          </p:cNvPr>
          <p:cNvPicPr>
            <a:picLocks noChangeAspect="1"/>
          </p:cNvPicPr>
          <p:nvPr/>
        </p:nvPicPr>
        <p:blipFill>
          <a:blip r:embed="rId4"/>
          <a:stretch>
            <a:fillRect/>
          </a:stretch>
        </p:blipFill>
        <p:spPr>
          <a:xfrm>
            <a:off x="4809477" y="1546292"/>
            <a:ext cx="5137150" cy="3943350"/>
          </a:xfrm>
          <a:prstGeom prst="rect">
            <a:avLst/>
          </a:prstGeom>
        </p:spPr>
      </p:pic>
      <p:pic>
        <p:nvPicPr>
          <p:cNvPr id="13" name="Picture 12">
            <a:extLst>
              <a:ext uri="{FF2B5EF4-FFF2-40B4-BE49-F238E27FC236}">
                <a16:creationId xmlns:a16="http://schemas.microsoft.com/office/drawing/2014/main" id="{E234E97E-6903-2FF7-D322-05296D387280}"/>
              </a:ext>
            </a:extLst>
          </p:cNvPr>
          <p:cNvPicPr>
            <a:picLocks noChangeAspect="1"/>
          </p:cNvPicPr>
          <p:nvPr/>
        </p:nvPicPr>
        <p:blipFill>
          <a:blip r:embed="rId5"/>
          <a:stretch>
            <a:fillRect/>
          </a:stretch>
        </p:blipFill>
        <p:spPr>
          <a:xfrm>
            <a:off x="646422" y="1546288"/>
            <a:ext cx="5137150" cy="3943350"/>
          </a:xfrm>
          <a:prstGeom prst="rect">
            <a:avLst/>
          </a:prstGeom>
        </p:spPr>
      </p:pic>
    </p:spTree>
    <p:extLst>
      <p:ext uri="{BB962C8B-B14F-4D97-AF65-F5344CB8AC3E}">
        <p14:creationId xmlns:p14="http://schemas.microsoft.com/office/powerpoint/2010/main" val="172875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3.</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5</a:t>
            </a:fld>
            <a:endParaRPr lang="en-US"/>
          </a:p>
        </p:txBody>
      </p:sp>
      <p:sp>
        <p:nvSpPr>
          <p:cNvPr id="5" name="TextBox 4">
            <a:extLst>
              <a:ext uri="{FF2B5EF4-FFF2-40B4-BE49-F238E27FC236}">
                <a16:creationId xmlns:a16="http://schemas.microsoft.com/office/drawing/2014/main" id="{9CB0378C-DD29-230A-C449-BB7B8680D2BA}"/>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3.</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3673 crystal structures of subset2n_org_1 (nitrates in first shell have only mode: bidentate) and  167 crystal structures of subset2n_org_2 (nitrates in first shell have both two modes: monodentate and bidentate) .</a:t>
            </a:r>
          </a:p>
        </p:txBody>
      </p:sp>
      <p:pic>
        <p:nvPicPr>
          <p:cNvPr id="10" name="Picture 9">
            <a:extLst>
              <a:ext uri="{FF2B5EF4-FFF2-40B4-BE49-F238E27FC236}">
                <a16:creationId xmlns:a16="http://schemas.microsoft.com/office/drawing/2014/main" id="{069962A3-6AAD-3706-94B6-CBF715DCF8EE}"/>
              </a:ext>
            </a:extLst>
          </p:cNvPr>
          <p:cNvPicPr>
            <a:picLocks noChangeAspect="1"/>
          </p:cNvPicPr>
          <p:nvPr/>
        </p:nvPicPr>
        <p:blipFill rotWithShape="1">
          <a:blip r:embed="rId4"/>
          <a:srcRect l="8588" t="10111" r="13045" b="11643"/>
          <a:stretch/>
        </p:blipFill>
        <p:spPr>
          <a:xfrm>
            <a:off x="3657600" y="1495752"/>
            <a:ext cx="4614389" cy="3524361"/>
          </a:xfrm>
          <a:prstGeom prst="rect">
            <a:avLst/>
          </a:prstGeom>
        </p:spPr>
      </p:pic>
    </p:spTree>
    <p:extLst>
      <p:ext uri="{BB962C8B-B14F-4D97-AF65-F5344CB8AC3E}">
        <p14:creationId xmlns:p14="http://schemas.microsoft.com/office/powerpoint/2010/main" val="78277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4</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6</a:t>
            </a:fld>
            <a:endParaRPr lang="en-US"/>
          </a:p>
        </p:txBody>
      </p:sp>
      <p:pic>
        <p:nvPicPr>
          <p:cNvPr id="4" name="Picture 3">
            <a:extLst>
              <a:ext uri="{FF2B5EF4-FFF2-40B4-BE49-F238E27FC236}">
                <a16:creationId xmlns:a16="http://schemas.microsoft.com/office/drawing/2014/main" id="{3E781395-7C43-1DD7-1B92-27E7D394CE4B}"/>
              </a:ext>
            </a:extLst>
          </p:cNvPr>
          <p:cNvPicPr>
            <a:picLocks noChangeAspect="1"/>
          </p:cNvPicPr>
          <p:nvPr/>
        </p:nvPicPr>
        <p:blipFill rotWithShape="1">
          <a:blip r:embed="rId4"/>
          <a:srcRect l="7948" t="9377" r="13585" b="11269"/>
          <a:stretch/>
        </p:blipFill>
        <p:spPr>
          <a:xfrm>
            <a:off x="3415374" y="1374639"/>
            <a:ext cx="5001951" cy="3869524"/>
          </a:xfrm>
          <a:prstGeom prst="rect">
            <a:avLst/>
          </a:prstGeom>
        </p:spPr>
      </p:pic>
      <p:sp>
        <p:nvSpPr>
          <p:cNvPr id="5" name="TextBox 4">
            <a:extLst>
              <a:ext uri="{FF2B5EF4-FFF2-40B4-BE49-F238E27FC236}">
                <a16:creationId xmlns:a16="http://schemas.microsoft.com/office/drawing/2014/main" id="{FFF631A5-928D-717A-31FC-A6D481BCD3BE}"/>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4.</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2905 crystal structures of subset2n_no_w_org (nitrates but no water in first shell) ; 935 crystal structures of subset2n_w_org (both nitrates and water in first shell) ; 7509 crystal structures of subset2w_no_n_org (water but no nitrates in first shell) .</a:t>
            </a:r>
          </a:p>
        </p:txBody>
      </p:sp>
    </p:spTree>
    <p:extLst>
      <p:ext uri="{BB962C8B-B14F-4D97-AF65-F5344CB8AC3E}">
        <p14:creationId xmlns:p14="http://schemas.microsoft.com/office/powerpoint/2010/main" val="129717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5.</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7</a:t>
            </a:fld>
            <a:endParaRPr lang="en-US"/>
          </a:p>
        </p:txBody>
      </p:sp>
      <p:sp>
        <p:nvSpPr>
          <p:cNvPr id="4" name="TextBox 3">
            <a:extLst>
              <a:ext uri="{FF2B5EF4-FFF2-40B4-BE49-F238E27FC236}">
                <a16:creationId xmlns:a16="http://schemas.microsoft.com/office/drawing/2014/main" id="{5877D320-11AB-7BBD-A56A-22BF38E4928E}"/>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5.</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coordination number of the first coordination shell of Ln complexes in subset2 (</a:t>
            </a:r>
            <a:r>
              <a:rPr lang="en-US" altLang="zh-CN">
                <a:latin typeface="Times New Roman" panose="02020603050405020304" pitchFamily="18" charset="0"/>
                <a:ea typeface="DengXian" panose="02010600030101010101" pitchFamily="2" charset="-122"/>
              </a:rPr>
              <a:t>black</a:t>
            </a:r>
            <a:r>
              <a:rPr lang="en-US">
                <a:latin typeface="Times New Roman" panose="02020603050405020304" pitchFamily="18" charset="0"/>
                <a:ea typeface="DengXian" panose="02010600030101010101" pitchFamily="2" charset="-122"/>
              </a:rPr>
              <a:t>) ,subset2n (</a:t>
            </a:r>
            <a:r>
              <a:rPr lang="en-US" altLang="zh-CN">
                <a:latin typeface="Times New Roman" panose="02020603050405020304" pitchFamily="18" charset="0"/>
                <a:ea typeface="DengXian" panose="02010600030101010101" pitchFamily="2" charset="-122"/>
              </a:rPr>
              <a:t>blue</a:t>
            </a:r>
            <a:r>
              <a:rPr lang="en-US">
                <a:latin typeface="Times New Roman" panose="02020603050405020304" pitchFamily="18" charset="0"/>
                <a:ea typeface="DengXian" panose="02010600030101010101" pitchFamily="2" charset="-122"/>
              </a:rPr>
              <a:t>) and subset2w (red) across the Ln series; Standard deviations are shown as the error bars.</a:t>
            </a:r>
          </a:p>
        </p:txBody>
      </p:sp>
      <p:pic>
        <p:nvPicPr>
          <p:cNvPr id="6" name="Picture 5">
            <a:extLst>
              <a:ext uri="{FF2B5EF4-FFF2-40B4-BE49-F238E27FC236}">
                <a16:creationId xmlns:a16="http://schemas.microsoft.com/office/drawing/2014/main" id="{540A97E8-3977-8F3A-F14B-8F29E72601CE}"/>
              </a:ext>
            </a:extLst>
          </p:cNvPr>
          <p:cNvPicPr>
            <a:picLocks noChangeAspect="1"/>
          </p:cNvPicPr>
          <p:nvPr/>
        </p:nvPicPr>
        <p:blipFill>
          <a:blip r:embed="rId4"/>
          <a:stretch>
            <a:fillRect/>
          </a:stretch>
        </p:blipFill>
        <p:spPr>
          <a:xfrm>
            <a:off x="2690328" y="814757"/>
            <a:ext cx="6811343" cy="5228485"/>
          </a:xfrm>
          <a:prstGeom prst="rect">
            <a:avLst/>
          </a:prstGeom>
        </p:spPr>
      </p:pic>
    </p:spTree>
    <p:extLst>
      <p:ext uri="{BB962C8B-B14F-4D97-AF65-F5344CB8AC3E}">
        <p14:creationId xmlns:p14="http://schemas.microsoft.com/office/powerpoint/2010/main" val="318564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8</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solidFill>
                  <a:srgbClr val="FF0000"/>
                </a:solidFill>
                <a:effectLst/>
                <a:latin typeface="Times New Roman" panose="02020603050405020304" pitchFamily="18" charset="0"/>
                <a:ea typeface="DengXian" panose="02010600030101010101" pitchFamily="2" charset="-122"/>
              </a:rPr>
              <a:t>Figure 6.</a:t>
            </a:r>
            <a:r>
              <a:rPr lang="en-US" sz="1800">
                <a:solidFill>
                  <a:srgbClr val="FF0000"/>
                </a:solidFill>
                <a:effectLst/>
                <a:latin typeface="Times New Roman" panose="02020603050405020304" pitchFamily="18" charset="0"/>
                <a:ea typeface="DengXian" panose="02010600030101010101" pitchFamily="2" charset="-122"/>
              </a:rPr>
              <a:t> </a:t>
            </a:r>
            <a:r>
              <a:rPr lang="en-US" altLang="zh-CN">
                <a:solidFill>
                  <a:srgbClr val="FF0000"/>
                </a:solidFill>
                <a:latin typeface="Times New Roman" panose="02020603050405020304" pitchFamily="18" charset="0"/>
                <a:ea typeface="DengXian" panose="02010600030101010101" pitchFamily="2" charset="-122"/>
              </a:rPr>
              <a:t>Distribution of net charge of the first coordination shell in (a)subset2n and (b)subset2w. </a:t>
            </a:r>
            <a:endParaRPr lang="en-US">
              <a:solidFill>
                <a:srgbClr val="FF0000"/>
              </a:solidFill>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3" name="Picture 2">
            <a:extLst>
              <a:ext uri="{FF2B5EF4-FFF2-40B4-BE49-F238E27FC236}">
                <a16:creationId xmlns:a16="http://schemas.microsoft.com/office/drawing/2014/main" id="{98E1F918-BF4F-80D5-7842-E75A974C6ADF}"/>
              </a:ext>
            </a:extLst>
          </p:cNvPr>
          <p:cNvPicPr>
            <a:picLocks noChangeAspect="1"/>
          </p:cNvPicPr>
          <p:nvPr/>
        </p:nvPicPr>
        <p:blipFill rotWithShape="1">
          <a:blip r:embed="rId4"/>
          <a:srcRect l="7316" t="17074" r="7068" b="3373"/>
          <a:stretch/>
        </p:blipFill>
        <p:spPr>
          <a:xfrm>
            <a:off x="1426736" y="1737690"/>
            <a:ext cx="2755311" cy="2725009"/>
          </a:xfrm>
          <a:prstGeom prst="rect">
            <a:avLst/>
          </a:prstGeom>
        </p:spPr>
      </p:pic>
      <p:pic>
        <p:nvPicPr>
          <p:cNvPr id="4" name="Picture 3">
            <a:extLst>
              <a:ext uri="{FF2B5EF4-FFF2-40B4-BE49-F238E27FC236}">
                <a16:creationId xmlns:a16="http://schemas.microsoft.com/office/drawing/2014/main" id="{1E9778E0-9992-6E36-BF4A-83FA05386850}"/>
              </a:ext>
            </a:extLst>
          </p:cNvPr>
          <p:cNvPicPr>
            <a:picLocks noChangeAspect="1"/>
          </p:cNvPicPr>
          <p:nvPr/>
        </p:nvPicPr>
        <p:blipFill rotWithShape="1">
          <a:blip r:embed="rId5"/>
          <a:srcRect l="18648" t="23128" r="15787"/>
          <a:stretch/>
        </p:blipFill>
        <p:spPr>
          <a:xfrm>
            <a:off x="5474058" y="1916877"/>
            <a:ext cx="2143693" cy="2366633"/>
          </a:xfrm>
          <a:prstGeom prst="rect">
            <a:avLst/>
          </a:prstGeom>
        </p:spPr>
      </p:pic>
    </p:spTree>
    <p:extLst>
      <p:ext uri="{BB962C8B-B14F-4D97-AF65-F5344CB8AC3E}">
        <p14:creationId xmlns:p14="http://schemas.microsoft.com/office/powerpoint/2010/main" val="21961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7</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9</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a:t>
            </a:r>
            <a:r>
              <a:rPr lang="en-US" b="1">
                <a:latin typeface="Times New Roman" panose="02020603050405020304" pitchFamily="18" charset="0"/>
                <a:ea typeface="DengXian" panose="02010600030101010101" pitchFamily="2" charset="-122"/>
              </a:rPr>
              <a:t>7</a:t>
            </a:r>
            <a:r>
              <a:rPr lang="en-US" sz="1800" b="1">
                <a:effectLst/>
                <a:latin typeface="Times New Roman" panose="02020603050405020304" pitchFamily="18" charset="0"/>
                <a:ea typeface="DengXian" panose="02010600030101010101" pitchFamily="2" charset="-122"/>
              </a:rPr>
              <a:t>.</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ratio of  nitrate/water in first coordination shell in subset2n_w_org across the Ln series; Standard deviations are shown as the error bars.</a:t>
            </a:r>
          </a:p>
        </p:txBody>
      </p:sp>
      <p:pic>
        <p:nvPicPr>
          <p:cNvPr id="9" name="Picture 8">
            <a:extLst>
              <a:ext uri="{FF2B5EF4-FFF2-40B4-BE49-F238E27FC236}">
                <a16:creationId xmlns:a16="http://schemas.microsoft.com/office/drawing/2014/main" id="{8D5565DE-F182-E0B9-7A45-DF1E0B4625CE}"/>
              </a:ext>
            </a:extLst>
          </p:cNvPr>
          <p:cNvPicPr>
            <a:picLocks noChangeAspect="1"/>
          </p:cNvPicPr>
          <p:nvPr/>
        </p:nvPicPr>
        <p:blipFill rotWithShape="1">
          <a:blip r:embed="rId4"/>
          <a:srcRect l="9303" t="10483" r="12985" b="10578"/>
          <a:stretch/>
        </p:blipFill>
        <p:spPr>
          <a:xfrm>
            <a:off x="3663656" y="1580523"/>
            <a:ext cx="4644667" cy="3609139"/>
          </a:xfrm>
          <a:prstGeom prst="rect">
            <a:avLst/>
          </a:prstGeom>
        </p:spPr>
      </p:pic>
    </p:spTree>
    <p:extLst>
      <p:ext uri="{BB962C8B-B14F-4D97-AF65-F5344CB8AC3E}">
        <p14:creationId xmlns:p14="http://schemas.microsoft.com/office/powerpoint/2010/main" val="147228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Widescreen</PresentationFormat>
  <Paragraphs>99</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Figure 1. (old)</vt:lpstr>
      <vt:lpstr>Figure SI </vt:lpstr>
      <vt:lpstr>Figure 1.</vt:lpstr>
      <vt:lpstr>Figure 2.</vt:lpstr>
      <vt:lpstr>Figure 3.</vt:lpstr>
      <vt:lpstr>Figure 4.</vt:lpstr>
      <vt:lpstr>Figure 5.</vt:lpstr>
      <vt:lpstr>Figure 6.</vt:lpstr>
      <vt:lpstr>Figure 7.</vt:lpstr>
      <vt:lpstr>Figure 8.</vt:lpstr>
      <vt:lpstr>PowerPoint Presentation</vt:lpstr>
      <vt:lpstr>Figure 6.</vt:lpstr>
      <vt:lpstr>PowerPoint Presentation</vt:lpstr>
      <vt:lpstr>Figure 6.</vt:lpstr>
      <vt:lpstr>Figure 7.</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dc:title>
  <dc:creator>Li, Shicheng</dc:creator>
  <cp:lastModifiedBy>Li, Shicheng</cp:lastModifiedBy>
  <cp:revision>1</cp:revision>
  <dcterms:created xsi:type="dcterms:W3CDTF">2024-06-18T18:48:46Z</dcterms:created>
  <dcterms:modified xsi:type="dcterms:W3CDTF">2024-07-15T01:15:05Z</dcterms:modified>
</cp:coreProperties>
</file>