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7" r:id="rId4"/>
    <p:sldId id="293" r:id="rId5"/>
    <p:sldId id="280" r:id="rId6"/>
    <p:sldId id="282" r:id="rId7"/>
    <p:sldId id="283" r:id="rId8"/>
    <p:sldId id="292" r:id="rId9"/>
    <p:sldId id="284" r:id="rId10"/>
    <p:sldId id="288" r:id="rId11"/>
    <p:sldId id="286" r:id="rId12"/>
    <p:sldId id="258" r:id="rId13"/>
    <p:sldId id="290" r:id="rId14"/>
    <p:sldId id="285" r:id="rId15"/>
    <p:sldId id="289"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221" dt="2024-07-15T20:38:43.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C8EB9581-3A01-49CB-991F-1FA336667468}"/>
    <pc:docChg chg="undo custSel addSld delSld modSld sldOrd">
      <pc:chgData name="Li, Shicheng" userId="7425521c-7c11-4331-97d3-6e2702dd7f11" providerId="ADAL" clId="{C8EB9581-3A01-49CB-991F-1FA336667468}" dt="2024-07-11T16:02:36.557" v="585" actId="1076"/>
      <pc:docMkLst>
        <pc:docMk/>
      </pc:docMkLst>
      <pc:sldChg chg="addSp delSp modSp add mod">
        <pc:chgData name="Li, Shicheng" userId="7425521c-7c11-4331-97d3-6e2702dd7f11" providerId="ADAL" clId="{C8EB9581-3A01-49CB-991F-1FA336667468}" dt="2024-07-08T13:49:18.714" v="360" actId="20577"/>
        <pc:sldMkLst>
          <pc:docMk/>
          <pc:sldMk cId="2055877699" sldId="258"/>
        </pc:sldMkLst>
        <pc:spChg chg="add del mod">
          <ac:chgData name="Li, Shicheng" userId="7425521c-7c11-4331-97d3-6e2702dd7f11" providerId="ADAL" clId="{C8EB9581-3A01-49CB-991F-1FA336667468}" dt="2024-07-08T06:16:20.446" v="290"/>
          <ac:spMkLst>
            <pc:docMk/>
            <pc:sldMk cId="2055877699" sldId="258"/>
            <ac:spMk id="2" creationId="{9D4C6068-A60F-20DE-5D76-057C414B90D0}"/>
          </ac:spMkLst>
        </pc:spChg>
        <pc:spChg chg="add mod">
          <ac:chgData name="Li, Shicheng" userId="7425521c-7c11-4331-97d3-6e2702dd7f11" providerId="ADAL" clId="{C8EB9581-3A01-49CB-991F-1FA336667468}" dt="2024-07-08T13:49:18.714" v="360" actId="20577"/>
          <ac:spMkLst>
            <pc:docMk/>
            <pc:sldMk cId="2055877699" sldId="258"/>
            <ac:spMk id="3" creationId="{B272B15D-E657-B5C7-C690-143234EA7BD0}"/>
          </ac:spMkLst>
        </pc:spChg>
        <pc:spChg chg="mod">
          <ac:chgData name="Li, Shicheng" userId="7425521c-7c11-4331-97d3-6e2702dd7f11" providerId="ADAL" clId="{C8EB9581-3A01-49CB-991F-1FA336667468}" dt="2024-07-08T06:16:01.537" v="262" actId="1038"/>
          <ac:spMkLst>
            <pc:docMk/>
            <pc:sldMk cId="2055877699" sldId="258"/>
            <ac:spMk id="8" creationId="{5E65013E-96B4-E275-2ADB-2302B617812B}"/>
          </ac:spMkLst>
        </pc:spChg>
        <pc:spChg chg="mod">
          <ac:chgData name="Li, Shicheng" userId="7425521c-7c11-4331-97d3-6e2702dd7f11" providerId="ADAL" clId="{C8EB9581-3A01-49CB-991F-1FA336667468}" dt="2024-07-08T06:16:01.537" v="262" actId="1038"/>
          <ac:spMkLst>
            <pc:docMk/>
            <pc:sldMk cId="2055877699" sldId="258"/>
            <ac:spMk id="9" creationId="{A1767496-3139-BD9F-F8E1-2B5CDDDFF418}"/>
          </ac:spMkLst>
        </pc:spChg>
        <pc:picChg chg="del mod">
          <ac:chgData name="Li, Shicheng" userId="7425521c-7c11-4331-97d3-6e2702dd7f11" providerId="ADAL" clId="{C8EB9581-3A01-49CB-991F-1FA336667468}" dt="2024-07-08T06:23:10.070" v="315" actId="478"/>
          <ac:picMkLst>
            <pc:docMk/>
            <pc:sldMk cId="2055877699" sldId="258"/>
            <ac:picMk id="4" creationId="{668D1143-8318-5D33-C82B-A0DFAB60C2B7}"/>
          </ac:picMkLst>
        </pc:picChg>
        <pc:picChg chg="del mod">
          <ac:chgData name="Li, Shicheng" userId="7425521c-7c11-4331-97d3-6e2702dd7f11" providerId="ADAL" clId="{C8EB9581-3A01-49CB-991F-1FA336667468}" dt="2024-07-08T06:23:08.375" v="314" actId="478"/>
          <ac:picMkLst>
            <pc:docMk/>
            <pc:sldMk cId="2055877699" sldId="258"/>
            <ac:picMk id="5" creationId="{68A527AE-5092-9675-DC91-A27C277EA71C}"/>
          </ac:picMkLst>
        </pc:picChg>
        <pc:picChg chg="del mod">
          <ac:chgData name="Li, Shicheng" userId="7425521c-7c11-4331-97d3-6e2702dd7f11" providerId="ADAL" clId="{C8EB9581-3A01-49CB-991F-1FA336667468}" dt="2024-07-08T06:23:13.562" v="317" actId="478"/>
          <ac:picMkLst>
            <pc:docMk/>
            <pc:sldMk cId="2055877699" sldId="258"/>
            <ac:picMk id="6" creationId="{1A917083-A40B-0B98-F02D-FE654F9268A2}"/>
          </ac:picMkLst>
        </pc:picChg>
        <pc:picChg chg="del mod">
          <ac:chgData name="Li, Shicheng" userId="7425521c-7c11-4331-97d3-6e2702dd7f11" providerId="ADAL" clId="{C8EB9581-3A01-49CB-991F-1FA336667468}" dt="2024-07-08T06:23:11.875" v="316" actId="478"/>
          <ac:picMkLst>
            <pc:docMk/>
            <pc:sldMk cId="2055877699" sldId="258"/>
            <ac:picMk id="7" creationId="{B46396F8-B445-E00B-E752-48049959F18A}"/>
          </ac:picMkLst>
        </pc:picChg>
        <pc:picChg chg="add mod">
          <ac:chgData name="Li, Shicheng" userId="7425521c-7c11-4331-97d3-6e2702dd7f11" providerId="ADAL" clId="{C8EB9581-3A01-49CB-991F-1FA336667468}" dt="2024-07-08T06:24:10.728" v="329" actId="1076"/>
          <ac:picMkLst>
            <pc:docMk/>
            <pc:sldMk cId="2055877699" sldId="258"/>
            <ac:picMk id="1025" creationId="{D9DF8512-C9B0-F708-BD0A-2A94FC619091}"/>
          </ac:picMkLst>
        </pc:picChg>
        <pc:picChg chg="add mod">
          <ac:chgData name="Li, Shicheng" userId="7425521c-7c11-4331-97d3-6e2702dd7f11" providerId="ADAL" clId="{C8EB9581-3A01-49CB-991F-1FA336667468}" dt="2024-07-08T06:24:08.056" v="328" actId="1076"/>
          <ac:picMkLst>
            <pc:docMk/>
            <pc:sldMk cId="2055877699" sldId="258"/>
            <ac:picMk id="1026" creationId="{1E275BCF-FFF0-576B-8C2C-E753927CF845}"/>
          </ac:picMkLst>
        </pc:picChg>
      </pc:sldChg>
      <pc:sldChg chg="modSp mod ord">
        <pc:chgData name="Li, Shicheng" userId="7425521c-7c11-4331-97d3-6e2702dd7f11" providerId="ADAL" clId="{C8EB9581-3A01-49CB-991F-1FA336667468}" dt="2024-07-08T06:25:47.583" v="335"/>
        <pc:sldMkLst>
          <pc:docMk/>
          <pc:sldMk cId="3626113393" sldId="278"/>
        </pc:sldMkLst>
        <pc:spChg chg="mod">
          <ac:chgData name="Li, Shicheng" userId="7425521c-7c11-4331-97d3-6e2702dd7f11" providerId="ADAL" clId="{C8EB9581-3A01-49CB-991F-1FA336667468}" dt="2024-07-08T05:24:57.191" v="85" actId="20577"/>
          <ac:spMkLst>
            <pc:docMk/>
            <pc:sldMk cId="3626113393" sldId="278"/>
            <ac:spMk id="2" creationId="{001E3F70-DC66-8477-9E54-EC5216071F23}"/>
          </ac:spMkLst>
        </pc:spChg>
      </pc:sldChg>
      <pc:sldChg chg="ord">
        <pc:chgData name="Li, Shicheng" userId="7425521c-7c11-4331-97d3-6e2702dd7f11" providerId="ADAL" clId="{C8EB9581-3A01-49CB-991F-1FA336667468}" dt="2024-07-08T05:53:51.515" v="110"/>
        <pc:sldMkLst>
          <pc:docMk/>
          <pc:sldMk cId="3953875622" sldId="279"/>
        </pc:sldMkLst>
      </pc:sldChg>
      <pc:sldChg chg="delSp modSp mod">
        <pc:chgData name="Li, Shicheng" userId="7425521c-7c11-4331-97d3-6e2702dd7f11" providerId="ADAL" clId="{C8EB9581-3A01-49CB-991F-1FA336667468}" dt="2024-07-08T05:54:22.078" v="113" actId="1076"/>
        <pc:sldMkLst>
          <pc:docMk/>
          <pc:sldMk cId="3185644417" sldId="283"/>
        </pc:sldMkLst>
        <pc:spChg chg="mod">
          <ac:chgData name="Li, Shicheng" userId="7425521c-7c11-4331-97d3-6e2702dd7f11" providerId="ADAL" clId="{C8EB9581-3A01-49CB-991F-1FA336667468}" dt="2024-07-01T18:22:21.694" v="59" actId="20577"/>
          <ac:spMkLst>
            <pc:docMk/>
            <pc:sldMk cId="3185644417" sldId="283"/>
            <ac:spMk id="4" creationId="{5877D320-11AB-7BBD-A56A-22BF38E4928E}"/>
          </ac:spMkLst>
        </pc:spChg>
        <pc:picChg chg="del mod">
          <ac:chgData name="Li, Shicheng" userId="7425521c-7c11-4331-97d3-6e2702dd7f11" providerId="ADAL" clId="{C8EB9581-3A01-49CB-991F-1FA336667468}" dt="2024-07-08T05:54:13.257" v="112" actId="478"/>
          <ac:picMkLst>
            <pc:docMk/>
            <pc:sldMk cId="3185644417" sldId="283"/>
            <ac:picMk id="3" creationId="{6EA4C9B3-D6D2-C7BD-BDF7-8434B34B5FA0}"/>
          </ac:picMkLst>
        </pc:picChg>
        <pc:picChg chg="mod">
          <ac:chgData name="Li, Shicheng" userId="7425521c-7c11-4331-97d3-6e2702dd7f11" providerId="ADAL" clId="{C8EB9581-3A01-49CB-991F-1FA336667468}" dt="2024-07-08T05:54:22.078" v="113" actId="1076"/>
          <ac:picMkLst>
            <pc:docMk/>
            <pc:sldMk cId="3185644417" sldId="283"/>
            <ac:picMk id="6" creationId="{540A97E8-3977-8F3A-F14B-8F29E72601CE}"/>
          </ac:picMkLst>
        </pc:picChg>
      </pc:sldChg>
      <pc:sldChg chg="delSp mod ord">
        <pc:chgData name="Li, Shicheng" userId="7425521c-7c11-4331-97d3-6e2702dd7f11" providerId="ADAL" clId="{C8EB9581-3A01-49CB-991F-1FA336667468}" dt="2024-07-08T04:28:24.965" v="78"/>
        <pc:sldMkLst>
          <pc:docMk/>
          <pc:sldMk cId="4049957910" sldId="285"/>
        </pc:sldMkLst>
        <pc:picChg chg="del">
          <ac:chgData name="Li, Shicheng" userId="7425521c-7c11-4331-97d3-6e2702dd7f11" providerId="ADAL" clId="{C8EB9581-3A01-49CB-991F-1FA336667468}" dt="2024-07-01T15:45:35.458" v="1" actId="478"/>
          <ac:picMkLst>
            <pc:docMk/>
            <pc:sldMk cId="4049957910" sldId="285"/>
            <ac:picMk id="11" creationId="{97C35CDE-E6C8-62C5-9767-54CCCE2DF5DA}"/>
          </ac:picMkLst>
        </pc:picChg>
        <pc:picChg chg="del">
          <ac:chgData name="Li, Shicheng" userId="7425521c-7c11-4331-97d3-6e2702dd7f11" providerId="ADAL" clId="{C8EB9581-3A01-49CB-991F-1FA336667468}" dt="2024-07-01T15:45:37.455" v="2" actId="478"/>
          <ac:picMkLst>
            <pc:docMk/>
            <pc:sldMk cId="4049957910" sldId="285"/>
            <ac:picMk id="13" creationId="{8CDE5DBB-2338-5ED8-490A-EB62B456559C}"/>
          </ac:picMkLst>
        </pc:picChg>
      </pc:sldChg>
      <pc:sldChg chg="addSp delSp modSp mod">
        <pc:chgData name="Li, Shicheng" userId="7425521c-7c11-4331-97d3-6e2702dd7f11" providerId="ADAL" clId="{C8EB9581-3A01-49CB-991F-1FA336667468}" dt="2024-07-08T13:59:36.004" v="528" actId="1076"/>
        <pc:sldMkLst>
          <pc:docMk/>
          <pc:sldMk cId="1861708718" sldId="286"/>
        </pc:sldMkLst>
        <pc:spChg chg="mod">
          <ac:chgData name="Li, Shicheng" userId="7425521c-7c11-4331-97d3-6e2702dd7f11" providerId="ADAL" clId="{C8EB9581-3A01-49CB-991F-1FA336667468}" dt="2024-07-08T05:57:34.430" v="176" actId="20577"/>
          <ac:spMkLst>
            <pc:docMk/>
            <pc:sldMk cId="1861708718" sldId="286"/>
            <ac:spMk id="2" creationId="{001E3F70-DC66-8477-9E54-EC5216071F23}"/>
          </ac:spMkLst>
        </pc:spChg>
        <pc:spChg chg="mod">
          <ac:chgData name="Li, Shicheng" userId="7425521c-7c11-4331-97d3-6e2702dd7f11" providerId="ADAL" clId="{C8EB9581-3A01-49CB-991F-1FA336667468}" dt="2024-07-08T06:14:47.900" v="192" actId="20577"/>
          <ac:spMkLst>
            <pc:docMk/>
            <pc:sldMk cId="1861708718" sldId="286"/>
            <ac:spMk id="5" creationId="{A5A4C966-320C-39F1-540A-2B536DB93527}"/>
          </ac:spMkLst>
        </pc:spChg>
        <pc:spChg chg="add mod">
          <ac:chgData name="Li, Shicheng" userId="7425521c-7c11-4331-97d3-6e2702dd7f11" providerId="ADAL" clId="{C8EB9581-3A01-49CB-991F-1FA336667468}" dt="2024-07-08T13:59:36.004" v="528" actId="1076"/>
          <ac:spMkLst>
            <pc:docMk/>
            <pc:sldMk cId="1861708718" sldId="286"/>
            <ac:spMk id="31" creationId="{FFA1F4AB-8F41-1EE0-F0BB-63366BC0B6C7}"/>
          </ac:spMkLst>
        </pc:spChg>
        <pc:picChg chg="del">
          <ac:chgData name="Li, Shicheng" userId="7425521c-7c11-4331-97d3-6e2702dd7f11" providerId="ADAL" clId="{C8EB9581-3A01-49CB-991F-1FA336667468}" dt="2024-07-01T15:45:56.142" v="6" actId="478"/>
          <ac:picMkLst>
            <pc:docMk/>
            <pc:sldMk cId="1861708718" sldId="286"/>
            <ac:picMk id="4" creationId="{F5BD3E8C-9A67-02C2-98B9-362D49ACBDB7}"/>
          </ac:picMkLst>
        </pc:picChg>
        <pc:picChg chg="add del mod">
          <ac:chgData name="Li, Shicheng" userId="7425521c-7c11-4331-97d3-6e2702dd7f11" providerId="ADAL" clId="{C8EB9581-3A01-49CB-991F-1FA336667468}" dt="2024-07-08T06:13:42.530" v="183" actId="478"/>
          <ac:picMkLst>
            <pc:docMk/>
            <pc:sldMk cId="1861708718" sldId="286"/>
            <ac:picMk id="10" creationId="{7B212991-EA07-2C26-6EEA-F7BF991EACF9}"/>
          </ac:picMkLst>
        </pc:picChg>
        <pc:picChg chg="del">
          <ac:chgData name="Li, Shicheng" userId="7425521c-7c11-4331-97d3-6e2702dd7f11" providerId="ADAL" clId="{C8EB9581-3A01-49CB-991F-1FA336667468}" dt="2024-07-01T15:45:58.151" v="7" actId="478"/>
          <ac:picMkLst>
            <pc:docMk/>
            <pc:sldMk cId="1861708718" sldId="286"/>
            <ac:picMk id="12" creationId="{D9EFFC36-0B37-34B9-13F7-94657784182A}"/>
          </ac:picMkLst>
        </pc:picChg>
        <pc:picChg chg="add mod">
          <ac:chgData name="Li, Shicheng" userId="7425521c-7c11-4331-97d3-6e2702dd7f11" providerId="ADAL" clId="{C8EB9581-3A01-49CB-991F-1FA336667468}" dt="2024-07-01T15:52:20.794" v="22" actId="1076"/>
          <ac:picMkLst>
            <pc:docMk/>
            <pc:sldMk cId="1861708718" sldId="286"/>
            <ac:picMk id="13" creationId="{995D70F8-AFE6-0D41-469F-0FD47AC6C48E}"/>
          </ac:picMkLst>
        </pc:picChg>
        <pc:picChg chg="del">
          <ac:chgData name="Li, Shicheng" userId="7425521c-7c11-4331-97d3-6e2702dd7f11" providerId="ADAL" clId="{C8EB9581-3A01-49CB-991F-1FA336667468}" dt="2024-07-01T15:46:00.371" v="8" actId="478"/>
          <ac:picMkLst>
            <pc:docMk/>
            <pc:sldMk cId="1861708718" sldId="286"/>
            <ac:picMk id="16" creationId="{3F7BF0D1-F45F-FE7B-B525-DD22CE195DDD}"/>
          </ac:picMkLst>
        </pc:picChg>
        <pc:picChg chg="add del mod">
          <ac:chgData name="Li, Shicheng" userId="7425521c-7c11-4331-97d3-6e2702dd7f11" providerId="ADAL" clId="{C8EB9581-3A01-49CB-991F-1FA336667468}" dt="2024-07-01T15:51:43.808" v="17" actId="478"/>
          <ac:picMkLst>
            <pc:docMk/>
            <pc:sldMk cId="1861708718" sldId="286"/>
            <ac:picMk id="17" creationId="{1F8F4B95-8DD2-8314-0623-304BB4166082}"/>
          </ac:picMkLst>
        </pc:picChg>
        <pc:picChg chg="del">
          <ac:chgData name="Li, Shicheng" userId="7425521c-7c11-4331-97d3-6e2702dd7f11" providerId="ADAL" clId="{C8EB9581-3A01-49CB-991F-1FA336667468}" dt="2024-07-01T15:46:02.978" v="9" actId="478"/>
          <ac:picMkLst>
            <pc:docMk/>
            <pc:sldMk cId="1861708718" sldId="286"/>
            <ac:picMk id="18" creationId="{AC859D17-420E-3C2D-CDAC-51C89CC42EC6}"/>
          </ac:picMkLst>
        </pc:picChg>
        <pc:picChg chg="add del mod">
          <ac:chgData name="Li, Shicheng" userId="7425521c-7c11-4331-97d3-6e2702dd7f11" providerId="ADAL" clId="{C8EB9581-3A01-49CB-991F-1FA336667468}" dt="2024-07-08T06:13:44.696" v="184" actId="478"/>
          <ac:picMkLst>
            <pc:docMk/>
            <pc:sldMk cId="1861708718" sldId="286"/>
            <ac:picMk id="22" creationId="{9BB4433B-59C5-A3B8-2464-8A14FEA9CA69}"/>
          </ac:picMkLst>
        </pc:picChg>
        <pc:picChg chg="add mod">
          <ac:chgData name="Li, Shicheng" userId="7425521c-7c11-4331-97d3-6e2702dd7f11" providerId="ADAL" clId="{C8EB9581-3A01-49CB-991F-1FA336667468}" dt="2024-07-01T15:52:23.951" v="23" actId="1076"/>
          <ac:picMkLst>
            <pc:docMk/>
            <pc:sldMk cId="1861708718" sldId="286"/>
            <ac:picMk id="24" creationId="{3FB5D1DF-012A-3743-1ABC-9A2A18F1E03D}"/>
          </ac:picMkLst>
        </pc:picChg>
        <pc:picChg chg="add del mod">
          <ac:chgData name="Li, Shicheng" userId="7425521c-7c11-4331-97d3-6e2702dd7f11" providerId="ADAL" clId="{C8EB9581-3A01-49CB-991F-1FA336667468}" dt="2024-07-01T18:24:01.380" v="60" actId="478"/>
          <ac:picMkLst>
            <pc:docMk/>
            <pc:sldMk cId="1861708718" sldId="286"/>
            <ac:picMk id="26" creationId="{5BDC83FA-009F-2457-6E5B-24F7F727C592}"/>
          </ac:picMkLst>
        </pc:picChg>
        <pc:picChg chg="add mod">
          <ac:chgData name="Li, Shicheng" userId="7425521c-7c11-4331-97d3-6e2702dd7f11" providerId="ADAL" clId="{C8EB9581-3A01-49CB-991F-1FA336667468}" dt="2024-07-01T18:24:18.778" v="65" actId="1076"/>
          <ac:picMkLst>
            <pc:docMk/>
            <pc:sldMk cId="1861708718" sldId="286"/>
            <ac:picMk id="28" creationId="{A5DFB900-3B3D-BF42-1F0B-E5FA5F138DF8}"/>
          </ac:picMkLst>
        </pc:picChg>
        <pc:picChg chg="add mod">
          <ac:chgData name="Li, Shicheng" userId="7425521c-7c11-4331-97d3-6e2702dd7f11" providerId="ADAL" clId="{C8EB9581-3A01-49CB-991F-1FA336667468}" dt="2024-07-08T06:14:07.640" v="189" actId="1076"/>
          <ac:picMkLst>
            <pc:docMk/>
            <pc:sldMk cId="1861708718" sldId="286"/>
            <ac:picMk id="30" creationId="{5FD3A135-F6EC-1815-9E8F-194696EF19A3}"/>
          </ac:picMkLst>
        </pc:picChg>
      </pc:sldChg>
      <pc:sldChg chg="modSp mod">
        <pc:chgData name="Li, Shicheng" userId="7425521c-7c11-4331-97d3-6e2702dd7f11" providerId="ADAL" clId="{C8EB9581-3A01-49CB-991F-1FA336667468}" dt="2024-07-08T06:27:29.318" v="349" actId="20577"/>
        <pc:sldMkLst>
          <pc:docMk/>
          <pc:sldMk cId="1757090110" sldId="287"/>
        </pc:sldMkLst>
        <pc:spChg chg="mod">
          <ac:chgData name="Li, Shicheng" userId="7425521c-7c11-4331-97d3-6e2702dd7f11" providerId="ADAL" clId="{C8EB9581-3A01-49CB-991F-1FA336667468}" dt="2024-07-08T06:27:29.318" v="349" actId="20577"/>
          <ac:spMkLst>
            <pc:docMk/>
            <pc:sldMk cId="1757090110" sldId="287"/>
            <ac:spMk id="4" creationId="{B791E31B-51C9-ED56-F00E-638B69F194E5}"/>
          </ac:spMkLst>
        </pc:spChg>
      </pc:sldChg>
      <pc:sldChg chg="addSp delSp modSp add mod">
        <pc:chgData name="Li, Shicheng" userId="7425521c-7c11-4331-97d3-6e2702dd7f11" providerId="ADAL" clId="{C8EB9581-3A01-49CB-991F-1FA336667468}" dt="2024-07-11T16:02:36.557" v="585" actId="1076"/>
        <pc:sldMkLst>
          <pc:docMk/>
          <pc:sldMk cId="1497024170" sldId="288"/>
        </pc:sldMkLst>
        <pc:spChg chg="mod">
          <ac:chgData name="Li, Shicheng" userId="7425521c-7c11-4331-97d3-6e2702dd7f11" providerId="ADAL" clId="{C8EB9581-3A01-49CB-991F-1FA336667468}" dt="2024-07-08T05:56:24.499" v="154" actId="20577"/>
          <ac:spMkLst>
            <pc:docMk/>
            <pc:sldMk cId="1497024170" sldId="288"/>
            <ac:spMk id="5" creationId="{A5A4C966-320C-39F1-540A-2B536DB93527}"/>
          </ac:spMkLst>
        </pc:spChg>
        <pc:spChg chg="mod">
          <ac:chgData name="Li, Shicheng" userId="7425521c-7c11-4331-97d3-6e2702dd7f11" providerId="ADAL" clId="{C8EB9581-3A01-49CB-991F-1FA336667468}" dt="2024-07-11T16:02:32.838" v="583" actId="1038"/>
          <ac:spMkLst>
            <pc:docMk/>
            <pc:sldMk cId="1497024170" sldId="288"/>
            <ac:spMk id="6" creationId="{08BA8A82-3711-BB3A-7E47-FF6E57E2D43A}"/>
          </ac:spMkLst>
        </pc:spChg>
        <pc:spChg chg="mod">
          <ac:chgData name="Li, Shicheng" userId="7425521c-7c11-4331-97d3-6e2702dd7f11" providerId="ADAL" clId="{C8EB9581-3A01-49CB-991F-1FA336667468}" dt="2024-07-11T16:02:32.838" v="583" actId="1038"/>
          <ac:spMkLst>
            <pc:docMk/>
            <pc:sldMk cId="1497024170" sldId="288"/>
            <ac:spMk id="9" creationId="{192A58D3-225A-6D78-8DC3-BCA59DF61911}"/>
          </ac:spMkLst>
        </pc:spChg>
        <pc:picChg chg="add mod">
          <ac:chgData name="Li, Shicheng" userId="7425521c-7c11-4331-97d3-6e2702dd7f11" providerId="ADAL" clId="{C8EB9581-3A01-49CB-991F-1FA336667468}" dt="2024-07-11T16:02:36.557" v="585" actId="1076"/>
          <ac:picMkLst>
            <pc:docMk/>
            <pc:sldMk cId="1497024170" sldId="288"/>
            <ac:picMk id="4" creationId="{027BEDE0-4302-4D39-FC95-FC85B63C0E67}"/>
          </ac:picMkLst>
        </pc:picChg>
        <pc:picChg chg="add del mod">
          <ac:chgData name="Li, Shicheng" userId="7425521c-7c11-4331-97d3-6e2702dd7f11" providerId="ADAL" clId="{C8EB9581-3A01-49CB-991F-1FA336667468}" dt="2024-07-01T18:15:02.706" v="32" actId="478"/>
          <ac:picMkLst>
            <pc:docMk/>
            <pc:sldMk cId="1497024170" sldId="288"/>
            <ac:picMk id="4" creationId="{B199A4E2-F5B5-F06C-722E-140C87B310E9}"/>
          </ac:picMkLst>
        </pc:picChg>
        <pc:picChg chg="del">
          <ac:chgData name="Li, Shicheng" userId="7425521c-7c11-4331-97d3-6e2702dd7f11" providerId="ADAL" clId="{C8EB9581-3A01-49CB-991F-1FA336667468}" dt="2024-07-01T18:14:24.264" v="29" actId="478"/>
          <ac:picMkLst>
            <pc:docMk/>
            <pc:sldMk cId="1497024170" sldId="288"/>
            <ac:picMk id="11" creationId="{97C35CDE-E6C8-62C5-9767-54CCCE2DF5DA}"/>
          </ac:picMkLst>
        </pc:picChg>
        <pc:picChg chg="add mod">
          <ac:chgData name="Li, Shicheng" userId="7425521c-7c11-4331-97d3-6e2702dd7f11" providerId="ADAL" clId="{C8EB9581-3A01-49CB-991F-1FA336667468}" dt="2024-07-11T16:02:32.838" v="583" actId="1038"/>
          <ac:picMkLst>
            <pc:docMk/>
            <pc:sldMk cId="1497024170" sldId="288"/>
            <ac:picMk id="12" creationId="{BFC26830-5D1C-FDC4-8FBB-1A58D2023D63}"/>
          </ac:picMkLst>
        </pc:picChg>
        <pc:picChg chg="del">
          <ac:chgData name="Li, Shicheng" userId="7425521c-7c11-4331-97d3-6e2702dd7f11" providerId="ADAL" clId="{C8EB9581-3A01-49CB-991F-1FA336667468}" dt="2024-07-01T18:15:08.226" v="36" actId="478"/>
          <ac:picMkLst>
            <pc:docMk/>
            <pc:sldMk cId="1497024170" sldId="288"/>
            <ac:picMk id="13" creationId="{8CDE5DBB-2338-5ED8-490A-EB62B456559C}"/>
          </ac:picMkLst>
        </pc:picChg>
        <pc:picChg chg="add mod">
          <ac:chgData name="Li, Shicheng" userId="7425521c-7c11-4331-97d3-6e2702dd7f11" providerId="ADAL" clId="{C8EB9581-3A01-49CB-991F-1FA336667468}" dt="2024-07-11T16:02:32.838" v="583" actId="1038"/>
          <ac:picMkLst>
            <pc:docMk/>
            <pc:sldMk cId="1497024170" sldId="288"/>
            <ac:picMk id="16" creationId="{577C420E-FB7C-1386-2776-2F7467F3D5D4}"/>
          </ac:picMkLst>
        </pc:picChg>
      </pc:sldChg>
      <pc:sldChg chg="add del">
        <pc:chgData name="Li, Shicheng" userId="7425521c-7c11-4331-97d3-6e2702dd7f11" providerId="ADAL" clId="{C8EB9581-3A01-49CB-991F-1FA336667468}" dt="2024-07-01T15:45:49.335" v="4" actId="47"/>
        <pc:sldMkLst>
          <pc:docMk/>
          <pc:sldMk cId="1438539327" sldId="289"/>
        </pc:sldMkLst>
      </pc:sldChg>
      <pc:sldChg chg="add">
        <pc:chgData name="Li, Shicheng" userId="7425521c-7c11-4331-97d3-6e2702dd7f11" providerId="ADAL" clId="{C8EB9581-3A01-49CB-991F-1FA336667468}" dt="2024-07-01T15:45:52.234" v="5"/>
        <pc:sldMkLst>
          <pc:docMk/>
          <pc:sldMk cId="1471103555" sldId="289"/>
        </pc:sldMkLst>
      </pc:sldChg>
      <pc:sldChg chg="addSp modSp add mod modNotesTx">
        <pc:chgData name="Li, Shicheng" userId="7425521c-7c11-4331-97d3-6e2702dd7f11" providerId="ADAL" clId="{C8EB9581-3A01-49CB-991F-1FA336667468}" dt="2024-07-08T15:39:44.482" v="548" actId="20577"/>
        <pc:sldMkLst>
          <pc:docMk/>
          <pc:sldMk cId="336587402" sldId="290"/>
        </pc:sldMkLst>
        <pc:spChg chg="add mod">
          <ac:chgData name="Li, Shicheng" userId="7425521c-7c11-4331-97d3-6e2702dd7f11" providerId="ADAL" clId="{C8EB9581-3A01-49CB-991F-1FA336667468}" dt="2024-07-08T13:58:03.299" v="431" actId="14100"/>
          <ac:spMkLst>
            <pc:docMk/>
            <pc:sldMk cId="336587402" sldId="290"/>
            <ac:spMk id="2" creationId="{E1FB756D-EC35-B6F4-BA6A-2DB04EBBDF1B}"/>
          </ac:spMkLst>
        </pc:spChg>
        <pc:spChg chg="mod">
          <ac:chgData name="Li, Shicheng" userId="7425521c-7c11-4331-97d3-6e2702dd7f11" providerId="ADAL" clId="{C8EB9581-3A01-49CB-991F-1FA336667468}" dt="2024-07-08T13:52:03.309" v="380" actId="20577"/>
          <ac:spMkLst>
            <pc:docMk/>
            <pc:sldMk cId="336587402" sldId="290"/>
            <ac:spMk id="3" creationId="{B272B15D-E657-B5C7-C690-143234EA7BD0}"/>
          </ac:spMkLst>
        </pc:spChg>
      </pc:sldChg>
    </pc:docChg>
  </pc:docChgLst>
  <pc:docChgLst>
    <pc:chgData name="Li, Shicheng" userId="7425521c-7c11-4331-97d3-6e2702dd7f11" providerId="ADAL" clId="{7E5EB6AF-9D82-46FE-8E7A-CD8501CCC7B9}"/>
    <pc:docChg chg="undo custSel addSld delSld modSld sldOrd">
      <pc:chgData name="Li, Shicheng" userId="7425521c-7c11-4331-97d3-6e2702dd7f11" providerId="ADAL" clId="{7E5EB6AF-9D82-46FE-8E7A-CD8501CCC7B9}" dt="2024-07-15T20:38:43.054" v="712" actId="1076"/>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7-10T21:30:19.986" v="409" actId="20577"/>
        <pc:sldMkLst>
          <pc:docMk/>
          <pc:sldMk cId="782779783" sldId="280"/>
        </pc:sldMkLst>
        <pc:spChg chg="mod">
          <ac:chgData name="Li, Shicheng" userId="7425521c-7c11-4331-97d3-6e2702dd7f11" providerId="ADAL" clId="{7E5EB6AF-9D82-46FE-8E7A-CD8501CCC7B9}" dt="2024-07-10T21:30:11.681" v="401" actId="20577"/>
          <ac:spMkLst>
            <pc:docMk/>
            <pc:sldMk cId="782779783" sldId="280"/>
            <ac:spMk id="2" creationId="{001E3F70-DC66-8477-9E54-EC5216071F23}"/>
          </ac:spMkLst>
        </pc:spChg>
        <pc:spChg chg="mod">
          <ac:chgData name="Li, Shicheng" userId="7425521c-7c11-4331-97d3-6e2702dd7f11" providerId="ADAL" clId="{7E5EB6AF-9D82-46FE-8E7A-CD8501CCC7B9}" dt="2024-07-10T21:30:19.986" v="409" actId="20577"/>
          <ac:spMkLst>
            <pc:docMk/>
            <pc:sldMk cId="782779783" sldId="280"/>
            <ac:spMk id="5" creationId="{9CB0378C-DD29-230A-C449-BB7B8680D2BA}"/>
          </ac:spMkLst>
        </pc:spChg>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7-10T21:30:23.590" v="411" actId="20577"/>
        <pc:sldMkLst>
          <pc:docMk/>
          <pc:sldMk cId="1297170163" sldId="282"/>
        </pc:sldMkLst>
        <pc:spChg chg="mod">
          <ac:chgData name="Li, Shicheng" userId="7425521c-7c11-4331-97d3-6e2702dd7f11" providerId="ADAL" clId="{7E5EB6AF-9D82-46FE-8E7A-CD8501CCC7B9}" dt="2024-07-10T21:30:16.673" v="407" actId="20577"/>
          <ac:spMkLst>
            <pc:docMk/>
            <pc:sldMk cId="1297170163" sldId="282"/>
            <ac:spMk id="2" creationId="{001E3F70-DC66-8477-9E54-EC5216071F23}"/>
          </ac:spMkLst>
        </pc:spChg>
        <pc:spChg chg="mod">
          <ac:chgData name="Li, Shicheng" userId="7425521c-7c11-4331-97d3-6e2702dd7f11" providerId="ADAL" clId="{7E5EB6AF-9D82-46FE-8E7A-CD8501CCC7B9}" dt="2024-07-10T21:30:23.590" v="411" actId="20577"/>
          <ac:spMkLst>
            <pc:docMk/>
            <pc:sldMk cId="1297170163" sldId="282"/>
            <ac:spMk id="5" creationId="{FFF631A5-928D-717A-31FC-A6D481BCD3BE}"/>
          </ac:spMkLst>
        </pc:spChg>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7-10T21:30:29.686" v="415" actId="20577"/>
        <pc:sldMkLst>
          <pc:docMk/>
          <pc:sldMk cId="3185644417" sldId="283"/>
        </pc:sldMkLst>
        <pc:spChg chg="mod">
          <ac:chgData name="Li, Shicheng" userId="7425521c-7c11-4331-97d3-6e2702dd7f11" providerId="ADAL" clId="{7E5EB6AF-9D82-46FE-8E7A-CD8501CCC7B9}" dt="2024-07-10T21:30:26.902" v="413" actId="20577"/>
          <ac:spMkLst>
            <pc:docMk/>
            <pc:sldMk cId="3185644417" sldId="283"/>
            <ac:spMk id="2" creationId="{001E3F70-DC66-8477-9E54-EC5216071F23}"/>
          </ac:spMkLst>
        </pc:spChg>
        <pc:spChg chg="mod">
          <ac:chgData name="Li, Shicheng" userId="7425521c-7c11-4331-97d3-6e2702dd7f11" providerId="ADAL" clId="{7E5EB6AF-9D82-46FE-8E7A-CD8501CCC7B9}" dt="2024-07-10T21:30:29.686" v="415" actId="20577"/>
          <ac:spMkLst>
            <pc:docMk/>
            <pc:sldMk cId="3185644417" sldId="283"/>
            <ac:spMk id="4" creationId="{5877D320-11AB-7BBD-A56A-22BF38E4928E}"/>
          </ac:spMkLst>
        </pc:spChg>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7-10T21:31:48.870" v="435" actId="20577"/>
        <pc:sldMkLst>
          <pc:docMk/>
          <pc:sldMk cId="1472280000" sldId="284"/>
        </pc:sldMkLst>
        <pc:spChg chg="mod">
          <ac:chgData name="Li, Shicheng" userId="7425521c-7c11-4331-97d3-6e2702dd7f11" providerId="ADAL" clId="{7E5EB6AF-9D82-46FE-8E7A-CD8501CCC7B9}" dt="2024-07-10T21:31:36.765" v="429" actId="20577"/>
          <ac:spMkLst>
            <pc:docMk/>
            <pc:sldMk cId="1472280000" sldId="284"/>
            <ac:spMk id="2" creationId="{001E3F70-DC66-8477-9E54-EC5216071F23}"/>
          </ac:spMkLst>
        </pc:spChg>
        <pc:spChg chg="mod">
          <ac:chgData name="Li, Shicheng" userId="7425521c-7c11-4331-97d3-6e2702dd7f11" providerId="ADAL" clId="{7E5EB6AF-9D82-46FE-8E7A-CD8501CCC7B9}" dt="2024-07-10T21:31:48.870" v="435" actId="20577"/>
          <ac:spMkLst>
            <pc:docMk/>
            <pc:sldMk cId="1472280000" sldId="284"/>
            <ac:spMk id="5" creationId="{A5A4C966-320C-39F1-540A-2B536DB93527}"/>
          </ac:spMkLst>
        </pc:spChg>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ord">
        <pc:chgData name="Li, Shicheng" userId="7425521c-7c11-4331-97d3-6e2702dd7f11" providerId="ADAL" clId="{7E5EB6AF-9D82-46FE-8E7A-CD8501CCC7B9}" dt="2024-07-15T15:59:26.735" v="512" actId="20577"/>
        <pc:sldMkLst>
          <pc:docMk/>
          <pc:sldMk cId="1861708718" sldId="286"/>
        </pc:sldMkLst>
        <pc:spChg chg="mod">
          <ac:chgData name="Li, Shicheng" userId="7425521c-7c11-4331-97d3-6e2702dd7f11" providerId="ADAL" clId="{7E5EB6AF-9D82-46FE-8E7A-CD8501CCC7B9}" dt="2024-07-15T15:59:23.349" v="510" actId="20577"/>
          <ac:spMkLst>
            <pc:docMk/>
            <pc:sldMk cId="1861708718" sldId="286"/>
            <ac:spMk id="2" creationId="{001E3F70-DC66-8477-9E54-EC5216071F23}"/>
          </ac:spMkLst>
        </pc:spChg>
        <pc:spChg chg="mod">
          <ac:chgData name="Li, Shicheng" userId="7425521c-7c11-4331-97d3-6e2702dd7f11" providerId="ADAL" clId="{7E5EB6AF-9D82-46FE-8E7A-CD8501CCC7B9}" dt="2024-07-15T15:59:26.735" v="512" actId="20577"/>
          <ac:spMkLst>
            <pc:docMk/>
            <pc:sldMk cId="1861708718" sldId="286"/>
            <ac:spMk id="5" creationId="{A5A4C966-320C-39F1-540A-2B536DB93527}"/>
          </ac:spMkLst>
        </pc:spChg>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modNotesTx">
        <pc:chgData name="Li, Shicheng" userId="7425521c-7c11-4331-97d3-6e2702dd7f11" providerId="ADAL" clId="{7E5EB6AF-9D82-46FE-8E7A-CD8501CCC7B9}" dt="2024-07-15T16:10:44.588" v="563" actId="20577"/>
        <pc:sldMkLst>
          <pc:docMk/>
          <pc:sldMk cId="1757090110" sldId="287"/>
        </pc:sldMkLst>
        <pc:spChg chg="mod">
          <ac:chgData name="Li, Shicheng" userId="7425521c-7c11-4331-97d3-6e2702dd7f11" providerId="ADAL" clId="{7E5EB6AF-9D82-46FE-8E7A-CD8501CCC7B9}" dt="2024-07-10T21:24:35.079" v="345" actId="20577"/>
          <ac:spMkLst>
            <pc:docMk/>
            <pc:sldMk cId="1757090110" sldId="287"/>
            <ac:spMk id="4" creationId="{B791E31B-51C9-ED56-F00E-638B69F194E5}"/>
          </ac:spMkLst>
        </pc:spChg>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7-10T21:24:13.772" v="344" actId="1076"/>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del mod">
          <ac:chgData name="Li, Shicheng" userId="7425521c-7c11-4331-97d3-6e2702dd7f11" providerId="ADAL" clId="{7E5EB6AF-9D82-46FE-8E7A-CD8501CCC7B9}" dt="2024-07-10T21:22:33.861" v="325" actId="478"/>
          <ac:picMkLst>
            <pc:docMk/>
            <pc:sldMk cId="1757090110" sldId="287"/>
            <ac:picMk id="3" creationId="{CDE0222D-2AC4-DE35-5C8D-208EC33FAC22}"/>
          </ac:picMkLst>
        </pc:picChg>
        <pc:picChg chg="add del mod modCrop">
          <ac:chgData name="Li, Shicheng" userId="7425521c-7c11-4331-97d3-6e2702dd7f11" providerId="ADAL" clId="{7E5EB6AF-9D82-46FE-8E7A-CD8501CCC7B9}" dt="2024-07-10T21:09:17.070" v="314" actId="478"/>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picChg chg="add del mod modCrop">
          <ac:chgData name="Li, Shicheng" userId="7425521c-7c11-4331-97d3-6e2702dd7f11" providerId="ADAL" clId="{7E5EB6AF-9D82-46FE-8E7A-CD8501CCC7B9}" dt="2024-07-10T21:23:26.543" v="337" actId="478"/>
          <ac:picMkLst>
            <pc:docMk/>
            <pc:sldMk cId="1757090110" sldId="287"/>
            <ac:picMk id="10" creationId="{EB773C13-F5D8-908A-AE61-F52734C4078B}"/>
          </ac:picMkLst>
        </pc:picChg>
        <pc:picChg chg="add del mod">
          <ac:chgData name="Li, Shicheng" userId="7425521c-7c11-4331-97d3-6e2702dd7f11" providerId="ADAL" clId="{7E5EB6AF-9D82-46FE-8E7A-CD8501CCC7B9}" dt="2024-07-10T21:22:51.496" v="328" actId="478"/>
          <ac:picMkLst>
            <pc:docMk/>
            <pc:sldMk cId="1757090110" sldId="287"/>
            <ac:picMk id="13" creationId="{686BFEA6-288C-00EA-9249-0960E15D4052}"/>
          </ac:picMkLst>
        </pc:picChg>
        <pc:picChg chg="add mod modCrop">
          <ac:chgData name="Li, Shicheng" userId="7425521c-7c11-4331-97d3-6e2702dd7f11" providerId="ADAL" clId="{7E5EB6AF-9D82-46FE-8E7A-CD8501CCC7B9}" dt="2024-07-10T21:23:23.276" v="335" actId="1076"/>
          <ac:picMkLst>
            <pc:docMk/>
            <pc:sldMk cId="1757090110" sldId="287"/>
            <ac:picMk id="16" creationId="{EF036456-C98C-5BAD-8461-FAC0A84FD208}"/>
          </ac:picMkLst>
        </pc:picChg>
        <pc:picChg chg="add mod modCrop">
          <ac:chgData name="Li, Shicheng" userId="7425521c-7c11-4331-97d3-6e2702dd7f11" providerId="ADAL" clId="{7E5EB6AF-9D82-46FE-8E7A-CD8501CCC7B9}" dt="2024-07-10T21:24:06.236" v="343" actId="732"/>
          <ac:picMkLst>
            <pc:docMk/>
            <pc:sldMk cId="1757090110" sldId="287"/>
            <ac:picMk id="18" creationId="{58B1BB87-4583-917D-A786-7861202346B6}"/>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sldChg chg="addSp modSp mod ord modNotesTx">
        <pc:chgData name="Li, Shicheng" userId="7425521c-7c11-4331-97d3-6e2702dd7f11" providerId="ADAL" clId="{7E5EB6AF-9D82-46FE-8E7A-CD8501CCC7B9}" dt="2024-07-15T20:38:43.054" v="712" actId="1076"/>
        <pc:sldMkLst>
          <pc:docMk/>
          <pc:sldMk cId="1497024170" sldId="288"/>
        </pc:sldMkLst>
        <pc:spChg chg="mod">
          <ac:chgData name="Li, Shicheng" userId="7425521c-7c11-4331-97d3-6e2702dd7f11" providerId="ADAL" clId="{7E5EB6AF-9D82-46FE-8E7A-CD8501CCC7B9}" dt="2024-07-15T15:59:29.890" v="514" actId="20577"/>
          <ac:spMkLst>
            <pc:docMk/>
            <pc:sldMk cId="1497024170" sldId="288"/>
            <ac:spMk id="2" creationId="{001E3F70-DC66-8477-9E54-EC5216071F23}"/>
          </ac:spMkLst>
        </pc:spChg>
        <pc:spChg chg="add mod">
          <ac:chgData name="Li, Shicheng" userId="7425521c-7c11-4331-97d3-6e2702dd7f11" providerId="ADAL" clId="{7E5EB6AF-9D82-46FE-8E7A-CD8501CCC7B9}" dt="2024-07-15T20:38:43.054" v="712" actId="1076"/>
          <ac:spMkLst>
            <pc:docMk/>
            <pc:sldMk cId="1497024170" sldId="288"/>
            <ac:spMk id="3" creationId="{4943B226-3335-0D03-7931-B60F921E63C1}"/>
          </ac:spMkLst>
        </pc:spChg>
        <pc:spChg chg="mod">
          <ac:chgData name="Li, Shicheng" userId="7425521c-7c11-4331-97d3-6e2702dd7f11" providerId="ADAL" clId="{7E5EB6AF-9D82-46FE-8E7A-CD8501CCC7B9}" dt="2024-07-15T15:59:32.173" v="516" actId="20577"/>
          <ac:spMkLst>
            <pc:docMk/>
            <pc:sldMk cId="1497024170" sldId="288"/>
            <ac:spMk id="5" creationId="{A5A4C966-320C-39F1-540A-2B536DB93527}"/>
          </ac:spMkLst>
        </pc:spChg>
        <pc:picChg chg="mod">
          <ac:chgData name="Li, Shicheng" userId="7425521c-7c11-4331-97d3-6e2702dd7f11" providerId="ADAL" clId="{7E5EB6AF-9D82-46FE-8E7A-CD8501CCC7B9}" dt="2024-07-15T20:38:33.352" v="711" actId="1076"/>
          <ac:picMkLst>
            <pc:docMk/>
            <pc:sldMk cId="1497024170" sldId="288"/>
            <ac:picMk id="4" creationId="{027BEDE0-4302-4D39-FC95-FC85B63C0E67}"/>
          </ac:picMkLst>
        </pc:picChg>
        <pc:picChg chg="mod">
          <ac:chgData name="Li, Shicheng" userId="7425521c-7c11-4331-97d3-6e2702dd7f11" providerId="ADAL" clId="{7E5EB6AF-9D82-46FE-8E7A-CD8501CCC7B9}" dt="2024-07-15T20:38:27.440" v="710" actId="1076"/>
          <ac:picMkLst>
            <pc:docMk/>
            <pc:sldMk cId="1497024170" sldId="288"/>
            <ac:picMk id="16" creationId="{577C420E-FB7C-1386-2776-2F7467F3D5D4}"/>
          </ac:picMkLst>
        </pc:picChg>
      </pc:sldChg>
      <pc:sldChg chg="modSp mod modNotesTx">
        <pc:chgData name="Li, Shicheng" userId="7425521c-7c11-4331-97d3-6e2702dd7f11" providerId="ADAL" clId="{7E5EB6AF-9D82-46FE-8E7A-CD8501CCC7B9}" dt="2024-07-08T16:22:11.041" v="239" actId="20577"/>
        <pc:sldMkLst>
          <pc:docMk/>
          <pc:sldMk cId="336587402" sldId="290"/>
        </pc:sldMkLst>
        <pc:spChg chg="mod">
          <ac:chgData name="Li, Shicheng" userId="7425521c-7c11-4331-97d3-6e2702dd7f11" providerId="ADAL" clId="{7E5EB6AF-9D82-46FE-8E7A-CD8501CCC7B9}" dt="2024-07-08T15:56:05.482" v="168" actId="20577"/>
          <ac:spMkLst>
            <pc:docMk/>
            <pc:sldMk cId="336587402" sldId="290"/>
            <ac:spMk id="2" creationId="{E1FB756D-EC35-B6F4-BA6A-2DB04EBBDF1B}"/>
          </ac:spMkLst>
        </pc:spChg>
      </pc:sldChg>
      <pc:sldChg chg="addSp modSp new del">
        <pc:chgData name="Li, Shicheng" userId="7425521c-7c11-4331-97d3-6e2702dd7f11" providerId="ADAL" clId="{7E5EB6AF-9D82-46FE-8E7A-CD8501CCC7B9}" dt="2024-07-10T20:48:39.006" v="253" actId="47"/>
        <pc:sldMkLst>
          <pc:docMk/>
          <pc:sldMk cId="381699891" sldId="291"/>
        </pc:sldMkLst>
        <pc:picChg chg="add mod">
          <ac:chgData name="Li, Shicheng" userId="7425521c-7c11-4331-97d3-6e2702dd7f11" providerId="ADAL" clId="{7E5EB6AF-9D82-46FE-8E7A-CD8501CCC7B9}" dt="2024-07-10T20:47:40.562" v="241"/>
          <ac:picMkLst>
            <pc:docMk/>
            <pc:sldMk cId="381699891" sldId="291"/>
            <ac:picMk id="2" creationId="{F3F99D85-8467-7A48-BE93-CB524D24F734}"/>
          </ac:picMkLst>
        </pc:picChg>
        <pc:picChg chg="add mod">
          <ac:chgData name="Li, Shicheng" userId="7425521c-7c11-4331-97d3-6e2702dd7f11" providerId="ADAL" clId="{7E5EB6AF-9D82-46FE-8E7A-CD8501CCC7B9}" dt="2024-07-10T20:47:43.309" v="242"/>
          <ac:picMkLst>
            <pc:docMk/>
            <pc:sldMk cId="381699891" sldId="291"/>
            <ac:picMk id="3" creationId="{ED7C4AF5-7A7C-BCC2-AB8E-136AD896701A}"/>
          </ac:picMkLst>
        </pc:picChg>
      </pc:sldChg>
      <pc:sldChg chg="addSp delSp modSp add mod ord">
        <pc:chgData name="Li, Shicheng" userId="7425521c-7c11-4331-97d3-6e2702dd7f11" providerId="ADAL" clId="{7E5EB6AF-9D82-46FE-8E7A-CD8501CCC7B9}" dt="2024-07-15T20:38:05.962" v="708" actId="207"/>
        <pc:sldMkLst>
          <pc:docMk/>
          <pc:sldMk cId="2196169373" sldId="292"/>
        </pc:sldMkLst>
        <pc:spChg chg="mod">
          <ac:chgData name="Li, Shicheng" userId="7425521c-7c11-4331-97d3-6e2702dd7f11" providerId="ADAL" clId="{7E5EB6AF-9D82-46FE-8E7A-CD8501CCC7B9}" dt="2024-07-15T20:38:05.962" v="708" actId="207"/>
          <ac:spMkLst>
            <pc:docMk/>
            <pc:sldMk cId="2196169373" sldId="292"/>
            <ac:spMk id="5" creationId="{A5A4C966-320C-39F1-540A-2B536DB93527}"/>
          </ac:spMkLst>
        </pc:spChg>
        <pc:picChg chg="add mod modCrop">
          <ac:chgData name="Li, Shicheng" userId="7425521c-7c11-4331-97d3-6e2702dd7f11" providerId="ADAL" clId="{7E5EB6AF-9D82-46FE-8E7A-CD8501CCC7B9}" dt="2024-07-10T20:49:53.091" v="265" actId="1076"/>
          <ac:picMkLst>
            <pc:docMk/>
            <pc:sldMk cId="2196169373" sldId="292"/>
            <ac:picMk id="3" creationId="{98E1F918-BF4F-80D5-7842-E75A974C6ADF}"/>
          </ac:picMkLst>
        </pc:picChg>
        <pc:picChg chg="add mod modCrop">
          <ac:chgData name="Li, Shicheng" userId="7425521c-7c11-4331-97d3-6e2702dd7f11" providerId="ADAL" clId="{7E5EB6AF-9D82-46FE-8E7A-CD8501CCC7B9}" dt="2024-07-10T20:50:12.242" v="267" actId="1076"/>
          <ac:picMkLst>
            <pc:docMk/>
            <pc:sldMk cId="2196169373" sldId="292"/>
            <ac:picMk id="4" creationId="{1E9778E0-9992-6E36-BF4A-83FA05386850}"/>
          </ac:picMkLst>
        </pc:picChg>
        <pc:picChg chg="del">
          <ac:chgData name="Li, Shicheng" userId="7425521c-7c11-4331-97d3-6e2702dd7f11" providerId="ADAL" clId="{7E5EB6AF-9D82-46FE-8E7A-CD8501CCC7B9}" dt="2024-07-10T20:48:12.042" v="246" actId="478"/>
          <ac:picMkLst>
            <pc:docMk/>
            <pc:sldMk cId="2196169373" sldId="292"/>
            <ac:picMk id="12" creationId="{BFC26830-5D1C-FDC4-8FBB-1A58D2023D63}"/>
          </ac:picMkLst>
        </pc:picChg>
        <pc:picChg chg="del">
          <ac:chgData name="Li, Shicheng" userId="7425521c-7c11-4331-97d3-6e2702dd7f11" providerId="ADAL" clId="{7E5EB6AF-9D82-46FE-8E7A-CD8501CCC7B9}" dt="2024-07-10T20:48:13.629" v="247" actId="478"/>
          <ac:picMkLst>
            <pc:docMk/>
            <pc:sldMk cId="2196169373" sldId="292"/>
            <ac:picMk id="16" creationId="{577C420E-FB7C-1386-2776-2F7467F3D5D4}"/>
          </ac:picMkLst>
        </pc:picChg>
      </pc:sldChg>
      <pc:sldChg chg="addSp delSp modSp add mod ord">
        <pc:chgData name="Li, Shicheng" userId="7425521c-7c11-4331-97d3-6e2702dd7f11" providerId="ADAL" clId="{7E5EB6AF-9D82-46FE-8E7A-CD8501CCC7B9}" dt="2024-07-10T21:30:08.216" v="399" actId="20577"/>
        <pc:sldMkLst>
          <pc:docMk/>
          <pc:sldMk cId="1728756197" sldId="293"/>
        </pc:sldMkLst>
        <pc:spChg chg="mod">
          <ac:chgData name="Li, Shicheng" userId="7425521c-7c11-4331-97d3-6e2702dd7f11" providerId="ADAL" clId="{7E5EB6AF-9D82-46FE-8E7A-CD8501CCC7B9}" dt="2024-07-10T21:30:05.407" v="397" actId="20577"/>
          <ac:spMkLst>
            <pc:docMk/>
            <pc:sldMk cId="1728756197" sldId="293"/>
            <ac:spMk id="2" creationId="{001E3F70-DC66-8477-9E54-EC5216071F23}"/>
          </ac:spMkLst>
        </pc:spChg>
        <pc:spChg chg="mod">
          <ac:chgData name="Li, Shicheng" userId="7425521c-7c11-4331-97d3-6e2702dd7f11" providerId="ADAL" clId="{7E5EB6AF-9D82-46FE-8E7A-CD8501CCC7B9}" dt="2024-07-10T21:30:08.216" v="399" actId="20577"/>
          <ac:spMkLst>
            <pc:docMk/>
            <pc:sldMk cId="1728756197" sldId="293"/>
            <ac:spMk id="5" creationId="{A5A4C966-320C-39F1-540A-2B536DB93527}"/>
          </ac:spMkLst>
        </pc:spChg>
        <pc:picChg chg="del">
          <ac:chgData name="Li, Shicheng" userId="7425521c-7c11-4331-97d3-6e2702dd7f11" providerId="ADAL" clId="{7E5EB6AF-9D82-46FE-8E7A-CD8501CCC7B9}" dt="2024-07-10T20:56:47.986" v="302" actId="478"/>
          <ac:picMkLst>
            <pc:docMk/>
            <pc:sldMk cId="1728756197" sldId="293"/>
            <ac:picMk id="3" creationId="{98E1F918-BF4F-80D5-7842-E75A974C6ADF}"/>
          </ac:picMkLst>
        </pc:picChg>
        <pc:picChg chg="del">
          <ac:chgData name="Li, Shicheng" userId="7425521c-7c11-4331-97d3-6e2702dd7f11" providerId="ADAL" clId="{7E5EB6AF-9D82-46FE-8E7A-CD8501CCC7B9}" dt="2024-07-10T20:56:49.726" v="303" actId="478"/>
          <ac:picMkLst>
            <pc:docMk/>
            <pc:sldMk cId="1728756197" sldId="293"/>
            <ac:picMk id="4" creationId="{1E9778E0-9992-6E36-BF4A-83FA05386850}"/>
          </ac:picMkLst>
        </pc:picChg>
        <pc:picChg chg="add mod">
          <ac:chgData name="Li, Shicheng" userId="7425521c-7c11-4331-97d3-6e2702dd7f11" providerId="ADAL" clId="{7E5EB6AF-9D82-46FE-8E7A-CD8501CCC7B9}" dt="2024-07-10T20:59:47.699" v="312" actId="1076"/>
          <ac:picMkLst>
            <pc:docMk/>
            <pc:sldMk cId="1728756197" sldId="293"/>
            <ac:picMk id="11" creationId="{A9BC796E-449A-39D5-20A4-7EFC17C00280}"/>
          </ac:picMkLst>
        </pc:picChg>
        <pc:picChg chg="add mod">
          <ac:chgData name="Li, Shicheng" userId="7425521c-7c11-4331-97d3-6e2702dd7f11" providerId="ADAL" clId="{7E5EB6AF-9D82-46FE-8E7A-CD8501CCC7B9}" dt="2024-07-10T20:59:56.819" v="313" actId="1076"/>
          <ac:picMkLst>
            <pc:docMk/>
            <pc:sldMk cId="1728756197" sldId="293"/>
            <ac:picMk id="13" creationId="{E234E97E-6903-2FF7-D322-05296D387280}"/>
          </ac:picMkLst>
        </pc:pic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docChgLst>
    <pc:chgData name="Li, Shicheng" userId="7425521c-7c11-4331-97d3-6e2702dd7f11" providerId="ADAL" clId="{620F86FA-1D84-4EFC-8EE5-817A9E04ED9D}"/>
    <pc:docChg chg="modSld">
      <pc:chgData name="Li, Shicheng" userId="7425521c-7c11-4331-97d3-6e2702dd7f11" providerId="ADAL" clId="{620F86FA-1D84-4EFC-8EE5-817A9E04ED9D}" dt="2024-07-11T18:20:38.152" v="14" actId="20577"/>
      <pc:docMkLst>
        <pc:docMk/>
      </pc:docMkLst>
      <pc:sldChg chg="modSp mod">
        <pc:chgData name="Li, Shicheng" userId="7425521c-7c11-4331-97d3-6e2702dd7f11" providerId="ADAL" clId="{620F86FA-1D84-4EFC-8EE5-817A9E04ED9D}" dt="2024-07-11T18:20:38.152" v="14" actId="20577"/>
        <pc:sldMkLst>
          <pc:docMk/>
          <pc:sldMk cId="1497024170" sldId="288"/>
        </pc:sldMkLst>
        <pc:spChg chg="mod">
          <ac:chgData name="Li, Shicheng" userId="7425521c-7c11-4331-97d3-6e2702dd7f11" providerId="ADAL" clId="{620F86FA-1D84-4EFC-8EE5-817A9E04ED9D}" dt="2024-07-11T18:20:38.152" v="14" actId="20577"/>
          <ac:spMkLst>
            <pc:docMk/>
            <pc:sldMk cId="1497024170" sldId="288"/>
            <ac:spMk id="5" creationId="{A5A4C966-320C-39F1-540A-2B536DB93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one more fig for subset2nw</a:t>
            </a:r>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228838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11</a:t>
            </a:fld>
            <a:endParaRPr lang="en-US"/>
          </a:p>
        </p:txBody>
      </p:sp>
    </p:spTree>
    <p:extLst>
      <p:ext uri="{BB962C8B-B14F-4D97-AF65-F5344CB8AC3E}">
        <p14:creationId xmlns:p14="http://schemas.microsoft.com/office/powerpoint/2010/main" val="785459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Bond angle distance    </a:t>
            </a:r>
            <a:r>
              <a:rPr lang="en-US" err="1"/>
              <a:t>phen</a:t>
            </a:r>
            <a:r>
              <a:rPr lang="en-US"/>
              <a:t> with 4 </a:t>
            </a:r>
          </a:p>
        </p:txBody>
      </p:sp>
      <p:sp>
        <p:nvSpPr>
          <p:cNvPr id="4" name="Slide Number Placeholder 3"/>
          <p:cNvSpPr>
            <a:spLocks noGrp="1"/>
          </p:cNvSpPr>
          <p:nvPr>
            <p:ph type="sldNum" sz="quarter" idx="5"/>
          </p:nvPr>
        </p:nvSpPr>
        <p:spPr/>
        <p:txBody>
          <a:bodyPr/>
          <a:lstStyle/>
          <a:p>
            <a:fld id="{F654800E-572D-484A-AC61-331964E811C9}" type="slidenum">
              <a:rPr lang="en-US" smtClean="0"/>
              <a:t>13</a:t>
            </a:fld>
            <a:endParaRPr lang="en-US"/>
          </a:p>
        </p:txBody>
      </p:sp>
    </p:spTree>
    <p:extLst>
      <p:ext uri="{BB962C8B-B14F-4D97-AF65-F5344CB8AC3E}">
        <p14:creationId xmlns:p14="http://schemas.microsoft.com/office/powerpoint/2010/main" val="331039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14</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15</a:t>
            </a:fld>
            <a:endParaRPr lang="en-US"/>
          </a:p>
        </p:txBody>
      </p:sp>
    </p:spTree>
    <p:extLst>
      <p:ext uri="{BB962C8B-B14F-4D97-AF65-F5344CB8AC3E}">
        <p14:creationId xmlns:p14="http://schemas.microsoft.com/office/powerpoint/2010/main" val="265293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16</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nitrate and water in first shell  at </a:t>
            </a:r>
            <a:r>
              <a:rPr lang="en-US" err="1"/>
              <a:t>leat</a:t>
            </a:r>
            <a:r>
              <a:rPr lang="en-US"/>
              <a:t> one nitrate with phen</a:t>
            </a:r>
          </a:p>
          <a:p>
            <a:r>
              <a:rPr lang="en-US"/>
              <a:t>Remove subset2 in b</a:t>
            </a:r>
          </a:p>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378404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287247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3670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7/22/2024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7/22/2024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 (old)</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a:t>subset2</a:t>
            </a:r>
            <a:endParaRPr lang="en-US"/>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rPr>
              <a:t>subset2n_no_w_org</a:t>
            </a:r>
            <a:endParaRPr lang="en-US"/>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a:latin typeface="Times New Roman" panose="02020603050405020304" pitchFamily="18" charset="0"/>
                <a:ea typeface="DengXian" panose="02010600030101010101" pitchFamily="2" charset="-122"/>
              </a:rPr>
              <a:t>subset2w_no_n_org </a:t>
            </a:r>
            <a:endParaRPr lang="en-US"/>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8</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a:t>
            </a:r>
            <a:r>
              <a:rPr lang="en-US" b="1">
                <a:latin typeface="Times New Roman" panose="02020603050405020304" pitchFamily="18" charset="0"/>
                <a:ea typeface="DengXian" panose="02010600030101010101" pitchFamily="2" charset="-122"/>
              </a:rPr>
              <a:t>8</a:t>
            </a:r>
            <a:r>
              <a:rPr lang="en-US" sz="1800" b="1">
                <a:effectLst/>
                <a:latin typeface="Times New Roman" panose="02020603050405020304" pitchFamily="18" charset="0"/>
                <a:ea typeface="DengXian" panose="02010600030101010101" pitchFamily="2" charset="-122"/>
              </a:rPr>
              <a:t>.</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of the first coordination shell in (a)subset2n and (b)subset2w (c)subset2n_w.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101430"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3933068"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2" name="Picture 11">
            <a:extLst>
              <a:ext uri="{FF2B5EF4-FFF2-40B4-BE49-F238E27FC236}">
                <a16:creationId xmlns:a16="http://schemas.microsoft.com/office/drawing/2014/main" id="{BFC26830-5D1C-FDC4-8FBB-1A58D2023D63}"/>
              </a:ext>
            </a:extLst>
          </p:cNvPr>
          <p:cNvPicPr>
            <a:picLocks noChangeAspect="1"/>
          </p:cNvPicPr>
          <p:nvPr/>
        </p:nvPicPr>
        <p:blipFill>
          <a:blip r:embed="rId4"/>
          <a:stretch>
            <a:fillRect/>
          </a:stretch>
        </p:blipFill>
        <p:spPr>
          <a:xfrm>
            <a:off x="-191286" y="1365387"/>
            <a:ext cx="4781444" cy="3657600"/>
          </a:xfrm>
          <a:prstGeom prst="rect">
            <a:avLst/>
          </a:prstGeom>
        </p:spPr>
      </p:pic>
      <p:pic>
        <p:nvPicPr>
          <p:cNvPr id="16" name="Picture 15">
            <a:extLst>
              <a:ext uri="{FF2B5EF4-FFF2-40B4-BE49-F238E27FC236}">
                <a16:creationId xmlns:a16="http://schemas.microsoft.com/office/drawing/2014/main" id="{577C420E-FB7C-1386-2776-2F7467F3D5D4}"/>
              </a:ext>
            </a:extLst>
          </p:cNvPr>
          <p:cNvPicPr>
            <a:picLocks noChangeAspect="1"/>
          </p:cNvPicPr>
          <p:nvPr/>
        </p:nvPicPr>
        <p:blipFill>
          <a:blip r:embed="rId5"/>
          <a:stretch>
            <a:fillRect/>
          </a:stretch>
        </p:blipFill>
        <p:spPr>
          <a:xfrm>
            <a:off x="3829156" y="1365383"/>
            <a:ext cx="4781444" cy="3657600"/>
          </a:xfrm>
          <a:prstGeom prst="rect">
            <a:avLst/>
          </a:prstGeom>
        </p:spPr>
      </p:pic>
      <p:pic>
        <p:nvPicPr>
          <p:cNvPr id="4" name="Picture 3">
            <a:extLst>
              <a:ext uri="{FF2B5EF4-FFF2-40B4-BE49-F238E27FC236}">
                <a16:creationId xmlns:a16="http://schemas.microsoft.com/office/drawing/2014/main" id="{027BEDE0-4302-4D39-FC95-FC85B63C0E67}"/>
              </a:ext>
            </a:extLst>
          </p:cNvPr>
          <p:cNvPicPr>
            <a:picLocks noChangeAspect="1"/>
          </p:cNvPicPr>
          <p:nvPr/>
        </p:nvPicPr>
        <p:blipFill>
          <a:blip r:embed="rId6"/>
          <a:stretch>
            <a:fillRect/>
          </a:stretch>
        </p:blipFill>
        <p:spPr>
          <a:xfrm>
            <a:off x="7869669" y="1365383"/>
            <a:ext cx="4761373" cy="3657600"/>
          </a:xfrm>
          <a:prstGeom prst="rect">
            <a:avLst/>
          </a:prstGeom>
        </p:spPr>
      </p:pic>
      <p:sp>
        <p:nvSpPr>
          <p:cNvPr id="3" name="TextBox 2">
            <a:extLst>
              <a:ext uri="{FF2B5EF4-FFF2-40B4-BE49-F238E27FC236}">
                <a16:creationId xmlns:a16="http://schemas.microsoft.com/office/drawing/2014/main" id="{4943B226-3335-0D03-7931-B60F921E63C1}"/>
              </a:ext>
            </a:extLst>
          </p:cNvPr>
          <p:cNvSpPr txBox="1"/>
          <p:nvPr/>
        </p:nvSpPr>
        <p:spPr>
          <a:xfrm>
            <a:off x="8070893" y="1380672"/>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149702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9.</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11</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06032" y="5812095"/>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9.</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a:t>
            </a:r>
            <a:r>
              <a:rPr lang="en-US">
                <a:latin typeface="Times New Roman" panose="02020603050405020304" pitchFamily="18" charset="0"/>
                <a:ea typeface="DengXian" panose="02010600030101010101" pitchFamily="2" charset="-122"/>
              </a:rPr>
              <a:t>in first shell of Ln complexes in (a)subset2n (b)subset2n_non_neutral (c)subset2w (d)subset2w_non_neutral across the Ln series.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pic>
        <p:nvPicPr>
          <p:cNvPr id="13" name="Picture 12">
            <a:extLst>
              <a:ext uri="{FF2B5EF4-FFF2-40B4-BE49-F238E27FC236}">
                <a16:creationId xmlns:a16="http://schemas.microsoft.com/office/drawing/2014/main" id="{995D70F8-AFE6-0D41-469F-0FD47AC6C48E}"/>
              </a:ext>
            </a:extLst>
          </p:cNvPr>
          <p:cNvPicPr>
            <a:picLocks noChangeAspect="1"/>
          </p:cNvPicPr>
          <p:nvPr/>
        </p:nvPicPr>
        <p:blipFill>
          <a:blip r:embed="rId4"/>
          <a:stretch>
            <a:fillRect/>
          </a:stretch>
        </p:blipFill>
        <p:spPr>
          <a:xfrm>
            <a:off x="1377430" y="917409"/>
            <a:ext cx="3566160" cy="2727960"/>
          </a:xfrm>
          <a:prstGeom prst="rect">
            <a:avLst/>
          </a:prstGeom>
        </p:spPr>
      </p:pic>
      <p:pic>
        <p:nvPicPr>
          <p:cNvPr id="24" name="Picture 23">
            <a:extLst>
              <a:ext uri="{FF2B5EF4-FFF2-40B4-BE49-F238E27FC236}">
                <a16:creationId xmlns:a16="http://schemas.microsoft.com/office/drawing/2014/main" id="{3FB5D1DF-012A-3743-1ABC-9A2A18F1E03D}"/>
              </a:ext>
            </a:extLst>
          </p:cNvPr>
          <p:cNvPicPr>
            <a:picLocks noChangeAspect="1"/>
          </p:cNvPicPr>
          <p:nvPr/>
        </p:nvPicPr>
        <p:blipFill>
          <a:blip r:embed="rId5"/>
          <a:stretch>
            <a:fillRect/>
          </a:stretch>
        </p:blipFill>
        <p:spPr>
          <a:xfrm>
            <a:off x="1377430" y="3255564"/>
            <a:ext cx="3566160" cy="2727960"/>
          </a:xfrm>
          <a:prstGeom prst="rect">
            <a:avLst/>
          </a:prstGeom>
        </p:spPr>
      </p:pic>
      <p:pic>
        <p:nvPicPr>
          <p:cNvPr id="28" name="Picture 27">
            <a:extLst>
              <a:ext uri="{FF2B5EF4-FFF2-40B4-BE49-F238E27FC236}">
                <a16:creationId xmlns:a16="http://schemas.microsoft.com/office/drawing/2014/main" id="{A5DFB900-3B3D-BF42-1F0B-E5FA5F138DF8}"/>
              </a:ext>
            </a:extLst>
          </p:cNvPr>
          <p:cNvPicPr>
            <a:picLocks noChangeAspect="1"/>
          </p:cNvPicPr>
          <p:nvPr/>
        </p:nvPicPr>
        <p:blipFill>
          <a:blip r:embed="rId6"/>
          <a:stretch>
            <a:fillRect/>
          </a:stretch>
        </p:blipFill>
        <p:spPr>
          <a:xfrm>
            <a:off x="4871604" y="3255564"/>
            <a:ext cx="3566160" cy="2727960"/>
          </a:xfrm>
          <a:prstGeom prst="rect">
            <a:avLst/>
          </a:prstGeom>
        </p:spPr>
      </p:pic>
      <p:pic>
        <p:nvPicPr>
          <p:cNvPr id="30" name="Picture 29">
            <a:extLst>
              <a:ext uri="{FF2B5EF4-FFF2-40B4-BE49-F238E27FC236}">
                <a16:creationId xmlns:a16="http://schemas.microsoft.com/office/drawing/2014/main" id="{5FD3A135-F6EC-1815-9E8F-194696EF19A3}"/>
              </a:ext>
            </a:extLst>
          </p:cNvPr>
          <p:cNvPicPr>
            <a:picLocks noChangeAspect="1"/>
          </p:cNvPicPr>
          <p:nvPr/>
        </p:nvPicPr>
        <p:blipFill>
          <a:blip r:embed="rId7"/>
          <a:stretch>
            <a:fillRect/>
          </a:stretch>
        </p:blipFill>
        <p:spPr>
          <a:xfrm>
            <a:off x="4876407" y="917409"/>
            <a:ext cx="3561357" cy="2724912"/>
          </a:xfrm>
          <a:prstGeom prst="rect">
            <a:avLst/>
          </a:prstGeom>
        </p:spPr>
      </p:pic>
      <p:sp>
        <p:nvSpPr>
          <p:cNvPr id="31" name="TextBox 30">
            <a:extLst>
              <a:ext uri="{FF2B5EF4-FFF2-40B4-BE49-F238E27FC236}">
                <a16:creationId xmlns:a16="http://schemas.microsoft.com/office/drawing/2014/main" id="{FFA1F4AB-8F41-1EE0-F0BB-63366BC0B6C7}"/>
              </a:ext>
            </a:extLst>
          </p:cNvPr>
          <p:cNvSpPr txBox="1"/>
          <p:nvPr/>
        </p:nvSpPr>
        <p:spPr>
          <a:xfrm>
            <a:off x="8313906" y="1940449"/>
            <a:ext cx="3218125" cy="646331"/>
          </a:xfrm>
          <a:prstGeom prst="rect">
            <a:avLst/>
          </a:prstGeom>
          <a:noFill/>
        </p:spPr>
        <p:txBody>
          <a:bodyPr wrap="none" rtlCol="0">
            <a:spAutoFit/>
          </a:bodyPr>
          <a:lstStyle/>
          <a:p>
            <a:r>
              <a:rPr lang="en-US"/>
              <a:t>For non-neutral fs,</a:t>
            </a:r>
          </a:p>
          <a:p>
            <a:r>
              <a:rPr lang="en-US"/>
              <a:t>Nitrates prefer net charge  = +1</a:t>
            </a:r>
          </a:p>
        </p:txBody>
      </p:sp>
    </p:spTree>
    <p:extLst>
      <p:ext uri="{BB962C8B-B14F-4D97-AF65-F5344CB8AC3E}">
        <p14:creationId xmlns:p14="http://schemas.microsoft.com/office/powerpoint/2010/main" val="186170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2168222" cy="646331"/>
          </a:xfrm>
          <a:prstGeom prst="rect">
            <a:avLst/>
          </a:prstGeom>
          <a:noFill/>
        </p:spPr>
        <p:txBody>
          <a:bodyPr wrap="none" rtlCol="0">
            <a:spAutoFit/>
          </a:bodyPr>
          <a:lstStyle/>
          <a:p>
            <a:r>
              <a:rPr lang="en-US"/>
              <a:t>Monodentate ligand</a:t>
            </a:r>
          </a:p>
          <a:p>
            <a:r>
              <a:rPr lang="en-US"/>
              <a:t>(DMSO)</a:t>
            </a:r>
          </a:p>
        </p:txBody>
      </p:sp>
      <p:pic>
        <p:nvPicPr>
          <p:cNvPr id="1025" name="Picture 1" descr=". COLH08 &#10;NC &#10;NC &#10;La &#10;CN &#10;CN &#10;CN &#10;CN ">
            <a:extLst>
              <a:ext uri="{FF2B5EF4-FFF2-40B4-BE49-F238E27FC236}">
                <a16:creationId xmlns:a16="http://schemas.microsoft.com/office/drawing/2014/main" id="{D9DF8512-C9B0-F708-BD0A-2A94FC61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480" y="1431710"/>
            <a:ext cx="3912577" cy="411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DMSOLA10 &#10;ο &#10;La &#10;ο &#10;ο &#10;ο ">
            <a:extLst>
              <a:ext uri="{FF2B5EF4-FFF2-40B4-BE49-F238E27FC236}">
                <a16:creationId xmlns:a16="http://schemas.microsoft.com/office/drawing/2014/main" id="{1E275BCF-FFF0-576B-8C2C-E753927CF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3" y="1342232"/>
            <a:ext cx="4268665" cy="414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7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1143-8318-5D33-C82B-A0DFAB60C2B7}"/>
              </a:ext>
            </a:extLst>
          </p:cNvPr>
          <p:cNvPicPr>
            <a:picLocks noChangeAspect="1"/>
          </p:cNvPicPr>
          <p:nvPr/>
        </p:nvPicPr>
        <p:blipFill>
          <a:blip r:embed="rId3"/>
          <a:stretch>
            <a:fillRect/>
          </a:stretch>
        </p:blipFill>
        <p:spPr>
          <a:xfrm>
            <a:off x="3704775" y="3338846"/>
            <a:ext cx="3218195" cy="3425427"/>
          </a:xfrm>
          <a:prstGeom prst="rect">
            <a:avLst/>
          </a:prstGeom>
        </p:spPr>
      </p:pic>
      <p:pic>
        <p:nvPicPr>
          <p:cNvPr id="5" name="Picture 4">
            <a:extLst>
              <a:ext uri="{FF2B5EF4-FFF2-40B4-BE49-F238E27FC236}">
                <a16:creationId xmlns:a16="http://schemas.microsoft.com/office/drawing/2014/main" id="{68A527AE-5092-9675-DC91-A27C277EA71C}"/>
              </a:ext>
            </a:extLst>
          </p:cNvPr>
          <p:cNvPicPr>
            <a:picLocks noChangeAspect="1"/>
          </p:cNvPicPr>
          <p:nvPr/>
        </p:nvPicPr>
        <p:blipFill>
          <a:blip r:embed="rId4"/>
          <a:stretch>
            <a:fillRect/>
          </a:stretch>
        </p:blipFill>
        <p:spPr>
          <a:xfrm>
            <a:off x="3704776" y="99406"/>
            <a:ext cx="3218196" cy="3083849"/>
          </a:xfrm>
          <a:prstGeom prst="rect">
            <a:avLst/>
          </a:prstGeom>
        </p:spPr>
      </p:pic>
      <p:pic>
        <p:nvPicPr>
          <p:cNvPr id="6" name="Picture 5">
            <a:extLst>
              <a:ext uri="{FF2B5EF4-FFF2-40B4-BE49-F238E27FC236}">
                <a16:creationId xmlns:a16="http://schemas.microsoft.com/office/drawing/2014/main" id="{1A917083-A40B-0B98-F02D-FE654F9268A2}"/>
              </a:ext>
            </a:extLst>
          </p:cNvPr>
          <p:cNvPicPr>
            <a:picLocks noChangeAspect="1"/>
          </p:cNvPicPr>
          <p:nvPr/>
        </p:nvPicPr>
        <p:blipFill>
          <a:blip r:embed="rId5"/>
          <a:stretch>
            <a:fillRect/>
          </a:stretch>
        </p:blipFill>
        <p:spPr>
          <a:xfrm>
            <a:off x="8727916" y="3495734"/>
            <a:ext cx="3269530" cy="3078654"/>
          </a:xfrm>
          <a:prstGeom prst="rect">
            <a:avLst/>
          </a:prstGeom>
        </p:spPr>
      </p:pic>
      <p:pic>
        <p:nvPicPr>
          <p:cNvPr id="7" name="Picture 6">
            <a:extLst>
              <a:ext uri="{FF2B5EF4-FFF2-40B4-BE49-F238E27FC236}">
                <a16:creationId xmlns:a16="http://schemas.microsoft.com/office/drawing/2014/main" id="{B46396F8-B445-E00B-E752-48049959F18A}"/>
              </a:ext>
            </a:extLst>
          </p:cNvPr>
          <p:cNvPicPr>
            <a:picLocks noChangeAspect="1"/>
          </p:cNvPicPr>
          <p:nvPr/>
        </p:nvPicPr>
        <p:blipFill>
          <a:blip r:embed="rId6"/>
          <a:stretch>
            <a:fillRect/>
          </a:stretch>
        </p:blipFill>
        <p:spPr>
          <a:xfrm>
            <a:off x="8727916" y="151361"/>
            <a:ext cx="3090518" cy="3078654"/>
          </a:xfrm>
          <a:prstGeom prst="rect">
            <a:avLst/>
          </a:prstGeom>
        </p:spPr>
      </p:pic>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1837234" cy="646331"/>
          </a:xfrm>
          <a:prstGeom prst="rect">
            <a:avLst/>
          </a:prstGeom>
          <a:noFill/>
        </p:spPr>
        <p:txBody>
          <a:bodyPr wrap="none" rtlCol="0">
            <a:spAutoFit/>
          </a:bodyPr>
          <a:lstStyle/>
          <a:p>
            <a:r>
              <a:rPr lang="en-US"/>
              <a:t>Tridentate ligand</a:t>
            </a:r>
          </a:p>
          <a:p>
            <a:r>
              <a:rPr lang="en-US"/>
              <a:t>(Terpyridine)</a:t>
            </a:r>
          </a:p>
        </p:txBody>
      </p:sp>
      <p:sp>
        <p:nvSpPr>
          <p:cNvPr id="2" name="TextBox 1">
            <a:extLst>
              <a:ext uri="{FF2B5EF4-FFF2-40B4-BE49-F238E27FC236}">
                <a16:creationId xmlns:a16="http://schemas.microsoft.com/office/drawing/2014/main" id="{E1FB756D-EC35-B6F4-BA6A-2DB04EBBDF1B}"/>
              </a:ext>
            </a:extLst>
          </p:cNvPr>
          <p:cNvSpPr txBox="1"/>
          <p:nvPr/>
        </p:nvSpPr>
        <p:spPr>
          <a:xfrm>
            <a:off x="300673" y="3059668"/>
            <a:ext cx="3006731" cy="923330"/>
          </a:xfrm>
          <a:prstGeom prst="rect">
            <a:avLst/>
          </a:prstGeom>
          <a:noFill/>
        </p:spPr>
        <p:txBody>
          <a:bodyPr wrap="square" rtlCol="0">
            <a:spAutoFit/>
          </a:bodyPr>
          <a:lstStyle/>
          <a:p>
            <a:r>
              <a:rPr lang="en-US" b="0" i="0">
                <a:solidFill>
                  <a:srgbClr val="202122"/>
                </a:solidFill>
                <a:effectLst/>
                <a:highlight>
                  <a:srgbClr val="FFFFFF"/>
                </a:highlight>
                <a:latin typeface="Arial" panose="020B0604020202020204" pitchFamily="34" charset="0"/>
              </a:rPr>
              <a:t>1,3-diketones are similar to nitrates</a:t>
            </a:r>
          </a:p>
          <a:p>
            <a:r>
              <a:rPr lang="en-US">
                <a:solidFill>
                  <a:srgbClr val="202122"/>
                </a:solidFill>
                <a:highlight>
                  <a:srgbClr val="FFFFFF"/>
                </a:highlight>
                <a:latin typeface="Arial" panose="020B0604020202020204" pitchFamily="34" charset="0"/>
              </a:rPr>
              <a:t>B</a:t>
            </a:r>
            <a:r>
              <a:rPr lang="en-US" altLang="zh-CN">
                <a:solidFill>
                  <a:srgbClr val="202122"/>
                </a:solidFill>
                <a:highlight>
                  <a:srgbClr val="FFFFFF"/>
                </a:highlight>
                <a:latin typeface="Arial" panose="020B0604020202020204" pitchFamily="34" charset="0"/>
              </a:rPr>
              <a:t>ut bond angle differs</a:t>
            </a:r>
            <a:endParaRPr lang="en-US"/>
          </a:p>
        </p:txBody>
      </p:sp>
    </p:spTree>
    <p:extLst>
      <p:ext uri="{BB962C8B-B14F-4D97-AF65-F5344CB8AC3E}">
        <p14:creationId xmlns:p14="http://schemas.microsoft.com/office/powerpoint/2010/main" val="33658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neutral first shell and non neutral first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AD6B2BB3-A0A7-A95F-0EB7-4FD810BC5A81}"/>
              </a:ext>
            </a:extLst>
          </p:cNvPr>
          <p:cNvPicPr>
            <a:picLocks noChangeAspect="1"/>
          </p:cNvPicPr>
          <p:nvPr/>
        </p:nvPicPr>
        <p:blipFill>
          <a:blip r:embed="rId4"/>
          <a:stretch>
            <a:fillRect/>
          </a:stretch>
        </p:blipFill>
        <p:spPr>
          <a:xfrm>
            <a:off x="2348217" y="0"/>
            <a:ext cx="7495566" cy="6858000"/>
          </a:xfrm>
          <a:prstGeom prst="rect">
            <a:avLst/>
          </a:prstGeom>
        </p:spPr>
      </p:pic>
    </p:spTree>
    <p:extLst>
      <p:ext uri="{BB962C8B-B14F-4D97-AF65-F5344CB8AC3E}">
        <p14:creationId xmlns:p14="http://schemas.microsoft.com/office/powerpoint/2010/main" val="404995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7.</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15</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4711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16</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S2.  </a:t>
            </a:r>
            <a:r>
              <a:rPr lang="en-US">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S1.  </a:t>
            </a:r>
            <a:r>
              <a:rPr lang="en-US">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1200329"/>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(a)Distribution of the 53370 crystal structures of Subset 1 (all Ln complexes) and the </a:t>
            </a:r>
            <a:r>
              <a:rPr lang="en-US">
                <a:latin typeface="Times New Roman" panose="02020603050405020304" pitchFamily="18" charset="0"/>
                <a:ea typeface="DengXian" panose="02010600030101010101" pitchFamily="2" charset="-122"/>
              </a:rPr>
              <a:t>29891</a:t>
            </a:r>
            <a:r>
              <a:rPr lang="en-US" sz="1800">
                <a:effectLst/>
                <a:latin typeface="Times New Roman" panose="02020603050405020304" pitchFamily="18" charset="0"/>
                <a:ea typeface="DengXian" panose="02010600030101010101" pitchFamily="2" charset="-122"/>
              </a:rPr>
              <a:t> crystal structures of Subset 2 (mononuclear Ln complexes) over the Ln series. (b)</a:t>
            </a:r>
            <a:r>
              <a:rPr lang="en-US">
                <a:latin typeface="Times New Roman" panose="02020603050405020304" pitchFamily="18" charset="0"/>
                <a:ea typeface="DengXian" panose="02010600030101010101" pitchFamily="2" charset="-122"/>
              </a:rPr>
              <a:t>Distribution of 8991 crystal structures of subset2w (Ln complexes with water in first shell) and 4209 crystal structures of subset2n (Ln complexes with nitrate in first shell) .</a:t>
            </a:r>
          </a:p>
        </p:txBody>
      </p:sp>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629273" y="160382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6" name="Picture 15">
            <a:extLst>
              <a:ext uri="{FF2B5EF4-FFF2-40B4-BE49-F238E27FC236}">
                <a16:creationId xmlns:a16="http://schemas.microsoft.com/office/drawing/2014/main" id="{EF036456-C98C-5BAD-8461-FAC0A84FD208}"/>
              </a:ext>
            </a:extLst>
          </p:cNvPr>
          <p:cNvPicPr>
            <a:picLocks noChangeAspect="1"/>
          </p:cNvPicPr>
          <p:nvPr/>
        </p:nvPicPr>
        <p:blipFill rotWithShape="1">
          <a:blip r:embed="rId4"/>
          <a:srcRect l="7261" t="9366" r="13182" b="11216"/>
          <a:stretch/>
        </p:blipFill>
        <p:spPr>
          <a:xfrm>
            <a:off x="709780" y="1973164"/>
            <a:ext cx="4086962" cy="3131727"/>
          </a:xfrm>
          <a:prstGeom prst="rect">
            <a:avLst/>
          </a:prstGeom>
        </p:spPr>
      </p:pic>
      <p:pic>
        <p:nvPicPr>
          <p:cNvPr id="18" name="Picture 17">
            <a:extLst>
              <a:ext uri="{FF2B5EF4-FFF2-40B4-BE49-F238E27FC236}">
                <a16:creationId xmlns:a16="http://schemas.microsoft.com/office/drawing/2014/main" id="{58B1BB87-4583-917D-A786-7861202346B6}"/>
              </a:ext>
            </a:extLst>
          </p:cNvPr>
          <p:cNvPicPr>
            <a:picLocks noChangeAspect="1"/>
          </p:cNvPicPr>
          <p:nvPr/>
        </p:nvPicPr>
        <p:blipFill rotWithShape="1">
          <a:blip r:embed="rId5"/>
          <a:srcRect l="7500" t="9366" r="12943" b="11217"/>
          <a:stretch/>
        </p:blipFill>
        <p:spPr>
          <a:xfrm>
            <a:off x="4862670" y="1973164"/>
            <a:ext cx="4086962" cy="3131727"/>
          </a:xfrm>
          <a:prstGeom prst="rect">
            <a:avLst/>
          </a:prstGeom>
        </p:spPr>
      </p:pic>
    </p:spTree>
    <p:extLst>
      <p:ext uri="{BB962C8B-B14F-4D97-AF65-F5344CB8AC3E}">
        <p14:creationId xmlns:p14="http://schemas.microsoft.com/office/powerpoint/2010/main" val="1757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2.</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2.</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number of (a)nitrate; (b)water in the first coordination shell.</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A9BC796E-449A-39D5-20A4-7EFC17C00280}"/>
              </a:ext>
            </a:extLst>
          </p:cNvPr>
          <p:cNvPicPr>
            <a:picLocks noChangeAspect="1"/>
          </p:cNvPicPr>
          <p:nvPr/>
        </p:nvPicPr>
        <p:blipFill>
          <a:blip r:embed="rId4"/>
          <a:stretch>
            <a:fillRect/>
          </a:stretch>
        </p:blipFill>
        <p:spPr>
          <a:xfrm>
            <a:off x="4809477" y="1546292"/>
            <a:ext cx="5137150" cy="3943350"/>
          </a:xfrm>
          <a:prstGeom prst="rect">
            <a:avLst/>
          </a:prstGeom>
        </p:spPr>
      </p:pic>
      <p:pic>
        <p:nvPicPr>
          <p:cNvPr id="13" name="Picture 12">
            <a:extLst>
              <a:ext uri="{FF2B5EF4-FFF2-40B4-BE49-F238E27FC236}">
                <a16:creationId xmlns:a16="http://schemas.microsoft.com/office/drawing/2014/main" id="{E234E97E-6903-2FF7-D322-05296D387280}"/>
              </a:ext>
            </a:extLst>
          </p:cNvPr>
          <p:cNvPicPr>
            <a:picLocks noChangeAspect="1"/>
          </p:cNvPicPr>
          <p:nvPr/>
        </p:nvPicPr>
        <p:blipFill>
          <a:blip r:embed="rId5"/>
          <a:stretch>
            <a:fillRect/>
          </a:stretch>
        </p:blipFill>
        <p:spPr>
          <a:xfrm>
            <a:off x="646422" y="1546288"/>
            <a:ext cx="5137150" cy="3943350"/>
          </a:xfrm>
          <a:prstGeom prst="rect">
            <a:avLst/>
          </a:prstGeom>
        </p:spPr>
      </p:pic>
    </p:spTree>
    <p:extLst>
      <p:ext uri="{BB962C8B-B14F-4D97-AF65-F5344CB8AC3E}">
        <p14:creationId xmlns:p14="http://schemas.microsoft.com/office/powerpoint/2010/main" val="172875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3.</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3.</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4</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4.</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5.</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5.</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coordination number of the first coordination shell of Ln complexes in subset2 (</a:t>
            </a:r>
            <a:r>
              <a:rPr lang="en-US" altLang="zh-CN">
                <a:latin typeface="Times New Roman" panose="02020603050405020304" pitchFamily="18" charset="0"/>
                <a:ea typeface="DengXian" panose="02010600030101010101" pitchFamily="2" charset="-122"/>
              </a:rPr>
              <a:t>black</a:t>
            </a:r>
            <a:r>
              <a:rPr lang="en-US">
                <a:latin typeface="Times New Roman" panose="02020603050405020304" pitchFamily="18" charset="0"/>
                <a:ea typeface="DengXian" panose="02010600030101010101" pitchFamily="2" charset="-122"/>
              </a:rPr>
              <a:t>) ,subset2n (</a:t>
            </a:r>
            <a:r>
              <a:rPr lang="en-US" altLang="zh-CN">
                <a:latin typeface="Times New Roman" panose="02020603050405020304" pitchFamily="18" charset="0"/>
                <a:ea typeface="DengXian" panose="02010600030101010101" pitchFamily="2" charset="-122"/>
              </a:rPr>
              <a:t>blue</a:t>
            </a:r>
            <a:r>
              <a:rPr lang="en-US">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4"/>
          <a:stretch>
            <a:fillRect/>
          </a:stretch>
        </p:blipFill>
        <p:spPr>
          <a:xfrm>
            <a:off x="2690328"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sz="1800">
                <a:effectLst/>
                <a:latin typeface="Times New Roman" panose="02020603050405020304" pitchFamily="18" charset="0"/>
                <a:ea typeface="DengXian" panose="02010600030101010101" pitchFamily="2" charset="-122"/>
              </a:rPr>
              <a:t>two typical structures (a) CAGYOZ(b) BAFYIR </a:t>
            </a:r>
            <a:r>
              <a:rPr lang="en-US" altLang="zh-CN">
                <a:latin typeface="Times New Roman" panose="02020603050405020304" pitchFamily="18" charset="0"/>
                <a:ea typeface="DengXian" panose="02010600030101010101" pitchFamily="2" charset="-122"/>
              </a:rPr>
              <a:t>.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3" name="Picture 2">
            <a:extLst>
              <a:ext uri="{FF2B5EF4-FFF2-40B4-BE49-F238E27FC236}">
                <a16:creationId xmlns:a16="http://schemas.microsoft.com/office/drawing/2014/main" id="{98E1F918-BF4F-80D5-7842-E75A974C6ADF}"/>
              </a:ext>
            </a:extLst>
          </p:cNvPr>
          <p:cNvPicPr>
            <a:picLocks noChangeAspect="1"/>
          </p:cNvPicPr>
          <p:nvPr/>
        </p:nvPicPr>
        <p:blipFill rotWithShape="1">
          <a:blip r:embed="rId4"/>
          <a:srcRect l="7316" t="17074" r="7068" b="3373"/>
          <a:stretch/>
        </p:blipFill>
        <p:spPr>
          <a:xfrm>
            <a:off x="1426736" y="1737690"/>
            <a:ext cx="2755311" cy="2725009"/>
          </a:xfrm>
          <a:prstGeom prst="rect">
            <a:avLst/>
          </a:prstGeom>
        </p:spPr>
      </p:pic>
      <p:pic>
        <p:nvPicPr>
          <p:cNvPr id="4" name="Picture 3">
            <a:extLst>
              <a:ext uri="{FF2B5EF4-FFF2-40B4-BE49-F238E27FC236}">
                <a16:creationId xmlns:a16="http://schemas.microsoft.com/office/drawing/2014/main" id="{1E9778E0-9992-6E36-BF4A-83FA05386850}"/>
              </a:ext>
            </a:extLst>
          </p:cNvPr>
          <p:cNvPicPr>
            <a:picLocks noChangeAspect="1"/>
          </p:cNvPicPr>
          <p:nvPr/>
        </p:nvPicPr>
        <p:blipFill rotWithShape="1">
          <a:blip r:embed="rId5"/>
          <a:srcRect l="18648" t="23128" r="15787"/>
          <a:stretch/>
        </p:blipFill>
        <p:spPr>
          <a:xfrm>
            <a:off x="5474058" y="1916877"/>
            <a:ext cx="2143693" cy="2366633"/>
          </a:xfrm>
          <a:prstGeom prst="rect">
            <a:avLst/>
          </a:prstGeom>
        </p:spPr>
      </p:pic>
    </p:spTree>
    <p:extLst>
      <p:ext uri="{BB962C8B-B14F-4D97-AF65-F5344CB8AC3E}">
        <p14:creationId xmlns:p14="http://schemas.microsoft.com/office/powerpoint/2010/main" val="21961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7</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a:t>
            </a:r>
            <a:r>
              <a:rPr lang="en-US" b="1">
                <a:latin typeface="Times New Roman" panose="02020603050405020304" pitchFamily="18" charset="0"/>
                <a:ea typeface="DengXian" panose="02010600030101010101" pitchFamily="2" charset="-122"/>
              </a:rPr>
              <a:t>7</a:t>
            </a:r>
            <a:r>
              <a:rPr lang="en-US" sz="1800" b="1">
                <a:effectLst/>
                <a:latin typeface="Times New Roman" panose="02020603050405020304" pitchFamily="18" charset="0"/>
                <a:ea typeface="DengXian" panose="02010600030101010101" pitchFamily="2" charset="-122"/>
              </a:rPr>
              <a:t>.</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Widescreen</PresentationFormat>
  <Paragraphs>100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Figure 1. (old)</vt:lpstr>
      <vt:lpstr>Figure SI </vt:lpstr>
      <vt:lpstr>Figure 1.</vt:lpstr>
      <vt:lpstr>Figure 2.</vt:lpstr>
      <vt:lpstr>Figure 3.</vt:lpstr>
      <vt:lpstr>Figure 4.</vt:lpstr>
      <vt:lpstr>Figure 5.</vt:lpstr>
      <vt:lpstr>Figure 6.</vt:lpstr>
      <vt:lpstr>Figure 7.</vt:lpstr>
      <vt:lpstr>Figure 8.</vt:lpstr>
      <vt:lpstr>Figure 9.</vt:lpstr>
      <vt:lpstr>PowerPoint Presentation</vt:lpstr>
      <vt:lpstr>PowerPoint Presentation</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lastModifiedBy>Li, Shicheng</cp:lastModifiedBy>
  <cp:revision>2</cp:revision>
  <dcterms:created xsi:type="dcterms:W3CDTF">2024-06-18T18:48:46Z</dcterms:created>
  <dcterms:modified xsi:type="dcterms:W3CDTF">2024-07-22T16:02:34Z</dcterms:modified>
</cp:coreProperties>
</file>