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3820-40E0-501F-D452-590F1C5A0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F3382-CF75-F6B9-84F4-C33FE2989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46397-91EB-4550-3152-FDC6F9A1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AB22-B09F-4126-9FFC-C0B4870D234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75349-CCE0-C5CA-FFA8-70F74FB1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71214-BE6D-995B-80AD-6228334D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520A-7C19-4E63-A283-1D7A4D1B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347B-7D36-A1B5-EDDC-9A47817D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BCA5F-85A5-CE06-F903-14FE649F2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AC73-79E6-141B-FE6F-35691C85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AB22-B09F-4126-9FFC-C0B4870D234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B4149-D741-A449-734A-62E2BB6B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E411E-22A3-7394-9526-1E2885B5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520A-7C19-4E63-A283-1D7A4D1B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6E27F-DCB3-39FF-1C32-EE2AADF17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FE264-38F7-4BF6-AB9A-F2A19C3B1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F951B-EBF5-8CC2-04E5-6781FD69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AB22-B09F-4126-9FFC-C0B4870D234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EAAA8-16FB-A3C9-3511-B3A00A57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B0753-EA17-89F4-6DF1-9E5AFA0E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520A-7C19-4E63-A283-1D7A4D1B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8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AEA9-6A2B-DD2E-2A22-8ABC333E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0EC53-6254-5D14-BDB7-080A10426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C6A4-3BF4-B5A4-46CA-58E90995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AB22-B09F-4126-9FFC-C0B4870D234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F402D-6933-B268-A67F-8F19CDF8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56F5C-78DC-A632-5607-8F6E9947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520A-7C19-4E63-A283-1D7A4D1B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1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0F0D-FA24-E3BC-92D4-4437F6E0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09650-C2C9-7841-BA9F-F5FFC1F31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D6911-1B2C-A0A6-4E2D-A0030F33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AB22-B09F-4126-9FFC-C0B4870D234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8CB7-ECDE-6A11-CD17-4C1E5A34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404EF-B386-B9B3-E1EE-C594623D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520A-7C19-4E63-A283-1D7A4D1B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7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C009-7270-BFC9-1EDF-755C1860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DA939-AF86-4FA8-05DE-0F8592B51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D0A88-EF22-BF47-B7FF-1B54D8928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B82F7-CFB2-B60B-86F3-0F3CD42F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AB22-B09F-4126-9FFC-C0B4870D234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6A35A-FFC4-79CA-0F09-43818F01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327D1-8D74-5E58-89D3-716E5285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520A-7C19-4E63-A283-1D7A4D1B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AE6F-71A8-2DE3-C5A0-93D100F8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A7180-EFBB-C042-625C-41856E429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7413A-91DC-663E-E80B-F2283B302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DCEBE-B298-ADF9-B0D2-D846591D7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A36B7-2923-8F55-4F2D-0436C1773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405140-FE57-50F3-EA16-B3305135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AB22-B09F-4126-9FFC-C0B4870D234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74D94-CB2A-A26B-63E8-CDA2FF43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DDEC6-EFDB-608D-FDB1-8FC71233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520A-7C19-4E63-A283-1D7A4D1B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8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7BF7-FB02-607B-3415-9E6AC09B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A7360-3F85-C51A-ADA3-BE2A19DA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AB22-B09F-4126-9FFC-C0B4870D234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45BD4-999B-5532-88E5-9A85E99F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32D23-9E63-6D50-18B7-8354D8BD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520A-7C19-4E63-A283-1D7A4D1B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5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699F9F-C562-F23A-F5D2-7FA643A7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AB22-B09F-4126-9FFC-C0B4870D234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C696E-4524-8A3D-621D-7D7E749D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52B0D-8D04-A916-BABE-E06FEC4E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520A-7C19-4E63-A283-1D7A4D1B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2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A8DC-E1E6-24B6-5161-D12E447B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0EEE-27DD-2B3F-D05C-FD4EC4FF1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56128-3E5F-A9C0-0DE8-6595B8EE4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3CF9A-3643-89E5-96FC-EF7F452E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AB22-B09F-4126-9FFC-C0B4870D234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6BA87-98A0-649A-DCC2-D8EE5123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CFFDC-47F9-E6D1-4187-67162620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520A-7C19-4E63-A283-1D7A4D1B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8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64AC-60D1-7A94-5EA5-CDE9C73A0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2A573-673A-1279-36DA-0B491E385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5794D-664D-3FE9-4695-0371B0B9A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9FBFB-580C-8CE5-E690-BA98DA78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AB22-B09F-4126-9FFC-C0B4870D234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68CE3-4DFC-2891-40B7-A4350E9C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8C787-68DA-3881-26D7-0C487A10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520A-7C19-4E63-A283-1D7A4D1B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1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E35C7-1314-5113-132F-C0FBC1780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B5A77-A0A0-3868-817C-3C1D3169F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A98D3-89B0-702C-8E2A-6C1E9466B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93AB22-B09F-4126-9FFC-C0B4870D234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72E9-8596-C617-1C41-930699C43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52E4-B957-4910-2305-F1AE7FA22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40520A-7C19-4E63-A283-1D7A4D1B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7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B389-F763-AB0F-AF05-D27DE125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Tridentate CN =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AC4CE-6939-CA65-3880-C17A48509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91" y="2026152"/>
            <a:ext cx="3860689" cy="4124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4A967B-6AB7-1449-63B3-F93E1F14D653}"/>
              </a:ext>
            </a:extLst>
          </p:cNvPr>
          <p:cNvSpPr txBox="1"/>
          <p:nvPr/>
        </p:nvSpPr>
        <p:spPr>
          <a:xfrm>
            <a:off x="1077391" y="1572689"/>
            <a:ext cx="1250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AROLEA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7C256A-917C-E333-FF2B-637A7BAA4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682" y="1942021"/>
            <a:ext cx="5029902" cy="44869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C52763-A9CD-C0D1-3A79-040D9F306AE6}"/>
              </a:ext>
            </a:extLst>
          </p:cNvPr>
          <p:cNvSpPr txBox="1"/>
          <p:nvPr/>
        </p:nvSpPr>
        <p:spPr>
          <a:xfrm>
            <a:off x="5602682" y="1506022"/>
            <a:ext cx="6094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ACUGOV</a:t>
            </a:r>
          </a:p>
        </p:txBody>
      </p:sp>
    </p:spTree>
    <p:extLst>
      <p:ext uri="{BB962C8B-B14F-4D97-AF65-F5344CB8AC3E}">
        <p14:creationId xmlns:p14="http://schemas.microsoft.com/office/powerpoint/2010/main" val="296301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B389-F763-AB0F-AF05-D27DE125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Tridentate CN =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5BCF8-0292-9ADA-91CB-4C032B4CA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87" y="2249593"/>
            <a:ext cx="5106113" cy="40963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A13D7C-2504-4996-9C23-BE2B5FA6373F}"/>
              </a:ext>
            </a:extLst>
          </p:cNvPr>
          <p:cNvSpPr txBox="1"/>
          <p:nvPr/>
        </p:nvSpPr>
        <p:spPr>
          <a:xfrm>
            <a:off x="989887" y="1785474"/>
            <a:ext cx="1120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ACUHAI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F66504-16FB-F8A9-7622-3E00310C5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367" y="1970140"/>
            <a:ext cx="5058481" cy="47631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683CCE-292B-D3BE-9A2B-F68E199167B8}"/>
              </a:ext>
            </a:extLst>
          </p:cNvPr>
          <p:cNvSpPr txBox="1"/>
          <p:nvPr/>
        </p:nvSpPr>
        <p:spPr>
          <a:xfrm>
            <a:off x="6434367" y="1416142"/>
            <a:ext cx="1045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BAFYIR</a:t>
            </a:r>
          </a:p>
        </p:txBody>
      </p:sp>
    </p:spTree>
    <p:extLst>
      <p:ext uri="{BB962C8B-B14F-4D97-AF65-F5344CB8AC3E}">
        <p14:creationId xmlns:p14="http://schemas.microsoft.com/office/powerpoint/2010/main" val="123194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B389-F763-AB0F-AF05-D27DE125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Tridentate CN =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7701B-568A-B2A5-FBE9-AD5B8CC55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87" y="1796672"/>
            <a:ext cx="4963218" cy="4944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1DB725-7CC4-5E5F-C16C-C51578FC8517}"/>
              </a:ext>
            </a:extLst>
          </p:cNvPr>
          <p:cNvSpPr txBox="1"/>
          <p:nvPr/>
        </p:nvSpPr>
        <p:spPr>
          <a:xfrm>
            <a:off x="504187" y="1255358"/>
            <a:ext cx="3738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CAQDUT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4FD38A-E101-DD69-DC4E-170B116FF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319" y="1377279"/>
            <a:ext cx="5058481" cy="51346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CA1BCE-CA10-482B-C2A1-E2336C83C072}"/>
              </a:ext>
            </a:extLst>
          </p:cNvPr>
          <p:cNvSpPr txBox="1"/>
          <p:nvPr/>
        </p:nvSpPr>
        <p:spPr>
          <a:xfrm>
            <a:off x="6096000" y="901963"/>
            <a:ext cx="6094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DUCBOS</a:t>
            </a:r>
          </a:p>
        </p:txBody>
      </p:sp>
    </p:spTree>
    <p:extLst>
      <p:ext uri="{BB962C8B-B14F-4D97-AF65-F5344CB8AC3E}">
        <p14:creationId xmlns:p14="http://schemas.microsoft.com/office/powerpoint/2010/main" val="383849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B389-F763-AB0F-AF05-D27DE125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Tridentate CN =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3DBC54-5651-51A9-EFBA-6722C732C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23" y="1948816"/>
            <a:ext cx="5077534" cy="4544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04BFC6-1DCF-CA4D-5A61-A06F8FF86D3E}"/>
              </a:ext>
            </a:extLst>
          </p:cNvPr>
          <p:cNvSpPr txBox="1"/>
          <p:nvPr/>
        </p:nvSpPr>
        <p:spPr>
          <a:xfrm>
            <a:off x="353723" y="15794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JACHAZ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E06282-DA13-D369-CE7C-9B8570D0A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377" y="1815447"/>
            <a:ext cx="5087060" cy="4677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25A101-86F1-17C3-5C11-367230EB340A}"/>
              </a:ext>
            </a:extLst>
          </p:cNvPr>
          <p:cNvSpPr txBox="1"/>
          <p:nvPr/>
        </p:nvSpPr>
        <p:spPr>
          <a:xfrm>
            <a:off x="5779377" y="1383736"/>
            <a:ext cx="1154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PUHYAS</a:t>
            </a:r>
          </a:p>
        </p:txBody>
      </p:sp>
    </p:spTree>
    <p:extLst>
      <p:ext uri="{BB962C8B-B14F-4D97-AF65-F5344CB8AC3E}">
        <p14:creationId xmlns:p14="http://schemas.microsoft.com/office/powerpoint/2010/main" val="392599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B389-F763-AB0F-AF05-D27DE125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Tridentate CN = 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175D4-432B-6F25-06CD-E8F0633F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91" y="1961643"/>
            <a:ext cx="5115639" cy="4477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2617FA-DE0F-7D28-36AC-885B6777D549}"/>
              </a:ext>
            </a:extLst>
          </p:cNvPr>
          <p:cNvSpPr txBox="1"/>
          <p:nvPr/>
        </p:nvSpPr>
        <p:spPr>
          <a:xfrm>
            <a:off x="645691" y="1456834"/>
            <a:ext cx="1101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32F6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ASICUC</a:t>
            </a:r>
            <a:endParaRPr lang="en-US" b="0" dirty="0">
              <a:solidFill>
                <a:srgbClr val="24292E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E03F53-F4BD-E5C1-A8BD-5334A6504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898" y="1961643"/>
            <a:ext cx="5029902" cy="47345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B59FA1-7D10-E80C-C93B-C8AD55D34582}"/>
              </a:ext>
            </a:extLst>
          </p:cNvPr>
          <p:cNvSpPr txBox="1"/>
          <p:nvPr/>
        </p:nvSpPr>
        <p:spPr>
          <a:xfrm>
            <a:off x="6323898" y="1456834"/>
            <a:ext cx="114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AVIQUU</a:t>
            </a:r>
          </a:p>
        </p:txBody>
      </p:sp>
    </p:spTree>
    <p:extLst>
      <p:ext uri="{BB962C8B-B14F-4D97-AF65-F5344CB8AC3E}">
        <p14:creationId xmlns:p14="http://schemas.microsoft.com/office/powerpoint/2010/main" val="129292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B389-F763-AB0F-AF05-D27DE125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Tridentate CN = 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36D9FE-CD2A-2048-F0E1-2DD26291C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04" y="2167982"/>
            <a:ext cx="5010849" cy="45250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52023A-3AFC-F356-736B-A791AEB67FFB}"/>
              </a:ext>
            </a:extLst>
          </p:cNvPr>
          <p:cNvSpPr txBox="1"/>
          <p:nvPr/>
        </p:nvSpPr>
        <p:spPr>
          <a:xfrm>
            <a:off x="673204" y="17446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NOKYIV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408CF9-7FC1-FA11-F55C-DB6317E72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319" y="1875124"/>
            <a:ext cx="5068007" cy="47250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DCC33-B92F-3A9D-9F59-5D300F809AF3}"/>
              </a:ext>
            </a:extLst>
          </p:cNvPr>
          <p:cNvSpPr txBox="1"/>
          <p:nvPr/>
        </p:nvSpPr>
        <p:spPr>
          <a:xfrm>
            <a:off x="6313714" y="14518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RUHRIY</a:t>
            </a:r>
          </a:p>
        </p:txBody>
      </p:sp>
    </p:spTree>
    <p:extLst>
      <p:ext uri="{BB962C8B-B14F-4D97-AF65-F5344CB8AC3E}">
        <p14:creationId xmlns:p14="http://schemas.microsoft.com/office/powerpoint/2010/main" val="387034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B389-F763-AB0F-AF05-D27DE125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Tridentate CN = 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86234-FB3C-C331-3DAA-C1FEBB2F2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43" y="2369383"/>
            <a:ext cx="5029902" cy="4296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563D8F-85FA-5CC3-1D12-C629551A94B2}"/>
              </a:ext>
            </a:extLst>
          </p:cNvPr>
          <p:cNvSpPr txBox="1"/>
          <p:nvPr/>
        </p:nvSpPr>
        <p:spPr>
          <a:xfrm>
            <a:off x="439743" y="19520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SAHRAX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9A09E7-E08E-E0D0-5D21-DE3A64ABD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669" y="1905110"/>
            <a:ext cx="5020376" cy="48107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67FC8C-3B07-9043-E745-FFDA4DC4365E}"/>
              </a:ext>
            </a:extLst>
          </p:cNvPr>
          <p:cNvSpPr txBox="1"/>
          <p:nvPr/>
        </p:nvSpPr>
        <p:spPr>
          <a:xfrm>
            <a:off x="6006669" y="1487772"/>
            <a:ext cx="6094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XECQEB</a:t>
            </a:r>
          </a:p>
        </p:txBody>
      </p:sp>
    </p:spTree>
    <p:extLst>
      <p:ext uri="{BB962C8B-B14F-4D97-AF65-F5344CB8AC3E}">
        <p14:creationId xmlns:p14="http://schemas.microsoft.com/office/powerpoint/2010/main" val="163756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B389-F763-AB0F-AF05-D27DE125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Tridentate CN = 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8C290-D492-5D6C-AC62-B5A29D8AE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27" y="1994274"/>
            <a:ext cx="5029902" cy="4753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64779B-53C4-7C66-4DF7-67B535B74F9A}"/>
              </a:ext>
            </a:extLst>
          </p:cNvPr>
          <p:cNvSpPr txBox="1"/>
          <p:nvPr/>
        </p:nvSpPr>
        <p:spPr>
          <a:xfrm>
            <a:off x="190927" y="15663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XEWROG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A85989-0E6C-7980-EC49-8D66E1506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228" y="1751045"/>
            <a:ext cx="5058481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9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47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Office Theme</vt:lpstr>
      <vt:lpstr>Tridentate CN = 10</vt:lpstr>
      <vt:lpstr>Tridentate CN = 10</vt:lpstr>
      <vt:lpstr>Tridentate CN = 10</vt:lpstr>
      <vt:lpstr>Tridentate CN = 10</vt:lpstr>
      <vt:lpstr>Tridentate CN = 9</vt:lpstr>
      <vt:lpstr>Tridentate CN = 9</vt:lpstr>
      <vt:lpstr>Tridentate CN = 9</vt:lpstr>
      <vt:lpstr>Tridentate CN =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Tridentate CN = 10</dc:title>
  <dc:creator>Li, Shicheng</dc:creator>
  <cp:lastModifiedBy>Li, Shicheng</cp:lastModifiedBy>
  <cp:revision>1</cp:revision>
  <dcterms:created xsi:type="dcterms:W3CDTF">2024-06-27T15:47:33Z</dcterms:created>
  <dcterms:modified xsi:type="dcterms:W3CDTF">2024-06-27T20:53:37Z</dcterms:modified>
</cp:coreProperties>
</file>