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78" r:id="rId2"/>
    <p:sldId id="287" r:id="rId3"/>
    <p:sldId id="279" r:id="rId4"/>
    <p:sldId id="280" r:id="rId5"/>
    <p:sldId id="282" r:id="rId6"/>
    <p:sldId id="283" r:id="rId7"/>
    <p:sldId id="284" r:id="rId8"/>
    <p:sldId id="285" r:id="rId9"/>
    <p:sldId id="286"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5EB6AF-9D82-46FE-8E7A-CD8501CCC7B9}" v="8" dt="2024-06-21T16:12:49.0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2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Shicheng" userId="7425521c-7c11-4331-97d3-6e2702dd7f11" providerId="ADAL" clId="{7E5EB6AF-9D82-46FE-8E7A-CD8501CCC7B9}"/>
    <pc:docChg chg="undo custSel addSld modSld">
      <pc:chgData name="Li, Shicheng" userId="7425521c-7c11-4331-97d3-6e2702dd7f11" providerId="ADAL" clId="{7E5EB6AF-9D82-46FE-8E7A-CD8501CCC7B9}" dt="2024-06-21T16:13:23.382" v="134" actId="1076"/>
      <pc:docMkLst>
        <pc:docMk/>
      </pc:docMkLst>
      <pc:sldChg chg="modSp mod">
        <pc:chgData name="Li, Shicheng" userId="7425521c-7c11-4331-97d3-6e2702dd7f11" providerId="ADAL" clId="{7E5EB6AF-9D82-46FE-8E7A-CD8501CCC7B9}" dt="2024-06-21T16:02:30.772" v="42" actId="732"/>
        <pc:sldMkLst>
          <pc:docMk/>
          <pc:sldMk cId="3626113393" sldId="278"/>
        </pc:sldMkLst>
        <pc:picChg chg="mod modCrop">
          <ac:chgData name="Li, Shicheng" userId="7425521c-7c11-4331-97d3-6e2702dd7f11" providerId="ADAL" clId="{7E5EB6AF-9D82-46FE-8E7A-CD8501CCC7B9}" dt="2024-06-21T16:02:30.772" v="42" actId="732"/>
          <ac:picMkLst>
            <pc:docMk/>
            <pc:sldMk cId="3626113393" sldId="278"/>
            <ac:picMk id="10" creationId="{90F64B60-B7ED-0FB1-0406-C907BF31561F}"/>
          </ac:picMkLst>
        </pc:picChg>
      </pc:sldChg>
      <pc:sldChg chg="modSp mod">
        <pc:chgData name="Li, Shicheng" userId="7425521c-7c11-4331-97d3-6e2702dd7f11" providerId="ADAL" clId="{7E5EB6AF-9D82-46FE-8E7A-CD8501CCC7B9}" dt="2024-06-21T16:06:54.580" v="46" actId="732"/>
        <pc:sldMkLst>
          <pc:docMk/>
          <pc:sldMk cId="782779783" sldId="280"/>
        </pc:sldMkLst>
        <pc:picChg chg="mod modCrop">
          <ac:chgData name="Li, Shicheng" userId="7425521c-7c11-4331-97d3-6e2702dd7f11" providerId="ADAL" clId="{7E5EB6AF-9D82-46FE-8E7A-CD8501CCC7B9}" dt="2024-06-21T16:06:54.580" v="46" actId="732"/>
          <ac:picMkLst>
            <pc:docMk/>
            <pc:sldMk cId="782779783" sldId="280"/>
            <ac:picMk id="10" creationId="{069962A3-6AAD-3706-94B6-CBF715DCF8EE}"/>
          </ac:picMkLst>
        </pc:picChg>
      </pc:sldChg>
      <pc:sldChg chg="modSp mod">
        <pc:chgData name="Li, Shicheng" userId="7425521c-7c11-4331-97d3-6e2702dd7f11" providerId="ADAL" clId="{7E5EB6AF-9D82-46FE-8E7A-CD8501CCC7B9}" dt="2024-06-21T16:08:23.342" v="50" actId="732"/>
        <pc:sldMkLst>
          <pc:docMk/>
          <pc:sldMk cId="1297170163" sldId="282"/>
        </pc:sldMkLst>
        <pc:picChg chg="mod modCrop">
          <ac:chgData name="Li, Shicheng" userId="7425521c-7c11-4331-97d3-6e2702dd7f11" providerId="ADAL" clId="{7E5EB6AF-9D82-46FE-8E7A-CD8501CCC7B9}" dt="2024-06-21T16:08:23.342" v="50" actId="732"/>
          <ac:picMkLst>
            <pc:docMk/>
            <pc:sldMk cId="1297170163" sldId="282"/>
            <ac:picMk id="4" creationId="{3E781395-7C43-1DD7-1B92-27E7D394CE4B}"/>
          </ac:picMkLst>
        </pc:picChg>
      </pc:sldChg>
      <pc:sldChg chg="modSp mod">
        <pc:chgData name="Li, Shicheng" userId="7425521c-7c11-4331-97d3-6e2702dd7f11" providerId="ADAL" clId="{7E5EB6AF-9D82-46FE-8E7A-CD8501CCC7B9}" dt="2024-06-21T16:09:43.211" v="54" actId="732"/>
        <pc:sldMkLst>
          <pc:docMk/>
          <pc:sldMk cId="3185644417" sldId="283"/>
        </pc:sldMkLst>
        <pc:picChg chg="mod modCrop">
          <ac:chgData name="Li, Shicheng" userId="7425521c-7c11-4331-97d3-6e2702dd7f11" providerId="ADAL" clId="{7E5EB6AF-9D82-46FE-8E7A-CD8501CCC7B9}" dt="2024-06-21T16:09:43.211" v="54" actId="732"/>
          <ac:picMkLst>
            <pc:docMk/>
            <pc:sldMk cId="3185644417" sldId="283"/>
            <ac:picMk id="3" creationId="{6EA4C9B3-D6D2-C7BD-BDF7-8434B34B5FA0}"/>
          </ac:picMkLst>
        </pc:picChg>
      </pc:sldChg>
      <pc:sldChg chg="modSp mod">
        <pc:chgData name="Li, Shicheng" userId="7425521c-7c11-4331-97d3-6e2702dd7f11" providerId="ADAL" clId="{7E5EB6AF-9D82-46FE-8E7A-CD8501CCC7B9}" dt="2024-06-21T16:10:40.601" v="58" actId="732"/>
        <pc:sldMkLst>
          <pc:docMk/>
          <pc:sldMk cId="1472280000" sldId="284"/>
        </pc:sldMkLst>
        <pc:picChg chg="mod modCrop">
          <ac:chgData name="Li, Shicheng" userId="7425521c-7c11-4331-97d3-6e2702dd7f11" providerId="ADAL" clId="{7E5EB6AF-9D82-46FE-8E7A-CD8501CCC7B9}" dt="2024-06-21T16:10:40.601" v="58" actId="732"/>
          <ac:picMkLst>
            <pc:docMk/>
            <pc:sldMk cId="1472280000" sldId="284"/>
            <ac:picMk id="9" creationId="{8D5565DE-F182-E0B9-7A45-DF1E0B4625CE}"/>
          </ac:picMkLst>
        </pc:picChg>
      </pc:sldChg>
      <pc:sldChg chg="modSp mod">
        <pc:chgData name="Li, Shicheng" userId="7425521c-7c11-4331-97d3-6e2702dd7f11" providerId="ADAL" clId="{7E5EB6AF-9D82-46FE-8E7A-CD8501CCC7B9}" dt="2024-06-21T16:12:18.373" v="83" actId="1076"/>
        <pc:sldMkLst>
          <pc:docMk/>
          <pc:sldMk cId="4049957910" sldId="285"/>
        </pc:sldMkLst>
        <pc:spChg chg="mod">
          <ac:chgData name="Li, Shicheng" userId="7425521c-7c11-4331-97d3-6e2702dd7f11" providerId="ADAL" clId="{7E5EB6AF-9D82-46FE-8E7A-CD8501CCC7B9}" dt="2024-06-21T16:12:18.373" v="83" actId="1076"/>
          <ac:spMkLst>
            <pc:docMk/>
            <pc:sldMk cId="4049957910" sldId="285"/>
            <ac:spMk id="5" creationId="{A5A4C966-320C-39F1-540A-2B536DB93527}"/>
          </ac:spMkLst>
        </pc:spChg>
        <pc:spChg chg="mod">
          <ac:chgData name="Li, Shicheng" userId="7425521c-7c11-4331-97d3-6e2702dd7f11" providerId="ADAL" clId="{7E5EB6AF-9D82-46FE-8E7A-CD8501CCC7B9}" dt="2024-06-21T16:11:48.772" v="81" actId="1037"/>
          <ac:spMkLst>
            <pc:docMk/>
            <pc:sldMk cId="4049957910" sldId="285"/>
            <ac:spMk id="9" creationId="{192A58D3-225A-6D78-8DC3-BCA59DF61911}"/>
          </ac:spMkLst>
        </pc:spChg>
        <pc:picChg chg="mod">
          <ac:chgData name="Li, Shicheng" userId="7425521c-7c11-4331-97d3-6e2702dd7f11" providerId="ADAL" clId="{7E5EB6AF-9D82-46FE-8E7A-CD8501CCC7B9}" dt="2024-06-21T16:11:48.772" v="81" actId="1037"/>
          <ac:picMkLst>
            <pc:docMk/>
            <pc:sldMk cId="4049957910" sldId="285"/>
            <ac:picMk id="13" creationId="{8CDE5DBB-2338-5ED8-490A-EB62B456559C}"/>
          </ac:picMkLst>
        </pc:picChg>
      </pc:sldChg>
      <pc:sldChg chg="addSp modSp mod">
        <pc:chgData name="Li, Shicheng" userId="7425521c-7c11-4331-97d3-6e2702dd7f11" providerId="ADAL" clId="{7E5EB6AF-9D82-46FE-8E7A-CD8501CCC7B9}" dt="2024-06-21T16:13:23.382" v="134" actId="1076"/>
        <pc:sldMkLst>
          <pc:docMk/>
          <pc:sldMk cId="1861708718" sldId="286"/>
        </pc:sldMkLst>
        <pc:spChg chg="mod">
          <ac:chgData name="Li, Shicheng" userId="7425521c-7c11-4331-97d3-6e2702dd7f11" providerId="ADAL" clId="{7E5EB6AF-9D82-46FE-8E7A-CD8501CCC7B9}" dt="2024-06-21T16:13:17.428" v="133" actId="1076"/>
          <ac:spMkLst>
            <pc:docMk/>
            <pc:sldMk cId="1861708718" sldId="286"/>
            <ac:spMk id="6" creationId="{08BA8A82-3711-BB3A-7E47-FF6E57E2D43A}"/>
          </ac:spMkLst>
        </pc:spChg>
        <pc:spChg chg="mod">
          <ac:chgData name="Li, Shicheng" userId="7425521c-7c11-4331-97d3-6e2702dd7f11" providerId="ADAL" clId="{7E5EB6AF-9D82-46FE-8E7A-CD8501CCC7B9}" dt="2024-06-21T16:13:06.267" v="132" actId="1037"/>
          <ac:spMkLst>
            <pc:docMk/>
            <pc:sldMk cId="1861708718" sldId="286"/>
            <ac:spMk id="9" creationId="{192A58D3-225A-6D78-8DC3-BCA59DF61911}"/>
          </ac:spMkLst>
        </pc:spChg>
        <pc:spChg chg="add mod">
          <ac:chgData name="Li, Shicheng" userId="7425521c-7c11-4331-97d3-6e2702dd7f11" providerId="ADAL" clId="{7E5EB6AF-9D82-46FE-8E7A-CD8501CCC7B9}" dt="2024-06-21T16:12:49.027" v="87" actId="571"/>
          <ac:spMkLst>
            <pc:docMk/>
            <pc:sldMk cId="1861708718" sldId="286"/>
            <ac:spMk id="10" creationId="{BDA96BF5-5461-7CAC-81DF-7977C388162E}"/>
          </ac:spMkLst>
        </pc:spChg>
        <pc:spChg chg="mod">
          <ac:chgData name="Li, Shicheng" userId="7425521c-7c11-4331-97d3-6e2702dd7f11" providerId="ADAL" clId="{7E5EB6AF-9D82-46FE-8E7A-CD8501CCC7B9}" dt="2024-06-21T16:13:23.382" v="134" actId="1076"/>
          <ac:spMkLst>
            <pc:docMk/>
            <pc:sldMk cId="1861708718" sldId="286"/>
            <ac:spMk id="19" creationId="{4FA26463-215F-AF9C-52BB-B2FB58C6E25E}"/>
          </ac:spMkLst>
        </pc:spChg>
        <pc:spChg chg="mod">
          <ac:chgData name="Li, Shicheng" userId="7425521c-7c11-4331-97d3-6e2702dd7f11" providerId="ADAL" clId="{7E5EB6AF-9D82-46FE-8E7A-CD8501CCC7B9}" dt="2024-06-21T16:13:06.267" v="132" actId="1037"/>
          <ac:spMkLst>
            <pc:docMk/>
            <pc:sldMk cId="1861708718" sldId="286"/>
            <ac:spMk id="20" creationId="{DBFCCB08-C436-2B4D-E952-2F710E47C66A}"/>
          </ac:spMkLst>
        </pc:spChg>
        <pc:picChg chg="add mod">
          <ac:chgData name="Li, Shicheng" userId="7425521c-7c11-4331-97d3-6e2702dd7f11" providerId="ADAL" clId="{7E5EB6AF-9D82-46FE-8E7A-CD8501CCC7B9}" dt="2024-06-21T16:12:44.920" v="85" actId="571"/>
          <ac:picMkLst>
            <pc:docMk/>
            <pc:sldMk cId="1861708718" sldId="286"/>
            <ac:picMk id="3" creationId="{E1C69898-C324-FB2F-C856-5CCF78739D57}"/>
          </ac:picMkLst>
        </pc:picChg>
        <pc:picChg chg="mod">
          <ac:chgData name="Li, Shicheng" userId="7425521c-7c11-4331-97d3-6e2702dd7f11" providerId="ADAL" clId="{7E5EB6AF-9D82-46FE-8E7A-CD8501CCC7B9}" dt="2024-06-21T16:13:06.267" v="132" actId="1037"/>
          <ac:picMkLst>
            <pc:docMk/>
            <pc:sldMk cId="1861708718" sldId="286"/>
            <ac:picMk id="16" creationId="{3F7BF0D1-F45F-FE7B-B525-DD22CE195DDD}"/>
          </ac:picMkLst>
        </pc:picChg>
        <pc:picChg chg="mod">
          <ac:chgData name="Li, Shicheng" userId="7425521c-7c11-4331-97d3-6e2702dd7f11" providerId="ADAL" clId="{7E5EB6AF-9D82-46FE-8E7A-CD8501CCC7B9}" dt="2024-06-21T16:13:06.267" v="132" actId="1037"/>
          <ac:picMkLst>
            <pc:docMk/>
            <pc:sldMk cId="1861708718" sldId="286"/>
            <ac:picMk id="18" creationId="{AC859D17-420E-3C2D-CDAC-51C89CC42EC6}"/>
          </ac:picMkLst>
        </pc:picChg>
      </pc:sldChg>
      <pc:sldChg chg="addSp delSp modSp add mod">
        <pc:chgData name="Li, Shicheng" userId="7425521c-7c11-4331-97d3-6e2702dd7f11" providerId="ADAL" clId="{7E5EB6AF-9D82-46FE-8E7A-CD8501CCC7B9}" dt="2024-06-21T15:59:54.215" v="38" actId="20577"/>
        <pc:sldMkLst>
          <pc:docMk/>
          <pc:sldMk cId="1757090110" sldId="287"/>
        </pc:sldMkLst>
        <pc:spChg chg="add mod">
          <ac:chgData name="Li, Shicheng" userId="7425521c-7c11-4331-97d3-6e2702dd7f11" providerId="ADAL" clId="{7E5EB6AF-9D82-46FE-8E7A-CD8501CCC7B9}" dt="2024-06-21T15:59:33.721" v="34" actId="113"/>
          <ac:spMkLst>
            <pc:docMk/>
            <pc:sldMk cId="1757090110" sldId="287"/>
            <ac:spMk id="9" creationId="{2518E67D-76F0-BC51-68EE-839A05337919}"/>
          </ac:spMkLst>
        </pc:spChg>
        <pc:spChg chg="del">
          <ac:chgData name="Li, Shicheng" userId="7425521c-7c11-4331-97d3-6e2702dd7f11" providerId="ADAL" clId="{7E5EB6AF-9D82-46FE-8E7A-CD8501CCC7B9}" dt="2024-06-21T15:54:23.169" v="2" actId="478"/>
          <ac:spMkLst>
            <pc:docMk/>
            <pc:sldMk cId="1757090110" sldId="287"/>
            <ac:spMk id="11" creationId="{08508D76-E113-76D2-EF15-A8745DAE3E6F}"/>
          </ac:spMkLst>
        </pc:spChg>
        <pc:spChg chg="add mod">
          <ac:chgData name="Li, Shicheng" userId="7425521c-7c11-4331-97d3-6e2702dd7f11" providerId="ADAL" clId="{7E5EB6AF-9D82-46FE-8E7A-CD8501CCC7B9}" dt="2024-06-21T15:59:54.215" v="38" actId="20577"/>
          <ac:spMkLst>
            <pc:docMk/>
            <pc:sldMk cId="1757090110" sldId="287"/>
            <ac:spMk id="12" creationId="{801E8299-3DEB-56DE-312F-0C4D185CB73F}"/>
          </ac:spMkLst>
        </pc:spChg>
        <pc:spChg chg="del">
          <ac:chgData name="Li, Shicheng" userId="7425521c-7c11-4331-97d3-6e2702dd7f11" providerId="ADAL" clId="{7E5EB6AF-9D82-46FE-8E7A-CD8501CCC7B9}" dt="2024-06-21T15:54:23.169" v="2" actId="478"/>
          <ac:spMkLst>
            <pc:docMk/>
            <pc:sldMk cId="1757090110" sldId="287"/>
            <ac:spMk id="13" creationId="{725DCD6F-0EDB-3731-6429-5116EC94C0B0}"/>
          </ac:spMkLst>
        </pc:spChg>
        <pc:spChg chg="del">
          <ac:chgData name="Li, Shicheng" userId="7425521c-7c11-4331-97d3-6e2702dd7f11" providerId="ADAL" clId="{7E5EB6AF-9D82-46FE-8E7A-CD8501CCC7B9}" dt="2024-06-21T15:54:23.169" v="2" actId="478"/>
          <ac:spMkLst>
            <pc:docMk/>
            <pc:sldMk cId="1757090110" sldId="287"/>
            <ac:spMk id="15" creationId="{78F7B72D-7C37-98E9-ADB9-976EDA02F537}"/>
          </ac:spMkLst>
        </pc:spChg>
        <pc:spChg chg="del">
          <ac:chgData name="Li, Shicheng" userId="7425521c-7c11-4331-97d3-6e2702dd7f11" providerId="ADAL" clId="{7E5EB6AF-9D82-46FE-8E7A-CD8501CCC7B9}" dt="2024-06-21T15:54:23.169" v="2" actId="478"/>
          <ac:spMkLst>
            <pc:docMk/>
            <pc:sldMk cId="1757090110" sldId="287"/>
            <ac:spMk id="16" creationId="{F4603546-65C2-68D6-FC8C-01EBB9A6E4A7}"/>
          </ac:spMkLst>
        </pc:spChg>
        <pc:spChg chg="del">
          <ac:chgData name="Li, Shicheng" userId="7425521c-7c11-4331-97d3-6e2702dd7f11" providerId="ADAL" clId="{7E5EB6AF-9D82-46FE-8E7A-CD8501CCC7B9}" dt="2024-06-21T15:54:23.169" v="2" actId="478"/>
          <ac:spMkLst>
            <pc:docMk/>
            <pc:sldMk cId="1757090110" sldId="287"/>
            <ac:spMk id="17" creationId="{2D9E12B3-90FE-620D-589F-21D0C341ED8B}"/>
          </ac:spMkLst>
        </pc:spChg>
        <pc:spChg chg="del">
          <ac:chgData name="Li, Shicheng" userId="7425521c-7c11-4331-97d3-6e2702dd7f11" providerId="ADAL" clId="{7E5EB6AF-9D82-46FE-8E7A-CD8501CCC7B9}" dt="2024-06-21T15:54:23.169" v="2" actId="478"/>
          <ac:spMkLst>
            <pc:docMk/>
            <pc:sldMk cId="1757090110" sldId="287"/>
            <ac:spMk id="18" creationId="{C2AEB075-1EFB-F925-9081-55E8C1A7EFCF}"/>
          </ac:spMkLst>
        </pc:spChg>
        <pc:spChg chg="del">
          <ac:chgData name="Li, Shicheng" userId="7425521c-7c11-4331-97d3-6e2702dd7f11" providerId="ADAL" clId="{7E5EB6AF-9D82-46FE-8E7A-CD8501CCC7B9}" dt="2024-06-21T15:54:23.169" v="2" actId="478"/>
          <ac:spMkLst>
            <pc:docMk/>
            <pc:sldMk cId="1757090110" sldId="287"/>
            <ac:spMk id="31" creationId="{FB506067-9A14-DE4E-4C1D-DD0893D41DD2}"/>
          </ac:spMkLst>
        </pc:spChg>
        <pc:spChg chg="del">
          <ac:chgData name="Li, Shicheng" userId="7425521c-7c11-4331-97d3-6e2702dd7f11" providerId="ADAL" clId="{7E5EB6AF-9D82-46FE-8E7A-CD8501CCC7B9}" dt="2024-06-21T15:54:23.169" v="2" actId="478"/>
          <ac:spMkLst>
            <pc:docMk/>
            <pc:sldMk cId="1757090110" sldId="287"/>
            <ac:spMk id="32" creationId="{1BF72CAB-EB5A-83FD-D63B-7AE6545748E7}"/>
          </ac:spMkLst>
        </pc:spChg>
        <pc:spChg chg="del">
          <ac:chgData name="Li, Shicheng" userId="7425521c-7c11-4331-97d3-6e2702dd7f11" providerId="ADAL" clId="{7E5EB6AF-9D82-46FE-8E7A-CD8501CCC7B9}" dt="2024-06-21T15:54:23.169" v="2" actId="478"/>
          <ac:spMkLst>
            <pc:docMk/>
            <pc:sldMk cId="1757090110" sldId="287"/>
            <ac:spMk id="34" creationId="{F016CAF2-6465-823C-1FC7-A6382EF8572E}"/>
          </ac:spMkLst>
        </pc:spChg>
        <pc:picChg chg="add mod">
          <ac:chgData name="Li, Shicheng" userId="7425521c-7c11-4331-97d3-6e2702dd7f11" providerId="ADAL" clId="{7E5EB6AF-9D82-46FE-8E7A-CD8501CCC7B9}" dt="2024-06-21T15:54:48.746" v="10" actId="1076"/>
          <ac:picMkLst>
            <pc:docMk/>
            <pc:sldMk cId="1757090110" sldId="287"/>
            <ac:picMk id="3" creationId="{CDE0222D-2AC4-DE35-5C8D-208EC33FAC22}"/>
          </ac:picMkLst>
        </pc:picChg>
        <pc:picChg chg="add mod modCrop">
          <ac:chgData name="Li, Shicheng" userId="7425521c-7c11-4331-97d3-6e2702dd7f11" providerId="ADAL" clId="{7E5EB6AF-9D82-46FE-8E7A-CD8501CCC7B9}" dt="2024-06-21T15:59:05.661" v="27" actId="1076"/>
          <ac:picMkLst>
            <pc:docMk/>
            <pc:sldMk cId="1757090110" sldId="287"/>
            <ac:picMk id="6" creationId="{804BC695-E51A-3BC8-6FED-39295AA93AD7}"/>
          </ac:picMkLst>
        </pc:picChg>
        <pc:picChg chg="del mod modCrop">
          <ac:chgData name="Li, Shicheng" userId="7425521c-7c11-4331-97d3-6e2702dd7f11" providerId="ADAL" clId="{7E5EB6AF-9D82-46FE-8E7A-CD8501CCC7B9}" dt="2024-06-21T15:58:27.709" v="18" actId="478"/>
          <ac:picMkLst>
            <pc:docMk/>
            <pc:sldMk cId="1757090110" sldId="287"/>
            <ac:picMk id="10" creationId="{90F64B60-B7ED-0FB1-0406-C907BF31561F}"/>
          </ac:picMkLst>
        </pc:picChg>
        <pc:cxnChg chg="del mod">
          <ac:chgData name="Li, Shicheng" userId="7425521c-7c11-4331-97d3-6e2702dd7f11" providerId="ADAL" clId="{7E5EB6AF-9D82-46FE-8E7A-CD8501CCC7B9}" dt="2024-06-21T15:54:26.742" v="3" actId="478"/>
          <ac:cxnSpMkLst>
            <pc:docMk/>
            <pc:sldMk cId="1757090110" sldId="287"/>
            <ac:cxnSpMk id="20" creationId="{5235B565-2E16-C11B-443C-D882A600D8F9}"/>
          </ac:cxnSpMkLst>
        </pc:cxnChg>
        <pc:cxnChg chg="del mod">
          <ac:chgData name="Li, Shicheng" userId="7425521c-7c11-4331-97d3-6e2702dd7f11" providerId="ADAL" clId="{7E5EB6AF-9D82-46FE-8E7A-CD8501CCC7B9}" dt="2024-06-21T15:54:26.742" v="3" actId="478"/>
          <ac:cxnSpMkLst>
            <pc:docMk/>
            <pc:sldMk cId="1757090110" sldId="287"/>
            <ac:cxnSpMk id="22" creationId="{D4243B86-FD14-8F2C-7D63-9799A564886B}"/>
          </ac:cxnSpMkLst>
        </pc:cxnChg>
        <pc:cxnChg chg="del mod">
          <ac:chgData name="Li, Shicheng" userId="7425521c-7c11-4331-97d3-6e2702dd7f11" providerId="ADAL" clId="{7E5EB6AF-9D82-46FE-8E7A-CD8501CCC7B9}" dt="2024-06-21T15:54:26.742" v="3" actId="478"/>
          <ac:cxnSpMkLst>
            <pc:docMk/>
            <pc:sldMk cId="1757090110" sldId="287"/>
            <ac:cxnSpMk id="24" creationId="{0377F051-8707-23EB-81D8-1532753598DF}"/>
          </ac:cxnSpMkLst>
        </pc:cxnChg>
        <pc:cxnChg chg="del mod">
          <ac:chgData name="Li, Shicheng" userId="7425521c-7c11-4331-97d3-6e2702dd7f11" providerId="ADAL" clId="{7E5EB6AF-9D82-46FE-8E7A-CD8501CCC7B9}" dt="2024-06-21T15:54:26.742" v="3" actId="478"/>
          <ac:cxnSpMkLst>
            <pc:docMk/>
            <pc:sldMk cId="1757090110" sldId="287"/>
            <ac:cxnSpMk id="26" creationId="{97142F32-0409-B4D1-A77D-69216E07F1B8}"/>
          </ac:cxnSpMkLst>
        </pc:cxnChg>
        <pc:cxnChg chg="del mod">
          <ac:chgData name="Li, Shicheng" userId="7425521c-7c11-4331-97d3-6e2702dd7f11" providerId="ADAL" clId="{7E5EB6AF-9D82-46FE-8E7A-CD8501CCC7B9}" dt="2024-06-21T15:54:26.742" v="3" actId="478"/>
          <ac:cxnSpMkLst>
            <pc:docMk/>
            <pc:sldMk cId="1757090110" sldId="287"/>
            <ac:cxnSpMk id="28" creationId="{35959DB3-E749-25A6-2836-2A4F4FF03D36}"/>
          </ac:cxnSpMkLst>
        </pc:cxnChg>
        <pc:cxnChg chg="del mod">
          <ac:chgData name="Li, Shicheng" userId="7425521c-7c11-4331-97d3-6e2702dd7f11" providerId="ADAL" clId="{7E5EB6AF-9D82-46FE-8E7A-CD8501CCC7B9}" dt="2024-06-21T15:54:23.169" v="2" actId="478"/>
          <ac:cxnSpMkLst>
            <pc:docMk/>
            <pc:sldMk cId="1757090110" sldId="287"/>
            <ac:cxnSpMk id="30" creationId="{2C63E6F7-2645-F26B-4983-37A6FCA55E16}"/>
          </ac:cxnSpMkLst>
        </pc:cxnChg>
        <pc:cxnChg chg="del mod">
          <ac:chgData name="Li, Shicheng" userId="7425521c-7c11-4331-97d3-6e2702dd7f11" providerId="ADAL" clId="{7E5EB6AF-9D82-46FE-8E7A-CD8501CCC7B9}" dt="2024-06-21T15:54:26.742" v="3" actId="478"/>
          <ac:cxnSpMkLst>
            <pc:docMk/>
            <pc:sldMk cId="1757090110" sldId="287"/>
            <ac:cxnSpMk id="36" creationId="{A10C6668-F9D3-8201-C41E-5D1227291A9F}"/>
          </ac:cxnSpMkLst>
        </pc:cxnChg>
        <pc:cxnChg chg="del mod">
          <ac:chgData name="Li, Shicheng" userId="7425521c-7c11-4331-97d3-6e2702dd7f11" providerId="ADAL" clId="{7E5EB6AF-9D82-46FE-8E7A-CD8501CCC7B9}" dt="2024-06-21T15:54:23.169" v="2" actId="478"/>
          <ac:cxnSpMkLst>
            <pc:docMk/>
            <pc:sldMk cId="1757090110" sldId="287"/>
            <ac:cxnSpMk id="38" creationId="{16EFBFF7-524E-6C8D-9A7C-72D7949E0C46}"/>
          </ac:cxnSpMkLst>
        </pc:cxnChg>
      </pc:sldChg>
    </pc:docChg>
  </pc:docChgLst>
  <pc:docChgLst>
    <pc:chgData name="Li, Shicheng" userId="7425521c-7c11-4331-97d3-6e2702dd7f11" providerId="ADAL" clId="{46367EA1-E969-4417-955C-09F5E8C271CF}"/>
    <pc:docChg chg="undo redo custSel addSld modSld sldOrd">
      <pc:chgData name="Li, Shicheng" userId="7425521c-7c11-4331-97d3-6e2702dd7f11" providerId="ADAL" clId="{46367EA1-E969-4417-955C-09F5E8C271CF}" dt="2024-06-19T15:31:48.957" v="1042" actId="20577"/>
      <pc:docMkLst>
        <pc:docMk/>
      </pc:docMkLst>
      <pc:sldChg chg="addSp delSp modSp add mod">
        <pc:chgData name="Li, Shicheng" userId="7425521c-7c11-4331-97d3-6e2702dd7f11" providerId="ADAL" clId="{46367EA1-E969-4417-955C-09F5E8C271CF}" dt="2024-06-18T19:41:34.603" v="530" actId="1076"/>
        <pc:sldMkLst>
          <pc:docMk/>
          <pc:sldMk cId="3626113393" sldId="278"/>
        </pc:sldMkLst>
        <pc:spChg chg="mod">
          <ac:chgData name="Li, Shicheng" userId="7425521c-7c11-4331-97d3-6e2702dd7f11" providerId="ADAL" clId="{46367EA1-E969-4417-955C-09F5E8C271CF}" dt="2024-06-18T19:41:30.834" v="529"/>
          <ac:spMkLst>
            <pc:docMk/>
            <pc:sldMk cId="3626113393" sldId="278"/>
            <ac:spMk id="2" creationId="{001E3F70-DC66-8477-9E54-EC5216071F23}"/>
          </ac:spMkLst>
        </pc:spChg>
        <pc:spChg chg="mod">
          <ac:chgData name="Li, Shicheng" userId="7425521c-7c11-4331-97d3-6e2702dd7f11" providerId="ADAL" clId="{46367EA1-E969-4417-955C-09F5E8C271CF}" dt="2024-06-18T19:33:39.245" v="393" actId="20577"/>
          <ac:spMkLst>
            <pc:docMk/>
            <pc:sldMk cId="3626113393" sldId="278"/>
            <ac:spMk id="4" creationId="{B791E31B-51C9-ED56-F00E-638B69F194E5}"/>
          </ac:spMkLst>
        </pc:spChg>
        <pc:spChg chg="add mod">
          <ac:chgData name="Li, Shicheng" userId="7425521c-7c11-4331-97d3-6e2702dd7f11" providerId="ADAL" clId="{46367EA1-E969-4417-955C-09F5E8C271CF}" dt="2024-06-18T19:34:42.140" v="433" actId="1038"/>
          <ac:spMkLst>
            <pc:docMk/>
            <pc:sldMk cId="3626113393" sldId="278"/>
            <ac:spMk id="11" creationId="{08508D76-E113-76D2-EF15-A8745DAE3E6F}"/>
          </ac:spMkLst>
        </pc:spChg>
        <pc:spChg chg="del">
          <ac:chgData name="Li, Shicheng" userId="7425521c-7c11-4331-97d3-6e2702dd7f11" providerId="ADAL" clId="{46367EA1-E969-4417-955C-09F5E8C271CF}" dt="2024-06-18T18:49:14.067" v="2" actId="478"/>
          <ac:spMkLst>
            <pc:docMk/>
            <pc:sldMk cId="3626113393" sldId="278"/>
            <ac:spMk id="12" creationId="{E9DF5AED-3E9A-0281-AE07-2AE3EBCFA635}"/>
          </ac:spMkLst>
        </pc:spChg>
        <pc:spChg chg="add mod">
          <ac:chgData name="Li, Shicheng" userId="7425521c-7c11-4331-97d3-6e2702dd7f11" providerId="ADAL" clId="{46367EA1-E969-4417-955C-09F5E8C271CF}" dt="2024-06-18T19:34:42.140" v="433" actId="1038"/>
          <ac:spMkLst>
            <pc:docMk/>
            <pc:sldMk cId="3626113393" sldId="278"/>
            <ac:spMk id="13" creationId="{725DCD6F-0EDB-3731-6429-5116EC94C0B0}"/>
          </ac:spMkLst>
        </pc:spChg>
        <pc:spChg chg="add mod">
          <ac:chgData name="Li, Shicheng" userId="7425521c-7c11-4331-97d3-6e2702dd7f11" providerId="ADAL" clId="{46367EA1-E969-4417-955C-09F5E8C271CF}" dt="2024-06-18T19:34:42.140" v="433" actId="1038"/>
          <ac:spMkLst>
            <pc:docMk/>
            <pc:sldMk cId="3626113393" sldId="278"/>
            <ac:spMk id="15" creationId="{78F7B72D-7C37-98E9-ADB9-976EDA02F537}"/>
          </ac:spMkLst>
        </pc:spChg>
        <pc:spChg chg="add mod">
          <ac:chgData name="Li, Shicheng" userId="7425521c-7c11-4331-97d3-6e2702dd7f11" providerId="ADAL" clId="{46367EA1-E969-4417-955C-09F5E8C271CF}" dt="2024-06-18T19:34:42.140" v="433" actId="1038"/>
          <ac:spMkLst>
            <pc:docMk/>
            <pc:sldMk cId="3626113393" sldId="278"/>
            <ac:spMk id="16" creationId="{F4603546-65C2-68D6-FC8C-01EBB9A6E4A7}"/>
          </ac:spMkLst>
        </pc:spChg>
        <pc:spChg chg="add mod">
          <ac:chgData name="Li, Shicheng" userId="7425521c-7c11-4331-97d3-6e2702dd7f11" providerId="ADAL" clId="{46367EA1-E969-4417-955C-09F5E8C271CF}" dt="2024-06-18T19:34:42.140" v="433" actId="1038"/>
          <ac:spMkLst>
            <pc:docMk/>
            <pc:sldMk cId="3626113393" sldId="278"/>
            <ac:spMk id="17" creationId="{2D9E12B3-90FE-620D-589F-21D0C341ED8B}"/>
          </ac:spMkLst>
        </pc:spChg>
        <pc:spChg chg="add mod">
          <ac:chgData name="Li, Shicheng" userId="7425521c-7c11-4331-97d3-6e2702dd7f11" providerId="ADAL" clId="{46367EA1-E969-4417-955C-09F5E8C271CF}" dt="2024-06-18T19:34:42.140" v="433" actId="1038"/>
          <ac:spMkLst>
            <pc:docMk/>
            <pc:sldMk cId="3626113393" sldId="278"/>
            <ac:spMk id="18" creationId="{C2AEB075-1EFB-F925-9081-55E8C1A7EFCF}"/>
          </ac:spMkLst>
        </pc:spChg>
        <pc:spChg chg="add mod">
          <ac:chgData name="Li, Shicheng" userId="7425521c-7c11-4331-97d3-6e2702dd7f11" providerId="ADAL" clId="{46367EA1-E969-4417-955C-09F5E8C271CF}" dt="2024-06-18T19:34:42.140" v="433" actId="1038"/>
          <ac:spMkLst>
            <pc:docMk/>
            <pc:sldMk cId="3626113393" sldId="278"/>
            <ac:spMk id="31" creationId="{FB506067-9A14-DE4E-4C1D-DD0893D41DD2}"/>
          </ac:spMkLst>
        </pc:spChg>
        <pc:spChg chg="add mod">
          <ac:chgData name="Li, Shicheng" userId="7425521c-7c11-4331-97d3-6e2702dd7f11" providerId="ADAL" clId="{46367EA1-E969-4417-955C-09F5E8C271CF}" dt="2024-06-18T19:34:42.140" v="433" actId="1038"/>
          <ac:spMkLst>
            <pc:docMk/>
            <pc:sldMk cId="3626113393" sldId="278"/>
            <ac:spMk id="32" creationId="{1BF72CAB-EB5A-83FD-D63B-7AE6545748E7}"/>
          </ac:spMkLst>
        </pc:spChg>
        <pc:spChg chg="add mod">
          <ac:chgData name="Li, Shicheng" userId="7425521c-7c11-4331-97d3-6e2702dd7f11" providerId="ADAL" clId="{46367EA1-E969-4417-955C-09F5E8C271CF}" dt="2024-06-18T19:34:49.996" v="434" actId="1076"/>
          <ac:spMkLst>
            <pc:docMk/>
            <pc:sldMk cId="3626113393" sldId="278"/>
            <ac:spMk id="34" creationId="{F016CAF2-6465-823C-1FC7-A6382EF8572E}"/>
          </ac:spMkLst>
        </pc:spChg>
        <pc:picChg chg="del">
          <ac:chgData name="Li, Shicheng" userId="7425521c-7c11-4331-97d3-6e2702dd7f11" providerId="ADAL" clId="{46367EA1-E969-4417-955C-09F5E8C271CF}" dt="2024-06-18T18:49:10.086" v="1" actId="478"/>
          <ac:picMkLst>
            <pc:docMk/>
            <pc:sldMk cId="3626113393" sldId="278"/>
            <ac:picMk id="5" creationId="{40592829-0953-8687-EB9C-C0C0306F18F3}"/>
          </ac:picMkLst>
        </pc:picChg>
        <pc:picChg chg="add del mod">
          <ac:chgData name="Li, Shicheng" userId="7425521c-7c11-4331-97d3-6e2702dd7f11" providerId="ADAL" clId="{46367EA1-E969-4417-955C-09F5E8C271CF}" dt="2024-06-18T19:02:30.548" v="142" actId="478"/>
          <ac:picMkLst>
            <pc:docMk/>
            <pc:sldMk cId="3626113393" sldId="278"/>
            <ac:picMk id="6" creationId="{576445F0-BD00-6DD4-A968-77934C5D690C}"/>
          </ac:picMkLst>
        </pc:picChg>
        <pc:picChg chg="add mod">
          <ac:chgData name="Li, Shicheng" userId="7425521c-7c11-4331-97d3-6e2702dd7f11" providerId="ADAL" clId="{46367EA1-E969-4417-955C-09F5E8C271CF}" dt="2024-06-18T19:41:34.603" v="530" actId="1076"/>
          <ac:picMkLst>
            <pc:docMk/>
            <pc:sldMk cId="3626113393" sldId="278"/>
            <ac:picMk id="10" creationId="{90F64B60-B7ED-0FB1-0406-C907BF31561F}"/>
          </ac:picMkLst>
        </pc:picChg>
        <pc:cxnChg chg="add mod">
          <ac:chgData name="Li, Shicheng" userId="7425521c-7c11-4331-97d3-6e2702dd7f11" providerId="ADAL" clId="{46367EA1-E969-4417-955C-09F5E8C271CF}" dt="2024-06-18T19:34:42.140" v="433" actId="1038"/>
          <ac:cxnSpMkLst>
            <pc:docMk/>
            <pc:sldMk cId="3626113393" sldId="278"/>
            <ac:cxnSpMk id="20" creationId="{5235B565-2E16-C11B-443C-D882A600D8F9}"/>
          </ac:cxnSpMkLst>
        </pc:cxnChg>
        <pc:cxnChg chg="add mod">
          <ac:chgData name="Li, Shicheng" userId="7425521c-7c11-4331-97d3-6e2702dd7f11" providerId="ADAL" clId="{46367EA1-E969-4417-955C-09F5E8C271CF}" dt="2024-06-18T19:34:42.140" v="433" actId="1038"/>
          <ac:cxnSpMkLst>
            <pc:docMk/>
            <pc:sldMk cId="3626113393" sldId="278"/>
            <ac:cxnSpMk id="22" creationId="{D4243B86-FD14-8F2C-7D63-9799A564886B}"/>
          </ac:cxnSpMkLst>
        </pc:cxnChg>
        <pc:cxnChg chg="add mod">
          <ac:chgData name="Li, Shicheng" userId="7425521c-7c11-4331-97d3-6e2702dd7f11" providerId="ADAL" clId="{46367EA1-E969-4417-955C-09F5E8C271CF}" dt="2024-06-18T19:34:42.140" v="433" actId="1038"/>
          <ac:cxnSpMkLst>
            <pc:docMk/>
            <pc:sldMk cId="3626113393" sldId="278"/>
            <ac:cxnSpMk id="24" creationId="{0377F051-8707-23EB-81D8-1532753598DF}"/>
          </ac:cxnSpMkLst>
        </pc:cxnChg>
        <pc:cxnChg chg="add mod">
          <ac:chgData name="Li, Shicheng" userId="7425521c-7c11-4331-97d3-6e2702dd7f11" providerId="ADAL" clId="{46367EA1-E969-4417-955C-09F5E8C271CF}" dt="2024-06-18T19:34:42.140" v="433" actId="1038"/>
          <ac:cxnSpMkLst>
            <pc:docMk/>
            <pc:sldMk cId="3626113393" sldId="278"/>
            <ac:cxnSpMk id="26" creationId="{97142F32-0409-B4D1-A77D-69216E07F1B8}"/>
          </ac:cxnSpMkLst>
        </pc:cxnChg>
        <pc:cxnChg chg="add mod">
          <ac:chgData name="Li, Shicheng" userId="7425521c-7c11-4331-97d3-6e2702dd7f11" providerId="ADAL" clId="{46367EA1-E969-4417-955C-09F5E8C271CF}" dt="2024-06-18T19:34:42.140" v="433" actId="1038"/>
          <ac:cxnSpMkLst>
            <pc:docMk/>
            <pc:sldMk cId="3626113393" sldId="278"/>
            <ac:cxnSpMk id="28" creationId="{35959DB3-E749-25A6-2836-2A4F4FF03D36}"/>
          </ac:cxnSpMkLst>
        </pc:cxnChg>
        <pc:cxnChg chg="add mod">
          <ac:chgData name="Li, Shicheng" userId="7425521c-7c11-4331-97d3-6e2702dd7f11" providerId="ADAL" clId="{46367EA1-E969-4417-955C-09F5E8C271CF}" dt="2024-06-18T19:34:42.140" v="433" actId="1038"/>
          <ac:cxnSpMkLst>
            <pc:docMk/>
            <pc:sldMk cId="3626113393" sldId="278"/>
            <ac:cxnSpMk id="30" creationId="{2C63E6F7-2645-F26B-4983-37A6FCA55E16}"/>
          </ac:cxnSpMkLst>
        </pc:cxnChg>
        <pc:cxnChg chg="add">
          <ac:chgData name="Li, Shicheng" userId="7425521c-7c11-4331-97d3-6e2702dd7f11" providerId="ADAL" clId="{46367EA1-E969-4417-955C-09F5E8C271CF}" dt="2024-06-18T19:34:55.465" v="435" actId="11529"/>
          <ac:cxnSpMkLst>
            <pc:docMk/>
            <pc:sldMk cId="3626113393" sldId="278"/>
            <ac:cxnSpMk id="36" creationId="{A10C6668-F9D3-8201-C41E-5D1227291A9F}"/>
          </ac:cxnSpMkLst>
        </pc:cxnChg>
        <pc:cxnChg chg="add">
          <ac:chgData name="Li, Shicheng" userId="7425521c-7c11-4331-97d3-6e2702dd7f11" providerId="ADAL" clId="{46367EA1-E969-4417-955C-09F5E8C271CF}" dt="2024-06-18T19:35:03.166" v="436" actId="11529"/>
          <ac:cxnSpMkLst>
            <pc:docMk/>
            <pc:sldMk cId="3626113393" sldId="278"/>
            <ac:cxnSpMk id="38" creationId="{16EFBFF7-524E-6C8D-9A7C-72D7949E0C46}"/>
          </ac:cxnSpMkLst>
        </pc:cxnChg>
      </pc:sldChg>
      <pc:sldChg chg="addSp modSp add mod ord">
        <pc:chgData name="Li, Shicheng" userId="7425521c-7c11-4331-97d3-6e2702dd7f11" providerId="ADAL" clId="{46367EA1-E969-4417-955C-09F5E8C271CF}" dt="2024-06-18T19:40:41.994" v="527" actId="20577"/>
        <pc:sldMkLst>
          <pc:docMk/>
          <pc:sldMk cId="3953875622" sldId="279"/>
        </pc:sldMkLst>
        <pc:spChg chg="mod">
          <ac:chgData name="Li, Shicheng" userId="7425521c-7c11-4331-97d3-6e2702dd7f11" providerId="ADAL" clId="{46367EA1-E969-4417-955C-09F5E8C271CF}" dt="2024-06-18T19:40:41.994" v="527" actId="20577"/>
          <ac:spMkLst>
            <pc:docMk/>
            <pc:sldMk cId="3953875622" sldId="279"/>
            <ac:spMk id="2" creationId="{001E3F70-DC66-8477-9E54-EC5216071F23}"/>
          </ac:spMkLst>
        </pc:spChg>
        <pc:spChg chg="mod">
          <ac:chgData name="Li, Shicheng" userId="7425521c-7c11-4331-97d3-6e2702dd7f11" providerId="ADAL" clId="{46367EA1-E969-4417-955C-09F5E8C271CF}" dt="2024-06-18T19:33:42.622" v="395" actId="20577"/>
          <ac:spMkLst>
            <pc:docMk/>
            <pc:sldMk cId="3953875622" sldId="279"/>
            <ac:spMk id="4" creationId="{B791E31B-51C9-ED56-F00E-638B69F194E5}"/>
          </ac:spMkLst>
        </pc:spChg>
        <pc:spChg chg="add mod">
          <ac:chgData name="Li, Shicheng" userId="7425521c-7c11-4331-97d3-6e2702dd7f11" providerId="ADAL" clId="{46367EA1-E969-4417-955C-09F5E8C271CF}" dt="2024-06-18T19:33:41.904" v="394" actId="20577"/>
          <ac:spMkLst>
            <pc:docMk/>
            <pc:sldMk cId="3953875622" sldId="279"/>
            <ac:spMk id="9" creationId="{9032E204-DF89-F2B8-E9CC-881451B2B7AB}"/>
          </ac:spMkLst>
        </pc:spChg>
        <pc:picChg chg="add mod">
          <ac:chgData name="Li, Shicheng" userId="7425521c-7c11-4331-97d3-6e2702dd7f11" providerId="ADAL" clId="{46367EA1-E969-4417-955C-09F5E8C271CF}" dt="2024-06-18T19:21:18.219" v="246" actId="14100"/>
          <ac:picMkLst>
            <pc:docMk/>
            <pc:sldMk cId="3953875622" sldId="279"/>
            <ac:picMk id="5" creationId="{BF3F9EF2-EBAD-1480-52B4-BF668574DDB4}"/>
          </ac:picMkLst>
        </pc:picChg>
        <pc:picChg chg="mod">
          <ac:chgData name="Li, Shicheng" userId="7425521c-7c11-4331-97d3-6e2702dd7f11" providerId="ADAL" clId="{46367EA1-E969-4417-955C-09F5E8C271CF}" dt="2024-06-18T19:21:49.450" v="253" actId="14100"/>
          <ac:picMkLst>
            <pc:docMk/>
            <pc:sldMk cId="3953875622" sldId="279"/>
            <ac:picMk id="6" creationId="{576445F0-BD00-6DD4-A968-77934C5D690C}"/>
          </ac:picMkLst>
        </pc:picChg>
      </pc:sldChg>
      <pc:sldChg chg="addSp delSp modSp add mod">
        <pc:chgData name="Li, Shicheng" userId="7425521c-7c11-4331-97d3-6e2702dd7f11" providerId="ADAL" clId="{46367EA1-E969-4417-955C-09F5E8C271CF}" dt="2024-06-18T19:40:26.432" v="521"/>
        <pc:sldMkLst>
          <pc:docMk/>
          <pc:sldMk cId="782779783" sldId="280"/>
        </pc:sldMkLst>
        <pc:spChg chg="mod">
          <ac:chgData name="Li, Shicheng" userId="7425521c-7c11-4331-97d3-6e2702dd7f11" providerId="ADAL" clId="{46367EA1-E969-4417-955C-09F5E8C271CF}" dt="2024-06-18T19:40:26.432" v="521"/>
          <ac:spMkLst>
            <pc:docMk/>
            <pc:sldMk cId="782779783" sldId="280"/>
            <ac:spMk id="2" creationId="{001E3F70-DC66-8477-9E54-EC5216071F23}"/>
          </ac:spMkLst>
        </pc:spChg>
        <pc:spChg chg="del">
          <ac:chgData name="Li, Shicheng" userId="7425521c-7c11-4331-97d3-6e2702dd7f11" providerId="ADAL" clId="{46367EA1-E969-4417-955C-09F5E8C271CF}" dt="2024-06-18T18:59:52.806" v="77" actId="478"/>
          <ac:spMkLst>
            <pc:docMk/>
            <pc:sldMk cId="782779783" sldId="280"/>
            <ac:spMk id="4" creationId="{B791E31B-51C9-ED56-F00E-638B69F194E5}"/>
          </ac:spMkLst>
        </pc:spChg>
        <pc:spChg chg="add mod">
          <ac:chgData name="Li, Shicheng" userId="7425521c-7c11-4331-97d3-6e2702dd7f11" providerId="ADAL" clId="{46367EA1-E969-4417-955C-09F5E8C271CF}" dt="2024-06-18T19:33:45.281" v="396" actId="20577"/>
          <ac:spMkLst>
            <pc:docMk/>
            <pc:sldMk cId="782779783" sldId="280"/>
            <ac:spMk id="5" creationId="{9CB0378C-DD29-230A-C449-BB7B8680D2BA}"/>
          </ac:spMkLst>
        </pc:spChg>
        <pc:picChg chg="add del mod">
          <ac:chgData name="Li, Shicheng" userId="7425521c-7c11-4331-97d3-6e2702dd7f11" providerId="ADAL" clId="{46367EA1-E969-4417-955C-09F5E8C271CF}" dt="2024-06-18T19:29:18.550" v="364" actId="478"/>
          <ac:picMkLst>
            <pc:docMk/>
            <pc:sldMk cId="782779783" sldId="280"/>
            <ac:picMk id="3" creationId="{64D34D21-32BF-9E08-EF1A-C726EBE74B31}"/>
          </ac:picMkLst>
        </pc:picChg>
        <pc:picChg chg="del">
          <ac:chgData name="Li, Shicheng" userId="7425521c-7c11-4331-97d3-6e2702dd7f11" providerId="ADAL" clId="{46367EA1-E969-4417-955C-09F5E8C271CF}" dt="2024-06-18T18:59:45.535" v="75" actId="478"/>
          <ac:picMkLst>
            <pc:docMk/>
            <pc:sldMk cId="782779783" sldId="280"/>
            <ac:picMk id="6" creationId="{576445F0-BD00-6DD4-A968-77934C5D690C}"/>
          </ac:picMkLst>
        </pc:picChg>
        <pc:picChg chg="add mod">
          <ac:chgData name="Li, Shicheng" userId="7425521c-7c11-4331-97d3-6e2702dd7f11" providerId="ADAL" clId="{46367EA1-E969-4417-955C-09F5E8C271CF}" dt="2024-06-18T19:29:26.343" v="368" actId="1076"/>
          <ac:picMkLst>
            <pc:docMk/>
            <pc:sldMk cId="782779783" sldId="280"/>
            <ac:picMk id="10" creationId="{069962A3-6AAD-3706-94B6-CBF715DCF8EE}"/>
          </ac:picMkLst>
        </pc:picChg>
      </pc:sldChg>
      <pc:sldChg chg="delSp modSp add mod">
        <pc:chgData name="Li, Shicheng" userId="7425521c-7c11-4331-97d3-6e2702dd7f11" providerId="ADAL" clId="{46367EA1-E969-4417-955C-09F5E8C271CF}" dt="2024-06-19T15:31:48.957" v="1042" actId="20577"/>
        <pc:sldMkLst>
          <pc:docMk/>
          <pc:sldMk cId="2797089115" sldId="281"/>
        </pc:sldMkLst>
        <pc:spChg chg="mod">
          <ac:chgData name="Li, Shicheng" userId="7425521c-7c11-4331-97d3-6e2702dd7f11" providerId="ADAL" clId="{46367EA1-E969-4417-955C-09F5E8C271CF}" dt="2024-06-19T15:31:48.957" v="1042" actId="20577"/>
          <ac:spMkLst>
            <pc:docMk/>
            <pc:sldMk cId="2797089115" sldId="281"/>
            <ac:spMk id="2" creationId="{001E3F70-DC66-8477-9E54-EC5216071F23}"/>
          </ac:spMkLst>
        </pc:spChg>
        <pc:spChg chg="del">
          <ac:chgData name="Li, Shicheng" userId="7425521c-7c11-4331-97d3-6e2702dd7f11" providerId="ADAL" clId="{46367EA1-E969-4417-955C-09F5E8C271CF}" dt="2024-06-18T18:59:55.195" v="78" actId="478"/>
          <ac:spMkLst>
            <pc:docMk/>
            <pc:sldMk cId="2797089115" sldId="281"/>
            <ac:spMk id="4" creationId="{B791E31B-51C9-ED56-F00E-638B69F194E5}"/>
          </ac:spMkLst>
        </pc:spChg>
        <pc:picChg chg="del">
          <ac:chgData name="Li, Shicheng" userId="7425521c-7c11-4331-97d3-6e2702dd7f11" providerId="ADAL" clId="{46367EA1-E969-4417-955C-09F5E8C271CF}" dt="2024-06-18T18:59:46.813" v="76" actId="478"/>
          <ac:picMkLst>
            <pc:docMk/>
            <pc:sldMk cId="2797089115" sldId="281"/>
            <ac:picMk id="6" creationId="{576445F0-BD00-6DD4-A968-77934C5D690C}"/>
          </ac:picMkLst>
        </pc:picChg>
      </pc:sldChg>
      <pc:sldChg chg="addSp modSp add mod">
        <pc:chgData name="Li, Shicheng" userId="7425521c-7c11-4331-97d3-6e2702dd7f11" providerId="ADAL" clId="{46367EA1-E969-4417-955C-09F5E8C271CF}" dt="2024-06-18T19:40:20.203" v="520"/>
        <pc:sldMkLst>
          <pc:docMk/>
          <pc:sldMk cId="1297170163" sldId="282"/>
        </pc:sldMkLst>
        <pc:spChg chg="mod">
          <ac:chgData name="Li, Shicheng" userId="7425521c-7c11-4331-97d3-6e2702dd7f11" providerId="ADAL" clId="{46367EA1-E969-4417-955C-09F5E8C271CF}" dt="2024-06-18T19:40:20.203" v="520"/>
          <ac:spMkLst>
            <pc:docMk/>
            <pc:sldMk cId="1297170163" sldId="282"/>
            <ac:spMk id="2" creationId="{001E3F70-DC66-8477-9E54-EC5216071F23}"/>
          </ac:spMkLst>
        </pc:spChg>
        <pc:spChg chg="add mod">
          <ac:chgData name="Li, Shicheng" userId="7425521c-7c11-4331-97d3-6e2702dd7f11" providerId="ADAL" clId="{46367EA1-E969-4417-955C-09F5E8C271CF}" dt="2024-06-18T19:34:01.457" v="399" actId="20577"/>
          <ac:spMkLst>
            <pc:docMk/>
            <pc:sldMk cId="1297170163" sldId="282"/>
            <ac:spMk id="5" creationId="{FFF631A5-928D-717A-31FC-A6D481BCD3BE}"/>
          </ac:spMkLst>
        </pc:spChg>
        <pc:picChg chg="add mod">
          <ac:chgData name="Li, Shicheng" userId="7425521c-7c11-4331-97d3-6e2702dd7f11" providerId="ADAL" clId="{46367EA1-E969-4417-955C-09F5E8C271CF}" dt="2024-06-18T19:30:18.214" v="375" actId="1076"/>
          <ac:picMkLst>
            <pc:docMk/>
            <pc:sldMk cId="1297170163" sldId="282"/>
            <ac:picMk id="4" creationId="{3E781395-7C43-1DD7-1B92-27E7D394CE4B}"/>
          </ac:picMkLst>
        </pc:picChg>
      </pc:sldChg>
      <pc:sldChg chg="addSp delSp modSp add mod">
        <pc:chgData name="Li, Shicheng" userId="7425521c-7c11-4331-97d3-6e2702dd7f11" providerId="ADAL" clId="{46367EA1-E969-4417-955C-09F5E8C271CF}" dt="2024-06-18T19:40:12.746" v="519"/>
        <pc:sldMkLst>
          <pc:docMk/>
          <pc:sldMk cId="3185644417" sldId="283"/>
        </pc:sldMkLst>
        <pc:spChg chg="mod">
          <ac:chgData name="Li, Shicheng" userId="7425521c-7c11-4331-97d3-6e2702dd7f11" providerId="ADAL" clId="{46367EA1-E969-4417-955C-09F5E8C271CF}" dt="2024-06-18T19:40:12.746" v="519"/>
          <ac:spMkLst>
            <pc:docMk/>
            <pc:sldMk cId="3185644417" sldId="283"/>
            <ac:spMk id="2" creationId="{001E3F70-DC66-8477-9E54-EC5216071F23}"/>
          </ac:spMkLst>
        </pc:spChg>
        <pc:spChg chg="add mod">
          <ac:chgData name="Li, Shicheng" userId="7425521c-7c11-4331-97d3-6e2702dd7f11" providerId="ADAL" clId="{46367EA1-E969-4417-955C-09F5E8C271CF}" dt="2024-06-18T19:37:52.924" v="510" actId="1076"/>
          <ac:spMkLst>
            <pc:docMk/>
            <pc:sldMk cId="3185644417" sldId="283"/>
            <ac:spMk id="4" creationId="{5877D320-11AB-7BBD-A56A-22BF38E4928E}"/>
          </ac:spMkLst>
        </pc:spChg>
        <pc:picChg chg="add mod">
          <ac:chgData name="Li, Shicheng" userId="7425521c-7c11-4331-97d3-6e2702dd7f11" providerId="ADAL" clId="{46367EA1-E969-4417-955C-09F5E8C271CF}" dt="2024-06-18T19:37:57.341" v="511" actId="1076"/>
          <ac:picMkLst>
            <pc:docMk/>
            <pc:sldMk cId="3185644417" sldId="283"/>
            <ac:picMk id="3" creationId="{6EA4C9B3-D6D2-C7BD-BDF7-8434B34B5FA0}"/>
          </ac:picMkLst>
        </pc:picChg>
        <pc:picChg chg="add del mod">
          <ac:chgData name="Li, Shicheng" userId="7425521c-7c11-4331-97d3-6e2702dd7f11" providerId="ADAL" clId="{46367EA1-E969-4417-955C-09F5E8C271CF}" dt="2024-06-18T19:38:26.197" v="516" actId="478"/>
          <ac:picMkLst>
            <pc:docMk/>
            <pc:sldMk cId="3185644417" sldId="283"/>
            <ac:picMk id="5" creationId="{912469B4-8199-7D27-8332-FF37DA7AB22D}"/>
          </ac:picMkLst>
        </pc:picChg>
        <pc:picChg chg="add mod">
          <ac:chgData name="Li, Shicheng" userId="7425521c-7c11-4331-97d3-6e2702dd7f11" providerId="ADAL" clId="{46367EA1-E969-4417-955C-09F5E8C271CF}" dt="2024-06-18T19:38:29.675" v="518" actId="1076"/>
          <ac:picMkLst>
            <pc:docMk/>
            <pc:sldMk cId="3185644417" sldId="283"/>
            <ac:picMk id="6" creationId="{540A97E8-3977-8F3A-F14B-8F29E72601CE}"/>
          </ac:picMkLst>
        </pc:picChg>
      </pc:sldChg>
      <pc:sldChg chg="addSp delSp modSp add mod">
        <pc:chgData name="Li, Shicheng" userId="7425521c-7c11-4331-97d3-6e2702dd7f11" providerId="ADAL" clId="{46367EA1-E969-4417-955C-09F5E8C271CF}" dt="2024-06-19T15:04:36.774" v="869" actId="1076"/>
        <pc:sldMkLst>
          <pc:docMk/>
          <pc:sldMk cId="1472280000" sldId="284"/>
        </pc:sldMkLst>
        <pc:spChg chg="mod">
          <ac:chgData name="Li, Shicheng" userId="7425521c-7c11-4331-97d3-6e2702dd7f11" providerId="ADAL" clId="{46367EA1-E969-4417-955C-09F5E8C271CF}" dt="2024-06-18T22:03:55.993" v="701" actId="20577"/>
          <ac:spMkLst>
            <pc:docMk/>
            <pc:sldMk cId="1472280000" sldId="284"/>
            <ac:spMk id="2" creationId="{001E3F70-DC66-8477-9E54-EC5216071F23}"/>
          </ac:spMkLst>
        </pc:spChg>
        <pc:spChg chg="add mod">
          <ac:chgData name="Li, Shicheng" userId="7425521c-7c11-4331-97d3-6e2702dd7f11" providerId="ADAL" clId="{46367EA1-E969-4417-955C-09F5E8C271CF}" dt="2024-06-19T15:00:13.379" v="822" actId="20577"/>
          <ac:spMkLst>
            <pc:docMk/>
            <pc:sldMk cId="1472280000" sldId="284"/>
            <ac:spMk id="5" creationId="{A5A4C966-320C-39F1-540A-2B536DB93527}"/>
          </ac:spMkLst>
        </pc:spChg>
        <pc:spChg chg="add del mod">
          <ac:chgData name="Li, Shicheng" userId="7425521c-7c11-4331-97d3-6e2702dd7f11" providerId="ADAL" clId="{46367EA1-E969-4417-955C-09F5E8C271CF}" dt="2024-06-18T22:04:05.131" v="704" actId="478"/>
          <ac:spMkLst>
            <pc:docMk/>
            <pc:sldMk cId="1472280000" sldId="284"/>
            <ac:spMk id="6" creationId="{08BA8A82-3711-BB3A-7E47-FF6E57E2D43A}"/>
          </ac:spMkLst>
        </pc:spChg>
        <pc:spChg chg="add del mod">
          <ac:chgData name="Li, Shicheng" userId="7425521c-7c11-4331-97d3-6e2702dd7f11" providerId="ADAL" clId="{46367EA1-E969-4417-955C-09F5E8C271CF}" dt="2024-06-18T22:04:05.131" v="704" actId="478"/>
          <ac:spMkLst>
            <pc:docMk/>
            <pc:sldMk cId="1472280000" sldId="284"/>
            <ac:spMk id="9" creationId="{192A58D3-225A-6D78-8DC3-BCA59DF61911}"/>
          </ac:spMkLst>
        </pc:spChg>
        <pc:picChg chg="add del mod">
          <ac:chgData name="Li, Shicheng" userId="7425521c-7c11-4331-97d3-6e2702dd7f11" providerId="ADAL" clId="{46367EA1-E969-4417-955C-09F5E8C271CF}" dt="2024-06-18T22:04:05.131" v="704" actId="478"/>
          <ac:picMkLst>
            <pc:docMk/>
            <pc:sldMk cId="1472280000" sldId="284"/>
            <ac:picMk id="3" creationId="{CCE3EF72-BA16-2018-486A-F63214ED34AD}"/>
          </ac:picMkLst>
        </pc:picChg>
        <pc:picChg chg="add del mod">
          <ac:chgData name="Li, Shicheng" userId="7425521c-7c11-4331-97d3-6e2702dd7f11" providerId="ADAL" clId="{46367EA1-E969-4417-955C-09F5E8C271CF}" dt="2024-06-18T22:04:05.131" v="704" actId="478"/>
          <ac:picMkLst>
            <pc:docMk/>
            <pc:sldMk cId="1472280000" sldId="284"/>
            <ac:picMk id="4" creationId="{D056ED90-39D8-F7FA-E219-457433E51818}"/>
          </ac:picMkLst>
        </pc:picChg>
        <pc:picChg chg="add del mod">
          <ac:chgData name="Li, Shicheng" userId="7425521c-7c11-4331-97d3-6e2702dd7f11" providerId="ADAL" clId="{46367EA1-E969-4417-955C-09F5E8C271CF}" dt="2024-06-19T15:04:29.515" v="866" actId="478"/>
          <ac:picMkLst>
            <pc:docMk/>
            <pc:sldMk cId="1472280000" sldId="284"/>
            <ac:picMk id="4" creationId="{DE2EE53E-FFA2-4770-6C3B-6515BDA23C37}"/>
          </ac:picMkLst>
        </pc:picChg>
        <pc:picChg chg="add mod">
          <ac:chgData name="Li, Shicheng" userId="7425521c-7c11-4331-97d3-6e2702dd7f11" providerId="ADAL" clId="{46367EA1-E969-4417-955C-09F5E8C271CF}" dt="2024-06-19T15:04:36.774" v="869" actId="1076"/>
          <ac:picMkLst>
            <pc:docMk/>
            <pc:sldMk cId="1472280000" sldId="284"/>
            <ac:picMk id="9" creationId="{8D5565DE-F182-E0B9-7A45-DF1E0B4625CE}"/>
          </ac:picMkLst>
        </pc:picChg>
      </pc:sldChg>
      <pc:sldChg chg="addSp delSp modSp add mod">
        <pc:chgData name="Li, Shicheng" userId="7425521c-7c11-4331-97d3-6e2702dd7f11" providerId="ADAL" clId="{46367EA1-E969-4417-955C-09F5E8C271CF}" dt="2024-06-19T15:03:51.240" v="865" actId="1038"/>
        <pc:sldMkLst>
          <pc:docMk/>
          <pc:sldMk cId="4049957910" sldId="285"/>
        </pc:sldMkLst>
        <pc:spChg chg="mod">
          <ac:chgData name="Li, Shicheng" userId="7425521c-7c11-4331-97d3-6e2702dd7f11" providerId="ADAL" clId="{46367EA1-E969-4417-955C-09F5E8C271CF}" dt="2024-06-19T15:03:51.240" v="865" actId="1038"/>
          <ac:spMkLst>
            <pc:docMk/>
            <pc:sldMk cId="4049957910" sldId="285"/>
            <ac:spMk id="9" creationId="{192A58D3-225A-6D78-8DC3-BCA59DF61911}"/>
          </ac:spMkLst>
        </pc:spChg>
        <pc:picChg chg="del">
          <ac:chgData name="Li, Shicheng" userId="7425521c-7c11-4331-97d3-6e2702dd7f11" providerId="ADAL" clId="{46367EA1-E969-4417-955C-09F5E8C271CF}" dt="2024-06-19T15:01:51.882" v="823" actId="478"/>
          <ac:picMkLst>
            <pc:docMk/>
            <pc:sldMk cId="4049957910" sldId="285"/>
            <ac:picMk id="3" creationId="{CCE3EF72-BA16-2018-486A-F63214ED34AD}"/>
          </ac:picMkLst>
        </pc:picChg>
        <pc:picChg chg="del">
          <ac:chgData name="Li, Shicheng" userId="7425521c-7c11-4331-97d3-6e2702dd7f11" providerId="ADAL" clId="{46367EA1-E969-4417-955C-09F5E8C271CF}" dt="2024-06-19T15:01:52.578" v="824" actId="478"/>
          <ac:picMkLst>
            <pc:docMk/>
            <pc:sldMk cId="4049957910" sldId="285"/>
            <ac:picMk id="4" creationId="{D056ED90-39D8-F7FA-E219-457433E51818}"/>
          </ac:picMkLst>
        </pc:picChg>
        <pc:picChg chg="add mod modCrop">
          <ac:chgData name="Li, Shicheng" userId="7425521c-7c11-4331-97d3-6e2702dd7f11" providerId="ADAL" clId="{46367EA1-E969-4417-955C-09F5E8C271CF}" dt="2024-06-19T15:03:40.674" v="843" actId="1076"/>
          <ac:picMkLst>
            <pc:docMk/>
            <pc:sldMk cId="4049957910" sldId="285"/>
            <ac:picMk id="11" creationId="{97C35CDE-E6C8-62C5-9767-54CCCE2DF5DA}"/>
          </ac:picMkLst>
        </pc:picChg>
        <pc:picChg chg="add mod modCrop">
          <ac:chgData name="Li, Shicheng" userId="7425521c-7c11-4331-97d3-6e2702dd7f11" providerId="ADAL" clId="{46367EA1-E969-4417-955C-09F5E8C271CF}" dt="2024-06-19T15:03:51.240" v="865" actId="1038"/>
          <ac:picMkLst>
            <pc:docMk/>
            <pc:sldMk cId="4049957910" sldId="285"/>
            <ac:picMk id="13" creationId="{8CDE5DBB-2338-5ED8-490A-EB62B456559C}"/>
          </ac:picMkLst>
        </pc:picChg>
      </pc:sldChg>
      <pc:sldChg chg="addSp delSp modSp add mod">
        <pc:chgData name="Li, Shicheng" userId="7425521c-7c11-4331-97d3-6e2702dd7f11" providerId="ADAL" clId="{46367EA1-E969-4417-955C-09F5E8C271CF}" dt="2024-06-19T15:30:47.116" v="1034" actId="20577"/>
        <pc:sldMkLst>
          <pc:docMk/>
          <pc:sldMk cId="1861708718" sldId="286"/>
        </pc:sldMkLst>
        <pc:spChg chg="mod">
          <ac:chgData name="Li, Shicheng" userId="7425521c-7c11-4331-97d3-6e2702dd7f11" providerId="ADAL" clId="{46367EA1-E969-4417-955C-09F5E8C271CF}" dt="2024-06-19T15:16:47.549" v="872" actId="20577"/>
          <ac:spMkLst>
            <pc:docMk/>
            <pc:sldMk cId="1861708718" sldId="286"/>
            <ac:spMk id="2" creationId="{001E3F70-DC66-8477-9E54-EC5216071F23}"/>
          </ac:spMkLst>
        </pc:spChg>
        <pc:spChg chg="mod">
          <ac:chgData name="Li, Shicheng" userId="7425521c-7c11-4331-97d3-6e2702dd7f11" providerId="ADAL" clId="{46367EA1-E969-4417-955C-09F5E8C271CF}" dt="2024-06-19T15:30:47.116" v="1034" actId="20577"/>
          <ac:spMkLst>
            <pc:docMk/>
            <pc:sldMk cId="1861708718" sldId="286"/>
            <ac:spMk id="5" creationId="{A5A4C966-320C-39F1-540A-2B536DB93527}"/>
          </ac:spMkLst>
        </pc:spChg>
        <pc:spChg chg="add mod">
          <ac:chgData name="Li, Shicheng" userId="7425521c-7c11-4331-97d3-6e2702dd7f11" providerId="ADAL" clId="{46367EA1-E969-4417-955C-09F5E8C271CF}" dt="2024-06-19T15:28:40.167" v="894" actId="20577"/>
          <ac:spMkLst>
            <pc:docMk/>
            <pc:sldMk cId="1861708718" sldId="286"/>
            <ac:spMk id="19" creationId="{4FA26463-215F-AF9C-52BB-B2FB58C6E25E}"/>
          </ac:spMkLst>
        </pc:spChg>
        <pc:spChg chg="add mod">
          <ac:chgData name="Li, Shicheng" userId="7425521c-7c11-4331-97d3-6e2702dd7f11" providerId="ADAL" clId="{46367EA1-E969-4417-955C-09F5E8C271CF}" dt="2024-06-19T15:28:44.717" v="896" actId="20577"/>
          <ac:spMkLst>
            <pc:docMk/>
            <pc:sldMk cId="1861708718" sldId="286"/>
            <ac:spMk id="20" creationId="{DBFCCB08-C436-2B4D-E952-2F710E47C66A}"/>
          </ac:spMkLst>
        </pc:spChg>
        <pc:picChg chg="add mod">
          <ac:chgData name="Li, Shicheng" userId="7425521c-7c11-4331-97d3-6e2702dd7f11" providerId="ADAL" clId="{46367EA1-E969-4417-955C-09F5E8C271CF}" dt="2024-06-19T15:17:47.511" v="883" actId="1076"/>
          <ac:picMkLst>
            <pc:docMk/>
            <pc:sldMk cId="1861708718" sldId="286"/>
            <ac:picMk id="4" creationId="{F5BD3E8C-9A67-02C2-98B9-362D49ACBDB7}"/>
          </ac:picMkLst>
        </pc:picChg>
        <pc:picChg chg="del">
          <ac:chgData name="Li, Shicheng" userId="7425521c-7c11-4331-97d3-6e2702dd7f11" providerId="ADAL" clId="{46367EA1-E969-4417-955C-09F5E8C271CF}" dt="2024-06-19T15:16:58.562" v="875" actId="478"/>
          <ac:picMkLst>
            <pc:docMk/>
            <pc:sldMk cId="1861708718" sldId="286"/>
            <ac:picMk id="11" creationId="{97C35CDE-E6C8-62C5-9767-54CCCE2DF5DA}"/>
          </ac:picMkLst>
        </pc:picChg>
        <pc:picChg chg="add mod">
          <ac:chgData name="Li, Shicheng" userId="7425521c-7c11-4331-97d3-6e2702dd7f11" providerId="ADAL" clId="{46367EA1-E969-4417-955C-09F5E8C271CF}" dt="2024-06-19T15:17:52.821" v="884" actId="1076"/>
          <ac:picMkLst>
            <pc:docMk/>
            <pc:sldMk cId="1861708718" sldId="286"/>
            <ac:picMk id="12" creationId="{D9EFFC36-0B37-34B9-13F7-94657784182A}"/>
          </ac:picMkLst>
        </pc:picChg>
        <pc:picChg chg="del">
          <ac:chgData name="Li, Shicheng" userId="7425521c-7c11-4331-97d3-6e2702dd7f11" providerId="ADAL" clId="{46367EA1-E969-4417-955C-09F5E8C271CF}" dt="2024-06-19T15:16:59.060" v="876" actId="478"/>
          <ac:picMkLst>
            <pc:docMk/>
            <pc:sldMk cId="1861708718" sldId="286"/>
            <ac:picMk id="13" creationId="{8CDE5DBB-2338-5ED8-490A-EB62B456559C}"/>
          </ac:picMkLst>
        </pc:picChg>
        <pc:picChg chg="add mod">
          <ac:chgData name="Li, Shicheng" userId="7425521c-7c11-4331-97d3-6e2702dd7f11" providerId="ADAL" clId="{46367EA1-E969-4417-955C-09F5E8C271CF}" dt="2024-06-19T15:27:47.414" v="886" actId="1076"/>
          <ac:picMkLst>
            <pc:docMk/>
            <pc:sldMk cId="1861708718" sldId="286"/>
            <ac:picMk id="16" creationId="{3F7BF0D1-F45F-FE7B-B525-DD22CE195DDD}"/>
          </ac:picMkLst>
        </pc:picChg>
        <pc:picChg chg="add mod">
          <ac:chgData name="Li, Shicheng" userId="7425521c-7c11-4331-97d3-6e2702dd7f11" providerId="ADAL" clId="{46367EA1-E969-4417-955C-09F5E8C271CF}" dt="2024-06-19T15:28:00.973" v="888" actId="1076"/>
          <ac:picMkLst>
            <pc:docMk/>
            <pc:sldMk cId="1861708718" sldId="286"/>
            <ac:picMk id="18" creationId="{AC859D17-420E-3C2D-CDAC-51C89CC42EC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43E7F-2FBD-4C74-A6A3-71F46B4D3471}" type="datetimeFigureOut">
              <a:rPr lang="en-US" smtClean="0"/>
              <a:t>6/21/2024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4800E-572D-484A-AC61-331964E811C9}" type="slidenum">
              <a:rPr lang="en-US" smtClean="0"/>
              <a:t>‹#›</a:t>
            </a:fld>
            <a:endParaRPr lang="en-US"/>
          </a:p>
        </p:txBody>
      </p:sp>
    </p:spTree>
    <p:extLst>
      <p:ext uri="{BB962C8B-B14F-4D97-AF65-F5344CB8AC3E}">
        <p14:creationId xmlns:p14="http://schemas.microsoft.com/office/powerpoint/2010/main" val="690884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a:t>
            </a:fld>
            <a:endParaRPr lang="en-US"/>
          </a:p>
        </p:txBody>
      </p:sp>
    </p:spTree>
    <p:extLst>
      <p:ext uri="{BB962C8B-B14F-4D97-AF65-F5344CB8AC3E}">
        <p14:creationId xmlns:p14="http://schemas.microsoft.com/office/powerpoint/2010/main" val="266585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10</a:t>
            </a:fld>
            <a:endParaRPr lang="en-US"/>
          </a:p>
        </p:txBody>
      </p:sp>
    </p:spTree>
    <p:extLst>
      <p:ext uri="{BB962C8B-B14F-4D97-AF65-F5344CB8AC3E}">
        <p14:creationId xmlns:p14="http://schemas.microsoft.com/office/powerpoint/2010/main" val="2663723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2</a:t>
            </a:fld>
            <a:endParaRPr lang="en-US"/>
          </a:p>
        </p:txBody>
      </p:sp>
    </p:spTree>
    <p:extLst>
      <p:ext uri="{BB962C8B-B14F-4D97-AF65-F5344CB8AC3E}">
        <p14:creationId xmlns:p14="http://schemas.microsoft.com/office/powerpoint/2010/main" val="3284303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3</a:t>
            </a:fld>
            <a:endParaRPr lang="en-US"/>
          </a:p>
        </p:txBody>
      </p:sp>
    </p:spTree>
    <p:extLst>
      <p:ext uri="{BB962C8B-B14F-4D97-AF65-F5344CB8AC3E}">
        <p14:creationId xmlns:p14="http://schemas.microsoft.com/office/powerpoint/2010/main" val="3114262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4</a:t>
            </a:fld>
            <a:endParaRPr lang="en-US"/>
          </a:p>
        </p:txBody>
      </p:sp>
    </p:spTree>
    <p:extLst>
      <p:ext uri="{BB962C8B-B14F-4D97-AF65-F5344CB8AC3E}">
        <p14:creationId xmlns:p14="http://schemas.microsoft.com/office/powerpoint/2010/main" val="289016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5</a:t>
            </a:fld>
            <a:endParaRPr lang="en-US"/>
          </a:p>
        </p:txBody>
      </p:sp>
    </p:spTree>
    <p:extLst>
      <p:ext uri="{BB962C8B-B14F-4D97-AF65-F5344CB8AC3E}">
        <p14:creationId xmlns:p14="http://schemas.microsoft.com/office/powerpoint/2010/main" val="3951984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6</a:t>
            </a:fld>
            <a:endParaRPr lang="en-US"/>
          </a:p>
        </p:txBody>
      </p:sp>
    </p:spTree>
    <p:extLst>
      <p:ext uri="{BB962C8B-B14F-4D97-AF65-F5344CB8AC3E}">
        <p14:creationId xmlns:p14="http://schemas.microsoft.com/office/powerpoint/2010/main" val="2151041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7</a:t>
            </a:fld>
            <a:endParaRPr lang="en-US"/>
          </a:p>
        </p:txBody>
      </p:sp>
    </p:spTree>
    <p:extLst>
      <p:ext uri="{BB962C8B-B14F-4D97-AF65-F5344CB8AC3E}">
        <p14:creationId xmlns:p14="http://schemas.microsoft.com/office/powerpoint/2010/main" val="367011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8</a:t>
            </a:fld>
            <a:endParaRPr lang="en-US"/>
          </a:p>
        </p:txBody>
      </p:sp>
    </p:spTree>
    <p:extLst>
      <p:ext uri="{BB962C8B-B14F-4D97-AF65-F5344CB8AC3E}">
        <p14:creationId xmlns:p14="http://schemas.microsoft.com/office/powerpoint/2010/main" val="3722579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9</a:t>
            </a:fld>
            <a:endParaRPr lang="en-US"/>
          </a:p>
        </p:txBody>
      </p:sp>
    </p:spTree>
    <p:extLst>
      <p:ext uri="{BB962C8B-B14F-4D97-AF65-F5344CB8AC3E}">
        <p14:creationId xmlns:p14="http://schemas.microsoft.com/office/powerpoint/2010/main" val="785459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8BFA-BF07-CD72-5EAD-7269860A52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AC60D8-F38C-6346-2D51-4938932069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F16A20-DD05-F112-FC42-162FC78E3858}"/>
              </a:ext>
            </a:extLst>
          </p:cNvPr>
          <p:cNvSpPr>
            <a:spLocks noGrp="1"/>
          </p:cNvSpPr>
          <p:nvPr>
            <p:ph type="dt" sz="half" idx="10"/>
          </p:nvPr>
        </p:nvSpPr>
        <p:spPr/>
        <p:txBody>
          <a:bodyPr/>
          <a:lstStyle/>
          <a:p>
            <a:fld id="{95396F27-02BC-4467-B681-1C6B8C3FCDB1}" type="datetimeFigureOut">
              <a:rPr lang="en-US" smtClean="0"/>
              <a:t>6/21/2024</a:t>
            </a:fld>
            <a:endParaRPr lang="en-US"/>
          </a:p>
        </p:txBody>
      </p:sp>
      <p:sp>
        <p:nvSpPr>
          <p:cNvPr id="5" name="Footer Placeholder 4">
            <a:extLst>
              <a:ext uri="{FF2B5EF4-FFF2-40B4-BE49-F238E27FC236}">
                <a16:creationId xmlns:a16="http://schemas.microsoft.com/office/drawing/2014/main" id="{5C152EA2-61A9-B4B5-62DA-34A2E0704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8575C-5B73-D252-8652-B782D638AE6A}"/>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3742543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2D8F-F6CD-FB84-B29B-9F178D398F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C43B49-5D1F-E138-95E6-AD43EEE24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CE838-D90A-1AEB-3611-DCCE7DA71496}"/>
              </a:ext>
            </a:extLst>
          </p:cNvPr>
          <p:cNvSpPr>
            <a:spLocks noGrp="1"/>
          </p:cNvSpPr>
          <p:nvPr>
            <p:ph type="dt" sz="half" idx="10"/>
          </p:nvPr>
        </p:nvSpPr>
        <p:spPr/>
        <p:txBody>
          <a:bodyPr/>
          <a:lstStyle/>
          <a:p>
            <a:fld id="{95396F27-02BC-4467-B681-1C6B8C3FCDB1}" type="datetimeFigureOut">
              <a:rPr lang="en-US" smtClean="0"/>
              <a:t>6/21/2024</a:t>
            </a:fld>
            <a:endParaRPr lang="en-US"/>
          </a:p>
        </p:txBody>
      </p:sp>
      <p:sp>
        <p:nvSpPr>
          <p:cNvPr id="5" name="Footer Placeholder 4">
            <a:extLst>
              <a:ext uri="{FF2B5EF4-FFF2-40B4-BE49-F238E27FC236}">
                <a16:creationId xmlns:a16="http://schemas.microsoft.com/office/drawing/2014/main" id="{766432A5-19E7-8CF5-A293-A6EACEC21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B64D0-5C41-8F60-DDA0-5C3E34639DB6}"/>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409700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427580-30C8-44B1-8FD5-FC1CAC95DE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1A5C2E-D599-D5BC-7015-6791A4085C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4B58E-A5A2-640C-B8CD-03B604D05B51}"/>
              </a:ext>
            </a:extLst>
          </p:cNvPr>
          <p:cNvSpPr>
            <a:spLocks noGrp="1"/>
          </p:cNvSpPr>
          <p:nvPr>
            <p:ph type="dt" sz="half" idx="10"/>
          </p:nvPr>
        </p:nvSpPr>
        <p:spPr/>
        <p:txBody>
          <a:bodyPr/>
          <a:lstStyle/>
          <a:p>
            <a:fld id="{95396F27-02BC-4467-B681-1C6B8C3FCDB1}" type="datetimeFigureOut">
              <a:rPr lang="en-US" smtClean="0"/>
              <a:t>6/21/2024</a:t>
            </a:fld>
            <a:endParaRPr lang="en-US"/>
          </a:p>
        </p:txBody>
      </p:sp>
      <p:sp>
        <p:nvSpPr>
          <p:cNvPr id="5" name="Footer Placeholder 4">
            <a:extLst>
              <a:ext uri="{FF2B5EF4-FFF2-40B4-BE49-F238E27FC236}">
                <a16:creationId xmlns:a16="http://schemas.microsoft.com/office/drawing/2014/main" id="{C8C8786A-3F17-B6F0-E626-E7F108490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A74F8-8AA3-088B-375A-08A88AED3A2D}"/>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128373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6AC0-85D3-C8D0-0BAE-A796CF3B75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49AD91-0116-40C2-73CA-B85806F6BF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15948-4CF8-06E5-50B9-F0FD39A79E75}"/>
              </a:ext>
            </a:extLst>
          </p:cNvPr>
          <p:cNvSpPr>
            <a:spLocks noGrp="1"/>
          </p:cNvSpPr>
          <p:nvPr>
            <p:ph type="dt" sz="half" idx="10"/>
          </p:nvPr>
        </p:nvSpPr>
        <p:spPr/>
        <p:txBody>
          <a:bodyPr/>
          <a:lstStyle/>
          <a:p>
            <a:fld id="{95396F27-02BC-4467-B681-1C6B8C3FCDB1}" type="datetimeFigureOut">
              <a:rPr lang="en-US" smtClean="0"/>
              <a:t>6/21/2024</a:t>
            </a:fld>
            <a:endParaRPr lang="en-US"/>
          </a:p>
        </p:txBody>
      </p:sp>
      <p:sp>
        <p:nvSpPr>
          <p:cNvPr id="5" name="Footer Placeholder 4">
            <a:extLst>
              <a:ext uri="{FF2B5EF4-FFF2-40B4-BE49-F238E27FC236}">
                <a16:creationId xmlns:a16="http://schemas.microsoft.com/office/drawing/2014/main" id="{B8D6D66E-70E4-BDD1-7BF0-FC2A56557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6706E0-9AC1-FC4C-51A6-37D7104A3786}"/>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2837254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CCD0-EF75-E55A-618C-106A3D55DE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34F840-26EA-8834-F2DB-2B357139239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DF3CCC-FCBE-B563-BEDA-F66DA3068156}"/>
              </a:ext>
            </a:extLst>
          </p:cNvPr>
          <p:cNvSpPr>
            <a:spLocks noGrp="1"/>
          </p:cNvSpPr>
          <p:nvPr>
            <p:ph type="dt" sz="half" idx="10"/>
          </p:nvPr>
        </p:nvSpPr>
        <p:spPr/>
        <p:txBody>
          <a:bodyPr/>
          <a:lstStyle/>
          <a:p>
            <a:fld id="{95396F27-02BC-4467-B681-1C6B8C3FCDB1}" type="datetimeFigureOut">
              <a:rPr lang="en-US" smtClean="0"/>
              <a:t>6/21/2024</a:t>
            </a:fld>
            <a:endParaRPr lang="en-US"/>
          </a:p>
        </p:txBody>
      </p:sp>
      <p:sp>
        <p:nvSpPr>
          <p:cNvPr id="5" name="Footer Placeholder 4">
            <a:extLst>
              <a:ext uri="{FF2B5EF4-FFF2-40B4-BE49-F238E27FC236}">
                <a16:creationId xmlns:a16="http://schemas.microsoft.com/office/drawing/2014/main" id="{D55C4E9A-A354-9E47-7DE3-13D17D05D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B51DC-1220-279D-B18B-CABAE4FAC250}"/>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14536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E0073-9E32-C3D9-0161-4D9F73C194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39A02-3B32-2A8A-B13C-863620935B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501433-36DD-D00F-0993-BCFF42A3FA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44C7DD-29A4-28FB-E549-0E2542EDFE0F}"/>
              </a:ext>
            </a:extLst>
          </p:cNvPr>
          <p:cNvSpPr>
            <a:spLocks noGrp="1"/>
          </p:cNvSpPr>
          <p:nvPr>
            <p:ph type="dt" sz="half" idx="10"/>
          </p:nvPr>
        </p:nvSpPr>
        <p:spPr/>
        <p:txBody>
          <a:bodyPr/>
          <a:lstStyle/>
          <a:p>
            <a:fld id="{95396F27-02BC-4467-B681-1C6B8C3FCDB1}" type="datetimeFigureOut">
              <a:rPr lang="en-US" smtClean="0"/>
              <a:t>6/21/2024</a:t>
            </a:fld>
            <a:endParaRPr lang="en-US"/>
          </a:p>
        </p:txBody>
      </p:sp>
      <p:sp>
        <p:nvSpPr>
          <p:cNvPr id="6" name="Footer Placeholder 5">
            <a:extLst>
              <a:ext uri="{FF2B5EF4-FFF2-40B4-BE49-F238E27FC236}">
                <a16:creationId xmlns:a16="http://schemas.microsoft.com/office/drawing/2014/main" id="{6756DA05-5422-96D7-0AE3-1A1954347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A47D9F-AD30-FC69-FA3D-644F03C840CD}"/>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1631959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00CA-5AE3-FB7A-00A6-E057A0BC6A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0D225C-C89E-D372-8086-EFE0A0AE46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98B523-B9D0-0DB7-1A5D-F99A3AA068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DAADFE-3DE9-AB1F-DCEF-CDD545115F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12AE78-9A68-A9F4-4405-95A1836694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C02C0D-B27F-98FE-1F4A-6444BD8E95BF}"/>
              </a:ext>
            </a:extLst>
          </p:cNvPr>
          <p:cNvSpPr>
            <a:spLocks noGrp="1"/>
          </p:cNvSpPr>
          <p:nvPr>
            <p:ph type="dt" sz="half" idx="10"/>
          </p:nvPr>
        </p:nvSpPr>
        <p:spPr/>
        <p:txBody>
          <a:bodyPr/>
          <a:lstStyle/>
          <a:p>
            <a:fld id="{95396F27-02BC-4467-B681-1C6B8C3FCDB1}" type="datetimeFigureOut">
              <a:rPr lang="en-US" smtClean="0"/>
              <a:t>6/21/2024</a:t>
            </a:fld>
            <a:endParaRPr lang="en-US"/>
          </a:p>
        </p:txBody>
      </p:sp>
      <p:sp>
        <p:nvSpPr>
          <p:cNvPr id="8" name="Footer Placeholder 7">
            <a:extLst>
              <a:ext uri="{FF2B5EF4-FFF2-40B4-BE49-F238E27FC236}">
                <a16:creationId xmlns:a16="http://schemas.microsoft.com/office/drawing/2014/main" id="{FDA27A70-E725-C39D-8591-A5F343091E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39A97F-29A9-BF64-19B2-39DCBA89A1CF}"/>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88015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BF14-CAF3-2937-DB9D-D82757823E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944444-5D12-4107-F33F-6BF0C080747B}"/>
              </a:ext>
            </a:extLst>
          </p:cNvPr>
          <p:cNvSpPr>
            <a:spLocks noGrp="1"/>
          </p:cNvSpPr>
          <p:nvPr>
            <p:ph type="dt" sz="half" idx="10"/>
          </p:nvPr>
        </p:nvSpPr>
        <p:spPr/>
        <p:txBody>
          <a:bodyPr/>
          <a:lstStyle/>
          <a:p>
            <a:fld id="{95396F27-02BC-4467-B681-1C6B8C3FCDB1}" type="datetimeFigureOut">
              <a:rPr lang="en-US" smtClean="0"/>
              <a:t>6/21/2024</a:t>
            </a:fld>
            <a:endParaRPr lang="en-US"/>
          </a:p>
        </p:txBody>
      </p:sp>
      <p:sp>
        <p:nvSpPr>
          <p:cNvPr id="4" name="Footer Placeholder 3">
            <a:extLst>
              <a:ext uri="{FF2B5EF4-FFF2-40B4-BE49-F238E27FC236}">
                <a16:creationId xmlns:a16="http://schemas.microsoft.com/office/drawing/2014/main" id="{5DF0B4C0-A191-B05E-77F2-548DB8E6F0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85470F-DF29-87C5-202D-70FABB33486C}"/>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3690061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BF733-7498-AC42-E8C0-421EA9E8BBDC}"/>
              </a:ext>
            </a:extLst>
          </p:cNvPr>
          <p:cNvSpPr>
            <a:spLocks noGrp="1"/>
          </p:cNvSpPr>
          <p:nvPr>
            <p:ph type="dt" sz="half" idx="10"/>
          </p:nvPr>
        </p:nvSpPr>
        <p:spPr/>
        <p:txBody>
          <a:bodyPr/>
          <a:lstStyle/>
          <a:p>
            <a:fld id="{95396F27-02BC-4467-B681-1C6B8C3FCDB1}" type="datetimeFigureOut">
              <a:rPr lang="en-US" smtClean="0"/>
              <a:t>6/21/2024</a:t>
            </a:fld>
            <a:endParaRPr lang="en-US"/>
          </a:p>
        </p:txBody>
      </p:sp>
      <p:sp>
        <p:nvSpPr>
          <p:cNvPr id="3" name="Footer Placeholder 2">
            <a:extLst>
              <a:ext uri="{FF2B5EF4-FFF2-40B4-BE49-F238E27FC236}">
                <a16:creationId xmlns:a16="http://schemas.microsoft.com/office/drawing/2014/main" id="{00F0F608-B644-EB0A-3EBC-C068D97AAF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B4AE47-4D25-51FC-F23E-328ECBB357B9}"/>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318196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C285-F0CF-2981-C978-8D339C0C0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B67022-004B-CF7F-C5B2-A55CEC517A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E630C1-1097-0884-F5F8-DB033DAAC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56295-C7BD-D1B8-2F1C-AB227B6CF8FF}"/>
              </a:ext>
            </a:extLst>
          </p:cNvPr>
          <p:cNvSpPr>
            <a:spLocks noGrp="1"/>
          </p:cNvSpPr>
          <p:nvPr>
            <p:ph type="dt" sz="half" idx="10"/>
          </p:nvPr>
        </p:nvSpPr>
        <p:spPr/>
        <p:txBody>
          <a:bodyPr/>
          <a:lstStyle/>
          <a:p>
            <a:fld id="{95396F27-02BC-4467-B681-1C6B8C3FCDB1}" type="datetimeFigureOut">
              <a:rPr lang="en-US" smtClean="0"/>
              <a:t>6/21/2024</a:t>
            </a:fld>
            <a:endParaRPr lang="en-US"/>
          </a:p>
        </p:txBody>
      </p:sp>
      <p:sp>
        <p:nvSpPr>
          <p:cNvPr id="6" name="Footer Placeholder 5">
            <a:extLst>
              <a:ext uri="{FF2B5EF4-FFF2-40B4-BE49-F238E27FC236}">
                <a16:creationId xmlns:a16="http://schemas.microsoft.com/office/drawing/2014/main" id="{BD87F37F-D3C2-2E0F-FCF3-42548339D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7D0898-573A-C4F9-F4E6-4E17F1436770}"/>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204990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10BC8-5CA3-D274-9E00-2A3B83971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6CD3AD-30EF-E41F-4341-112BE9222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AA68D1-EB20-CFE3-28D6-6B453660B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044117-E22F-A15C-4DFB-17948AD58E64}"/>
              </a:ext>
            </a:extLst>
          </p:cNvPr>
          <p:cNvSpPr>
            <a:spLocks noGrp="1"/>
          </p:cNvSpPr>
          <p:nvPr>
            <p:ph type="dt" sz="half" idx="10"/>
          </p:nvPr>
        </p:nvSpPr>
        <p:spPr/>
        <p:txBody>
          <a:bodyPr/>
          <a:lstStyle/>
          <a:p>
            <a:fld id="{95396F27-02BC-4467-B681-1C6B8C3FCDB1}" type="datetimeFigureOut">
              <a:rPr lang="en-US" smtClean="0"/>
              <a:t>6/21/2024</a:t>
            </a:fld>
            <a:endParaRPr lang="en-US"/>
          </a:p>
        </p:txBody>
      </p:sp>
      <p:sp>
        <p:nvSpPr>
          <p:cNvPr id="6" name="Footer Placeholder 5">
            <a:extLst>
              <a:ext uri="{FF2B5EF4-FFF2-40B4-BE49-F238E27FC236}">
                <a16:creationId xmlns:a16="http://schemas.microsoft.com/office/drawing/2014/main" id="{7D787C26-1274-80FB-BFF2-BC6B0F12B3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13E06-056E-1D34-88AD-2C4A63AB508B}"/>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2704356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FDEDE-7F7D-237F-4224-3538856751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F292C2-29B1-A4FB-340E-CD40997F18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2713E-9509-C2E9-92CC-3698F0F1DC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396F27-02BC-4467-B681-1C6B8C3FCDB1}" type="datetimeFigureOut">
              <a:rPr lang="en-US" smtClean="0"/>
              <a:t>6/21/2024</a:t>
            </a:fld>
            <a:endParaRPr lang="en-US"/>
          </a:p>
        </p:txBody>
      </p:sp>
      <p:sp>
        <p:nvSpPr>
          <p:cNvPr id="5" name="Footer Placeholder 4">
            <a:extLst>
              <a:ext uri="{FF2B5EF4-FFF2-40B4-BE49-F238E27FC236}">
                <a16:creationId xmlns:a16="http://schemas.microsoft.com/office/drawing/2014/main" id="{9881C790-8683-6C64-6986-D8A4FB499B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C77A00-FD67-3F09-909C-458EC53F6C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7E07DE-EA05-4A26-B13C-AA000D42D243}" type="slidenum">
              <a:rPr lang="en-US" smtClean="0"/>
              <a:t>‹#›</a:t>
            </a:fld>
            <a:endParaRPr lang="en-US"/>
          </a:p>
        </p:txBody>
      </p:sp>
    </p:spTree>
    <p:extLst>
      <p:ext uri="{BB962C8B-B14F-4D97-AF65-F5344CB8AC3E}">
        <p14:creationId xmlns:p14="http://schemas.microsoft.com/office/powerpoint/2010/main" val="7121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0.emf"/><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3.emf"/><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emf"/><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dirty="0">
                <a:effectLst/>
                <a:latin typeface="Times New Roman" panose="02020603050405020304" pitchFamily="18" charset="0"/>
                <a:ea typeface="DengXian" panose="02010600030101010101" pitchFamily="2" charset="-122"/>
              </a:rPr>
              <a:t>Figure 1.</a:t>
            </a:r>
            <a:endParaRPr lang="en-US" sz="3200" dirty="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a:t>
            </a:fld>
            <a:endParaRPr lang="en-US"/>
          </a:p>
        </p:txBody>
      </p:sp>
      <p:sp>
        <p:nvSpPr>
          <p:cNvPr id="4" name="TextBox 3">
            <a:extLst>
              <a:ext uri="{FF2B5EF4-FFF2-40B4-BE49-F238E27FC236}">
                <a16:creationId xmlns:a16="http://schemas.microsoft.com/office/drawing/2014/main" id="{B791E31B-51C9-ED56-F00E-638B69F194E5}"/>
              </a:ext>
            </a:extLst>
          </p:cNvPr>
          <p:cNvSpPr txBox="1"/>
          <p:nvPr/>
        </p:nvSpPr>
        <p:spPr>
          <a:xfrm>
            <a:off x="319002" y="5401417"/>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DengXian" panose="02010600030101010101" pitchFamily="2" charset="-122"/>
              </a:rPr>
              <a:t>Figure 1.</a:t>
            </a:r>
            <a:r>
              <a:rPr lang="en-US" sz="1800" dirty="0">
                <a:effectLst/>
                <a:latin typeface="Times New Roman" panose="02020603050405020304" pitchFamily="18" charset="0"/>
                <a:ea typeface="DengXian" panose="02010600030101010101" pitchFamily="2" charset="-122"/>
              </a:rPr>
              <a:t> </a:t>
            </a:r>
            <a:r>
              <a:rPr lang="en-US" dirty="0">
                <a:latin typeface="Times New Roman" panose="02020603050405020304" pitchFamily="18" charset="0"/>
                <a:ea typeface="DengXian" panose="02010600030101010101" pitchFamily="2" charset="-122"/>
              </a:rPr>
              <a:t>Distribution of 29891 crystal structures of subset2 (mononuclear Ln complexes), 8991 crystal structures of subset2w (Ln complexes with water in first shell) and 4209 crystal structures of subset2n (Ln complexes with nitrate in first shell) .</a:t>
            </a:r>
          </a:p>
        </p:txBody>
      </p:sp>
      <p:pic>
        <p:nvPicPr>
          <p:cNvPr id="10" name="Picture 9">
            <a:extLst>
              <a:ext uri="{FF2B5EF4-FFF2-40B4-BE49-F238E27FC236}">
                <a16:creationId xmlns:a16="http://schemas.microsoft.com/office/drawing/2014/main" id="{90F64B60-B7ED-0FB1-0406-C907BF31561F}"/>
              </a:ext>
            </a:extLst>
          </p:cNvPr>
          <p:cNvPicPr>
            <a:picLocks noChangeAspect="1"/>
          </p:cNvPicPr>
          <p:nvPr/>
        </p:nvPicPr>
        <p:blipFill rotWithShape="1">
          <a:blip r:embed="rId4"/>
          <a:srcRect l="8029" t="9037" r="13488" b="11368"/>
          <a:stretch/>
        </p:blipFill>
        <p:spPr>
          <a:xfrm>
            <a:off x="575284" y="1326186"/>
            <a:ext cx="4980007" cy="3863472"/>
          </a:xfrm>
          <a:prstGeom prst="rect">
            <a:avLst/>
          </a:prstGeom>
        </p:spPr>
      </p:pic>
      <p:sp>
        <p:nvSpPr>
          <p:cNvPr id="11" name="TextBox 10">
            <a:extLst>
              <a:ext uri="{FF2B5EF4-FFF2-40B4-BE49-F238E27FC236}">
                <a16:creationId xmlns:a16="http://schemas.microsoft.com/office/drawing/2014/main" id="{08508D76-E113-76D2-EF15-A8745DAE3E6F}"/>
              </a:ext>
            </a:extLst>
          </p:cNvPr>
          <p:cNvSpPr txBox="1"/>
          <p:nvPr/>
        </p:nvSpPr>
        <p:spPr>
          <a:xfrm>
            <a:off x="8549940" y="1508378"/>
            <a:ext cx="987771" cy="369332"/>
          </a:xfrm>
          <a:prstGeom prst="rect">
            <a:avLst/>
          </a:prstGeom>
          <a:noFill/>
        </p:spPr>
        <p:txBody>
          <a:bodyPr wrap="none" rtlCol="0">
            <a:spAutoFit/>
          </a:bodyPr>
          <a:lstStyle/>
          <a:p>
            <a:r>
              <a:rPr lang="en-US" altLang="zh-CN" dirty="0"/>
              <a:t>subset2</a:t>
            </a:r>
            <a:endParaRPr lang="en-US" dirty="0"/>
          </a:p>
        </p:txBody>
      </p:sp>
      <p:sp>
        <p:nvSpPr>
          <p:cNvPr id="13" name="TextBox 12">
            <a:extLst>
              <a:ext uri="{FF2B5EF4-FFF2-40B4-BE49-F238E27FC236}">
                <a16:creationId xmlns:a16="http://schemas.microsoft.com/office/drawing/2014/main" id="{725DCD6F-0EDB-3731-6429-5116EC94C0B0}"/>
              </a:ext>
            </a:extLst>
          </p:cNvPr>
          <p:cNvSpPr txBox="1"/>
          <p:nvPr/>
        </p:nvSpPr>
        <p:spPr>
          <a:xfrm>
            <a:off x="7510433" y="2250095"/>
            <a:ext cx="1114408" cy="369332"/>
          </a:xfrm>
          <a:prstGeom prst="rect">
            <a:avLst/>
          </a:prstGeom>
          <a:noFill/>
        </p:spPr>
        <p:txBody>
          <a:bodyPr wrap="none" rtlCol="0">
            <a:spAutoFit/>
          </a:bodyPr>
          <a:lstStyle/>
          <a:p>
            <a:r>
              <a:rPr lang="en-US" dirty="0"/>
              <a:t>subset2n</a:t>
            </a:r>
          </a:p>
        </p:txBody>
      </p:sp>
      <p:sp>
        <p:nvSpPr>
          <p:cNvPr id="15" name="TextBox 14">
            <a:extLst>
              <a:ext uri="{FF2B5EF4-FFF2-40B4-BE49-F238E27FC236}">
                <a16:creationId xmlns:a16="http://schemas.microsoft.com/office/drawing/2014/main" id="{78F7B72D-7C37-98E9-ADB9-976EDA02F537}"/>
              </a:ext>
            </a:extLst>
          </p:cNvPr>
          <p:cNvSpPr txBox="1"/>
          <p:nvPr/>
        </p:nvSpPr>
        <p:spPr>
          <a:xfrm>
            <a:off x="9481224" y="2258005"/>
            <a:ext cx="1154483" cy="369332"/>
          </a:xfrm>
          <a:prstGeom prst="rect">
            <a:avLst/>
          </a:prstGeom>
          <a:noFill/>
        </p:spPr>
        <p:txBody>
          <a:bodyPr wrap="none" rtlCol="0">
            <a:spAutoFit/>
          </a:bodyPr>
          <a:lstStyle/>
          <a:p>
            <a:r>
              <a:rPr lang="en-US" dirty="0"/>
              <a:t>subset2w</a:t>
            </a:r>
          </a:p>
        </p:txBody>
      </p:sp>
      <p:sp>
        <p:nvSpPr>
          <p:cNvPr id="16" name="TextBox 15">
            <a:extLst>
              <a:ext uri="{FF2B5EF4-FFF2-40B4-BE49-F238E27FC236}">
                <a16:creationId xmlns:a16="http://schemas.microsoft.com/office/drawing/2014/main" id="{F4603546-65C2-68D6-FC8C-01EBB9A6E4A7}"/>
              </a:ext>
            </a:extLst>
          </p:cNvPr>
          <p:cNvSpPr txBox="1"/>
          <p:nvPr/>
        </p:nvSpPr>
        <p:spPr>
          <a:xfrm>
            <a:off x="7075250" y="3314490"/>
            <a:ext cx="1531958" cy="369332"/>
          </a:xfrm>
          <a:prstGeom prst="rect">
            <a:avLst/>
          </a:prstGeom>
          <a:noFill/>
        </p:spPr>
        <p:txBody>
          <a:bodyPr wrap="none" rtlCol="0">
            <a:spAutoFit/>
          </a:bodyPr>
          <a:lstStyle/>
          <a:p>
            <a:r>
              <a:rPr lang="en-US" dirty="0"/>
              <a:t>subset2n_org</a:t>
            </a:r>
          </a:p>
        </p:txBody>
      </p:sp>
      <p:sp>
        <p:nvSpPr>
          <p:cNvPr id="17" name="TextBox 16">
            <a:extLst>
              <a:ext uri="{FF2B5EF4-FFF2-40B4-BE49-F238E27FC236}">
                <a16:creationId xmlns:a16="http://schemas.microsoft.com/office/drawing/2014/main" id="{2D9E12B3-90FE-620D-589F-21D0C341ED8B}"/>
              </a:ext>
            </a:extLst>
          </p:cNvPr>
          <p:cNvSpPr txBox="1"/>
          <p:nvPr/>
        </p:nvSpPr>
        <p:spPr>
          <a:xfrm>
            <a:off x="9537711" y="3362564"/>
            <a:ext cx="1572033" cy="369332"/>
          </a:xfrm>
          <a:prstGeom prst="rect">
            <a:avLst/>
          </a:prstGeom>
          <a:noFill/>
        </p:spPr>
        <p:txBody>
          <a:bodyPr wrap="none" rtlCol="0">
            <a:spAutoFit/>
          </a:bodyPr>
          <a:lstStyle/>
          <a:p>
            <a:r>
              <a:rPr lang="en-US" dirty="0"/>
              <a:t>subset2w_org</a:t>
            </a:r>
          </a:p>
        </p:txBody>
      </p:sp>
      <p:sp>
        <p:nvSpPr>
          <p:cNvPr id="18" name="TextBox 17">
            <a:extLst>
              <a:ext uri="{FF2B5EF4-FFF2-40B4-BE49-F238E27FC236}">
                <a16:creationId xmlns:a16="http://schemas.microsoft.com/office/drawing/2014/main" id="{C2AEB075-1EFB-F925-9081-55E8C1A7EFCF}"/>
              </a:ext>
            </a:extLst>
          </p:cNvPr>
          <p:cNvSpPr txBox="1"/>
          <p:nvPr/>
        </p:nvSpPr>
        <p:spPr>
          <a:xfrm>
            <a:off x="8132775" y="4467124"/>
            <a:ext cx="1804468" cy="369332"/>
          </a:xfrm>
          <a:prstGeom prst="rect">
            <a:avLst/>
          </a:prstGeom>
          <a:noFill/>
        </p:spPr>
        <p:txBody>
          <a:bodyPr wrap="none" rtlCol="0">
            <a:spAutoFit/>
          </a:bodyPr>
          <a:lstStyle/>
          <a:p>
            <a:r>
              <a:rPr lang="en-US" dirty="0"/>
              <a:t>subset2n_w_org</a:t>
            </a:r>
          </a:p>
        </p:txBody>
      </p:sp>
      <p:cxnSp>
        <p:nvCxnSpPr>
          <p:cNvPr id="20" name="Straight Arrow Connector 19">
            <a:extLst>
              <a:ext uri="{FF2B5EF4-FFF2-40B4-BE49-F238E27FC236}">
                <a16:creationId xmlns:a16="http://schemas.microsoft.com/office/drawing/2014/main" id="{5235B565-2E16-C11B-443C-D882A600D8F9}"/>
              </a:ext>
            </a:extLst>
          </p:cNvPr>
          <p:cNvCxnSpPr>
            <a:stCxn id="11" idx="2"/>
            <a:endCxn id="13" idx="0"/>
          </p:cNvCxnSpPr>
          <p:nvPr/>
        </p:nvCxnSpPr>
        <p:spPr>
          <a:xfrm flipH="1">
            <a:off x="8067637" y="1877710"/>
            <a:ext cx="976189" cy="3723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D4243B86-FD14-8F2C-7D63-9799A564886B}"/>
              </a:ext>
            </a:extLst>
          </p:cNvPr>
          <p:cNvCxnSpPr>
            <a:stCxn id="11" idx="2"/>
            <a:endCxn id="15" idx="0"/>
          </p:cNvCxnSpPr>
          <p:nvPr/>
        </p:nvCxnSpPr>
        <p:spPr>
          <a:xfrm>
            <a:off x="9043826" y="1877710"/>
            <a:ext cx="1014640" cy="380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377F051-8707-23EB-81D8-1532753598DF}"/>
              </a:ext>
            </a:extLst>
          </p:cNvPr>
          <p:cNvCxnSpPr>
            <a:stCxn id="13" idx="2"/>
            <a:endCxn id="16" idx="0"/>
          </p:cNvCxnSpPr>
          <p:nvPr/>
        </p:nvCxnSpPr>
        <p:spPr>
          <a:xfrm flipH="1">
            <a:off x="7841229" y="2619427"/>
            <a:ext cx="226408" cy="6950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7142F32-0409-B4D1-A77D-69216E07F1B8}"/>
              </a:ext>
            </a:extLst>
          </p:cNvPr>
          <p:cNvCxnSpPr>
            <a:stCxn id="15" idx="2"/>
            <a:endCxn id="17" idx="0"/>
          </p:cNvCxnSpPr>
          <p:nvPr/>
        </p:nvCxnSpPr>
        <p:spPr>
          <a:xfrm>
            <a:off x="10058466" y="2627337"/>
            <a:ext cx="265262" cy="7352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35959DB3-E749-25A6-2836-2A4F4FF03D36}"/>
              </a:ext>
            </a:extLst>
          </p:cNvPr>
          <p:cNvCxnSpPr>
            <a:stCxn id="16" idx="2"/>
            <a:endCxn id="18" idx="0"/>
          </p:cNvCxnSpPr>
          <p:nvPr/>
        </p:nvCxnSpPr>
        <p:spPr>
          <a:xfrm>
            <a:off x="7841229" y="3683822"/>
            <a:ext cx="1193780" cy="783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C63E6F7-2645-F26B-4983-37A6FCA55E16}"/>
              </a:ext>
            </a:extLst>
          </p:cNvPr>
          <p:cNvCxnSpPr>
            <a:stCxn id="17" idx="2"/>
            <a:endCxn id="18" idx="0"/>
          </p:cNvCxnSpPr>
          <p:nvPr/>
        </p:nvCxnSpPr>
        <p:spPr>
          <a:xfrm flipH="1">
            <a:off x="9035009" y="3731896"/>
            <a:ext cx="1288719" cy="735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FB506067-9A14-DE4E-4C1D-DD0893D41DD2}"/>
              </a:ext>
            </a:extLst>
          </p:cNvPr>
          <p:cNvSpPr txBox="1"/>
          <p:nvPr/>
        </p:nvSpPr>
        <p:spPr>
          <a:xfrm>
            <a:off x="6653719" y="4467124"/>
            <a:ext cx="184731" cy="369332"/>
          </a:xfrm>
          <a:prstGeom prst="rect">
            <a:avLst/>
          </a:prstGeom>
          <a:noFill/>
        </p:spPr>
        <p:txBody>
          <a:bodyPr wrap="none" rtlCol="0">
            <a:spAutoFit/>
          </a:bodyPr>
          <a:lstStyle/>
          <a:p>
            <a:endParaRPr lang="en-US" dirty="0"/>
          </a:p>
        </p:txBody>
      </p:sp>
      <p:sp>
        <p:nvSpPr>
          <p:cNvPr id="32" name="TextBox 31">
            <a:extLst>
              <a:ext uri="{FF2B5EF4-FFF2-40B4-BE49-F238E27FC236}">
                <a16:creationId xmlns:a16="http://schemas.microsoft.com/office/drawing/2014/main" id="{1BF72CAB-EB5A-83FD-D63B-7AE6545748E7}"/>
              </a:ext>
            </a:extLst>
          </p:cNvPr>
          <p:cNvSpPr txBox="1"/>
          <p:nvPr/>
        </p:nvSpPr>
        <p:spPr>
          <a:xfrm>
            <a:off x="5988067" y="4467124"/>
            <a:ext cx="2039982" cy="369332"/>
          </a:xfrm>
          <a:prstGeom prst="rect">
            <a:avLst/>
          </a:prstGeom>
          <a:noFill/>
        </p:spPr>
        <p:txBody>
          <a:bodyPr wrap="none" rtlCol="0">
            <a:spAutoFit/>
          </a:bodyPr>
          <a:lstStyle/>
          <a:p>
            <a:r>
              <a:rPr lang="en-US" dirty="0">
                <a:latin typeface="Times New Roman" panose="02020603050405020304" pitchFamily="18" charset="0"/>
                <a:ea typeface="DengXian" panose="02010600030101010101" pitchFamily="2" charset="-122"/>
              </a:rPr>
              <a:t>subset2n_no_w_org</a:t>
            </a:r>
            <a:endParaRPr lang="en-US" dirty="0"/>
          </a:p>
        </p:txBody>
      </p:sp>
      <p:sp>
        <p:nvSpPr>
          <p:cNvPr id="34" name="TextBox 33">
            <a:extLst>
              <a:ext uri="{FF2B5EF4-FFF2-40B4-BE49-F238E27FC236}">
                <a16:creationId xmlns:a16="http://schemas.microsoft.com/office/drawing/2014/main" id="{F016CAF2-6465-823C-1FC7-A6382EF8572E}"/>
              </a:ext>
            </a:extLst>
          </p:cNvPr>
          <p:cNvSpPr txBox="1"/>
          <p:nvPr/>
        </p:nvSpPr>
        <p:spPr>
          <a:xfrm>
            <a:off x="10041969" y="4473918"/>
            <a:ext cx="2052536" cy="369332"/>
          </a:xfrm>
          <a:prstGeom prst="rect">
            <a:avLst/>
          </a:prstGeom>
          <a:noFill/>
        </p:spPr>
        <p:txBody>
          <a:bodyPr wrap="square">
            <a:spAutoFit/>
          </a:bodyPr>
          <a:lstStyle/>
          <a:p>
            <a:r>
              <a:rPr lang="en-US" dirty="0">
                <a:latin typeface="Times New Roman" panose="02020603050405020304" pitchFamily="18" charset="0"/>
                <a:ea typeface="DengXian" panose="02010600030101010101" pitchFamily="2" charset="-122"/>
              </a:rPr>
              <a:t>subset2w_no_n_org </a:t>
            </a:r>
            <a:endParaRPr lang="en-US" dirty="0"/>
          </a:p>
        </p:txBody>
      </p:sp>
      <p:cxnSp>
        <p:nvCxnSpPr>
          <p:cNvPr id="36" name="Straight Arrow Connector 35">
            <a:extLst>
              <a:ext uri="{FF2B5EF4-FFF2-40B4-BE49-F238E27FC236}">
                <a16:creationId xmlns:a16="http://schemas.microsoft.com/office/drawing/2014/main" id="{A10C6668-F9D3-8201-C41E-5D1227291A9F}"/>
              </a:ext>
            </a:extLst>
          </p:cNvPr>
          <p:cNvCxnSpPr>
            <a:stCxn id="16" idx="2"/>
            <a:endCxn id="32" idx="0"/>
          </p:cNvCxnSpPr>
          <p:nvPr/>
        </p:nvCxnSpPr>
        <p:spPr>
          <a:xfrm flipH="1">
            <a:off x="7008058" y="3683822"/>
            <a:ext cx="833171" cy="783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16EFBFF7-524E-6C8D-9A7C-72D7949E0C46}"/>
              </a:ext>
            </a:extLst>
          </p:cNvPr>
          <p:cNvCxnSpPr>
            <a:stCxn id="17" idx="2"/>
            <a:endCxn id="34" idx="0"/>
          </p:cNvCxnSpPr>
          <p:nvPr/>
        </p:nvCxnSpPr>
        <p:spPr>
          <a:xfrm>
            <a:off x="10323728" y="3731896"/>
            <a:ext cx="744509" cy="7420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6113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dirty="0"/>
              <a:t>Template</a:t>
            </a:r>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10</a:t>
            </a:fld>
            <a:endParaRPr lang="en-US"/>
          </a:p>
        </p:txBody>
      </p:sp>
    </p:spTree>
    <p:extLst>
      <p:ext uri="{BB962C8B-B14F-4D97-AF65-F5344CB8AC3E}">
        <p14:creationId xmlns:p14="http://schemas.microsoft.com/office/powerpoint/2010/main" val="279708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dirty="0">
                <a:effectLst/>
                <a:latin typeface="Times New Roman" panose="02020603050405020304" pitchFamily="18" charset="0"/>
                <a:ea typeface="DengXian" panose="02010600030101010101" pitchFamily="2" charset="-122"/>
              </a:rPr>
              <a:t>Figure 1.</a:t>
            </a:r>
            <a:endParaRPr lang="en-US" sz="3200" dirty="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2</a:t>
            </a:fld>
            <a:endParaRPr lang="en-US"/>
          </a:p>
        </p:txBody>
      </p:sp>
      <p:sp>
        <p:nvSpPr>
          <p:cNvPr id="4" name="TextBox 3">
            <a:extLst>
              <a:ext uri="{FF2B5EF4-FFF2-40B4-BE49-F238E27FC236}">
                <a16:creationId xmlns:a16="http://schemas.microsoft.com/office/drawing/2014/main" id="{B791E31B-51C9-ED56-F00E-638B69F194E5}"/>
              </a:ext>
            </a:extLst>
          </p:cNvPr>
          <p:cNvSpPr txBox="1"/>
          <p:nvPr/>
        </p:nvSpPr>
        <p:spPr>
          <a:xfrm>
            <a:off x="319002" y="5401417"/>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DengXian" panose="02010600030101010101" pitchFamily="2" charset="-122"/>
              </a:rPr>
              <a:t>Figure 1.</a:t>
            </a:r>
            <a:r>
              <a:rPr lang="en-US" sz="1800" dirty="0">
                <a:effectLst/>
                <a:latin typeface="Times New Roman" panose="02020603050405020304" pitchFamily="18" charset="0"/>
                <a:ea typeface="DengXian" panose="02010600030101010101" pitchFamily="2" charset="-122"/>
              </a:rPr>
              <a:t> </a:t>
            </a:r>
            <a:r>
              <a:rPr lang="en-US" dirty="0">
                <a:latin typeface="Times New Roman" panose="02020603050405020304" pitchFamily="18" charset="0"/>
                <a:ea typeface="DengXian" panose="02010600030101010101" pitchFamily="2" charset="-122"/>
              </a:rPr>
              <a:t>Distribution of 29891 crystal structures of subset2 (mononuclear Ln complexes), 8991 crystal structures of subset2w (Ln complexes with water in first shell) and 4209 crystal structures of subset2n (Ln complexes with nitrate in first shell) .</a:t>
            </a:r>
          </a:p>
        </p:txBody>
      </p:sp>
      <p:pic>
        <p:nvPicPr>
          <p:cNvPr id="3" name="Picture 2">
            <a:extLst>
              <a:ext uri="{FF2B5EF4-FFF2-40B4-BE49-F238E27FC236}">
                <a16:creationId xmlns:a16="http://schemas.microsoft.com/office/drawing/2014/main" id="{CDE0222D-2AC4-DE35-5C8D-208EC33FAC22}"/>
              </a:ext>
            </a:extLst>
          </p:cNvPr>
          <p:cNvPicPr>
            <a:picLocks noChangeAspect="1"/>
          </p:cNvPicPr>
          <p:nvPr/>
        </p:nvPicPr>
        <p:blipFill rotWithShape="1">
          <a:blip r:embed="rId4"/>
          <a:srcRect l="8196" t="10023" r="13120" b="11563"/>
          <a:stretch/>
        </p:blipFill>
        <p:spPr>
          <a:xfrm>
            <a:off x="703881" y="1788502"/>
            <a:ext cx="3626485" cy="2774315"/>
          </a:xfrm>
          <a:prstGeom prst="rect">
            <a:avLst/>
          </a:prstGeom>
        </p:spPr>
      </p:pic>
      <p:pic>
        <p:nvPicPr>
          <p:cNvPr id="6" name="Picture 5">
            <a:extLst>
              <a:ext uri="{FF2B5EF4-FFF2-40B4-BE49-F238E27FC236}">
                <a16:creationId xmlns:a16="http://schemas.microsoft.com/office/drawing/2014/main" id="{804BC695-E51A-3BC8-6FED-39295AA93AD7}"/>
              </a:ext>
            </a:extLst>
          </p:cNvPr>
          <p:cNvPicPr>
            <a:picLocks noChangeAspect="1"/>
          </p:cNvPicPr>
          <p:nvPr/>
        </p:nvPicPr>
        <p:blipFill rotWithShape="1">
          <a:blip r:embed="rId5"/>
          <a:srcRect l="7602" t="9267" r="13300" b="11493"/>
          <a:stretch/>
        </p:blipFill>
        <p:spPr>
          <a:xfrm>
            <a:off x="4687057" y="1731499"/>
            <a:ext cx="3681822" cy="2831318"/>
          </a:xfrm>
          <a:prstGeom prst="rect">
            <a:avLst/>
          </a:prstGeom>
        </p:spPr>
      </p:pic>
      <p:sp>
        <p:nvSpPr>
          <p:cNvPr id="9" name="TextBox 8">
            <a:extLst>
              <a:ext uri="{FF2B5EF4-FFF2-40B4-BE49-F238E27FC236}">
                <a16:creationId xmlns:a16="http://schemas.microsoft.com/office/drawing/2014/main" id="{2518E67D-76F0-BC51-68EE-839A05337919}"/>
              </a:ext>
            </a:extLst>
          </p:cNvPr>
          <p:cNvSpPr txBox="1"/>
          <p:nvPr/>
        </p:nvSpPr>
        <p:spPr>
          <a:xfrm>
            <a:off x="482795" y="1603832"/>
            <a:ext cx="45397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a:t>
            </a:r>
          </a:p>
        </p:txBody>
      </p:sp>
      <p:sp>
        <p:nvSpPr>
          <p:cNvPr id="12" name="TextBox 11">
            <a:extLst>
              <a:ext uri="{FF2B5EF4-FFF2-40B4-BE49-F238E27FC236}">
                <a16:creationId xmlns:a16="http://schemas.microsoft.com/office/drawing/2014/main" id="{801E8299-3DEB-56DE-312F-0C4D185CB73F}"/>
              </a:ext>
            </a:extLst>
          </p:cNvPr>
          <p:cNvSpPr txBox="1"/>
          <p:nvPr/>
        </p:nvSpPr>
        <p:spPr>
          <a:xfrm>
            <a:off x="4460072" y="1603832"/>
            <a:ext cx="46679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(b)</a:t>
            </a:r>
          </a:p>
        </p:txBody>
      </p:sp>
    </p:spTree>
    <p:extLst>
      <p:ext uri="{BB962C8B-B14F-4D97-AF65-F5344CB8AC3E}">
        <p14:creationId xmlns:p14="http://schemas.microsoft.com/office/powerpoint/2010/main" val="1757090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dirty="0"/>
              <a:t>Figure SI </a:t>
            </a:r>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3</a:t>
            </a:fld>
            <a:endParaRPr lang="en-US"/>
          </a:p>
        </p:txBody>
      </p:sp>
      <p:sp>
        <p:nvSpPr>
          <p:cNvPr id="4" name="TextBox 3">
            <a:extLst>
              <a:ext uri="{FF2B5EF4-FFF2-40B4-BE49-F238E27FC236}">
                <a16:creationId xmlns:a16="http://schemas.microsoft.com/office/drawing/2014/main" id="{B791E31B-51C9-ED56-F00E-638B69F194E5}"/>
              </a:ext>
            </a:extLst>
          </p:cNvPr>
          <p:cNvSpPr txBox="1"/>
          <p:nvPr/>
        </p:nvSpPr>
        <p:spPr>
          <a:xfrm>
            <a:off x="319002" y="5710015"/>
            <a:ext cx="10703674" cy="646331"/>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ea typeface="DengXian" panose="02010600030101010101" pitchFamily="2" charset="-122"/>
              </a:rPr>
              <a:t>Figure S2.  </a:t>
            </a:r>
            <a:r>
              <a:rPr lang="en-US" dirty="0">
                <a:latin typeface="Times New Roman" panose="02020603050405020304" pitchFamily="18" charset="0"/>
                <a:ea typeface="DengXian" panose="02010600030101010101" pitchFamily="2" charset="-122"/>
              </a:rPr>
              <a:t>Distribution of 8991 crystal structures of subset2w (Ln complexes with water in first shell) and  8,444 crystal structures of subset2w_org (Ln complexes with water and organic ligand(s) in first shell) .</a:t>
            </a:r>
          </a:p>
        </p:txBody>
      </p:sp>
      <p:pic>
        <p:nvPicPr>
          <p:cNvPr id="6" name="Picture 5">
            <a:extLst>
              <a:ext uri="{FF2B5EF4-FFF2-40B4-BE49-F238E27FC236}">
                <a16:creationId xmlns:a16="http://schemas.microsoft.com/office/drawing/2014/main" id="{576445F0-BD00-6DD4-A968-77934C5D690C}"/>
              </a:ext>
            </a:extLst>
          </p:cNvPr>
          <p:cNvPicPr>
            <a:picLocks noChangeAspect="1"/>
          </p:cNvPicPr>
          <p:nvPr/>
        </p:nvPicPr>
        <p:blipFill>
          <a:blip r:embed="rId4"/>
          <a:stretch>
            <a:fillRect/>
          </a:stretch>
        </p:blipFill>
        <p:spPr>
          <a:xfrm>
            <a:off x="5318111" y="1147989"/>
            <a:ext cx="5213687" cy="3988247"/>
          </a:xfrm>
          <a:prstGeom prst="rect">
            <a:avLst/>
          </a:prstGeom>
        </p:spPr>
      </p:pic>
      <p:pic>
        <p:nvPicPr>
          <p:cNvPr id="5" name="Picture 4">
            <a:extLst>
              <a:ext uri="{FF2B5EF4-FFF2-40B4-BE49-F238E27FC236}">
                <a16:creationId xmlns:a16="http://schemas.microsoft.com/office/drawing/2014/main" id="{BF3F9EF2-EBAD-1480-52B4-BF668574DDB4}"/>
              </a:ext>
            </a:extLst>
          </p:cNvPr>
          <p:cNvPicPr>
            <a:picLocks noChangeAspect="1"/>
          </p:cNvPicPr>
          <p:nvPr/>
        </p:nvPicPr>
        <p:blipFill>
          <a:blip r:embed="rId5"/>
          <a:stretch>
            <a:fillRect/>
          </a:stretch>
        </p:blipFill>
        <p:spPr>
          <a:xfrm>
            <a:off x="782873" y="1202825"/>
            <a:ext cx="5067017" cy="3876051"/>
          </a:xfrm>
          <a:prstGeom prst="rect">
            <a:avLst/>
          </a:prstGeom>
        </p:spPr>
      </p:pic>
      <p:sp>
        <p:nvSpPr>
          <p:cNvPr id="9" name="TextBox 8">
            <a:extLst>
              <a:ext uri="{FF2B5EF4-FFF2-40B4-BE49-F238E27FC236}">
                <a16:creationId xmlns:a16="http://schemas.microsoft.com/office/drawing/2014/main" id="{9032E204-DF89-F2B8-E9CC-881451B2B7AB}"/>
              </a:ext>
            </a:extLst>
          </p:cNvPr>
          <p:cNvSpPr txBox="1"/>
          <p:nvPr/>
        </p:nvSpPr>
        <p:spPr>
          <a:xfrm>
            <a:off x="319002" y="5063680"/>
            <a:ext cx="10703674" cy="646331"/>
          </a:xfrm>
          <a:prstGeom prst="rect">
            <a:avLst/>
          </a:prstGeom>
          <a:noFill/>
        </p:spPr>
        <p:txBody>
          <a:bodyPr wrap="square">
            <a:spAutoFit/>
          </a:bodyPr>
          <a:lstStyle/>
          <a:p>
            <a:pPr marL="285750" indent="-285750">
              <a:buFont typeface="Arial" panose="020B0604020202020204" pitchFamily="34" charset="0"/>
              <a:buChar char="•"/>
            </a:pPr>
            <a:r>
              <a:rPr lang="en-US" b="1" dirty="0">
                <a:latin typeface="Times New Roman" panose="02020603050405020304" pitchFamily="18" charset="0"/>
                <a:ea typeface="DengXian" panose="02010600030101010101" pitchFamily="2" charset="-122"/>
              </a:rPr>
              <a:t>Figure S1.  </a:t>
            </a:r>
            <a:r>
              <a:rPr lang="en-US" dirty="0">
                <a:latin typeface="Times New Roman" panose="02020603050405020304" pitchFamily="18" charset="0"/>
                <a:ea typeface="DengXian" panose="02010600030101010101" pitchFamily="2" charset="-122"/>
              </a:rPr>
              <a:t>Distribution of 4209 crystal structures of subset2n (Ln complexes with nitrate in first shell) and  3840 crystal structures of subset2n_org (Ln complexes with nitrate and organic ligand(s) in first shell) .</a:t>
            </a:r>
          </a:p>
        </p:txBody>
      </p:sp>
    </p:spTree>
    <p:extLst>
      <p:ext uri="{BB962C8B-B14F-4D97-AF65-F5344CB8AC3E}">
        <p14:creationId xmlns:p14="http://schemas.microsoft.com/office/powerpoint/2010/main" val="3953875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dirty="0">
                <a:effectLst/>
                <a:latin typeface="Times New Roman" panose="02020603050405020304" pitchFamily="18" charset="0"/>
                <a:ea typeface="DengXian" panose="02010600030101010101" pitchFamily="2" charset="-122"/>
              </a:rPr>
              <a:t>Figure 2.</a:t>
            </a:r>
            <a:endParaRPr lang="en-US" sz="3200" dirty="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4</a:t>
            </a:fld>
            <a:endParaRPr lang="en-US"/>
          </a:p>
        </p:txBody>
      </p:sp>
      <p:sp>
        <p:nvSpPr>
          <p:cNvPr id="5" name="TextBox 4">
            <a:extLst>
              <a:ext uri="{FF2B5EF4-FFF2-40B4-BE49-F238E27FC236}">
                <a16:creationId xmlns:a16="http://schemas.microsoft.com/office/drawing/2014/main" id="{9CB0378C-DD29-230A-C449-BB7B8680D2BA}"/>
              </a:ext>
            </a:extLst>
          </p:cNvPr>
          <p:cNvSpPr txBox="1"/>
          <p:nvPr/>
        </p:nvSpPr>
        <p:spPr>
          <a:xfrm>
            <a:off x="319002" y="5401417"/>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DengXian" panose="02010600030101010101" pitchFamily="2" charset="-122"/>
              </a:rPr>
              <a:t>Figure 2.</a:t>
            </a:r>
            <a:r>
              <a:rPr lang="en-US" sz="1800" dirty="0">
                <a:effectLst/>
                <a:latin typeface="Times New Roman" panose="02020603050405020304" pitchFamily="18" charset="0"/>
                <a:ea typeface="DengXian" panose="02010600030101010101" pitchFamily="2" charset="-122"/>
              </a:rPr>
              <a:t> </a:t>
            </a:r>
            <a:r>
              <a:rPr lang="en-US" dirty="0">
                <a:latin typeface="Times New Roman" panose="02020603050405020304" pitchFamily="18" charset="0"/>
                <a:ea typeface="DengXian" panose="02010600030101010101" pitchFamily="2" charset="-122"/>
              </a:rPr>
              <a:t>Distribution of 3673 crystal structures of subset2n_org_1 (nitrates in first shell have only mode: bidentate) and  167 crystal structures of subset2n_org_2 (nitrates in first shell have both two modes: monodentate and bidentate) .</a:t>
            </a:r>
          </a:p>
        </p:txBody>
      </p:sp>
      <p:pic>
        <p:nvPicPr>
          <p:cNvPr id="10" name="Picture 9">
            <a:extLst>
              <a:ext uri="{FF2B5EF4-FFF2-40B4-BE49-F238E27FC236}">
                <a16:creationId xmlns:a16="http://schemas.microsoft.com/office/drawing/2014/main" id="{069962A3-6AAD-3706-94B6-CBF715DCF8EE}"/>
              </a:ext>
            </a:extLst>
          </p:cNvPr>
          <p:cNvPicPr>
            <a:picLocks noChangeAspect="1"/>
          </p:cNvPicPr>
          <p:nvPr/>
        </p:nvPicPr>
        <p:blipFill rotWithShape="1">
          <a:blip r:embed="rId4"/>
          <a:srcRect l="8588" t="10111" r="13045" b="11643"/>
          <a:stretch/>
        </p:blipFill>
        <p:spPr>
          <a:xfrm>
            <a:off x="3657600" y="1495752"/>
            <a:ext cx="4614389" cy="3524361"/>
          </a:xfrm>
          <a:prstGeom prst="rect">
            <a:avLst/>
          </a:prstGeom>
        </p:spPr>
      </p:pic>
    </p:spTree>
    <p:extLst>
      <p:ext uri="{BB962C8B-B14F-4D97-AF65-F5344CB8AC3E}">
        <p14:creationId xmlns:p14="http://schemas.microsoft.com/office/powerpoint/2010/main" val="782779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dirty="0">
                <a:effectLst/>
                <a:latin typeface="Times New Roman" panose="02020603050405020304" pitchFamily="18" charset="0"/>
                <a:ea typeface="DengXian" panose="02010600030101010101" pitchFamily="2" charset="-122"/>
              </a:rPr>
              <a:t>Figure 3.</a:t>
            </a:r>
            <a:endParaRPr lang="en-US" sz="3200" dirty="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5</a:t>
            </a:fld>
            <a:endParaRPr lang="en-US"/>
          </a:p>
        </p:txBody>
      </p:sp>
      <p:pic>
        <p:nvPicPr>
          <p:cNvPr id="4" name="Picture 3">
            <a:extLst>
              <a:ext uri="{FF2B5EF4-FFF2-40B4-BE49-F238E27FC236}">
                <a16:creationId xmlns:a16="http://schemas.microsoft.com/office/drawing/2014/main" id="{3E781395-7C43-1DD7-1B92-27E7D394CE4B}"/>
              </a:ext>
            </a:extLst>
          </p:cNvPr>
          <p:cNvPicPr>
            <a:picLocks noChangeAspect="1"/>
          </p:cNvPicPr>
          <p:nvPr/>
        </p:nvPicPr>
        <p:blipFill rotWithShape="1">
          <a:blip r:embed="rId4"/>
          <a:srcRect l="7948" t="9377" r="13585" b="11269"/>
          <a:stretch/>
        </p:blipFill>
        <p:spPr>
          <a:xfrm>
            <a:off x="3415374" y="1374639"/>
            <a:ext cx="5001951" cy="3869524"/>
          </a:xfrm>
          <a:prstGeom prst="rect">
            <a:avLst/>
          </a:prstGeom>
        </p:spPr>
      </p:pic>
      <p:sp>
        <p:nvSpPr>
          <p:cNvPr id="5" name="TextBox 4">
            <a:extLst>
              <a:ext uri="{FF2B5EF4-FFF2-40B4-BE49-F238E27FC236}">
                <a16:creationId xmlns:a16="http://schemas.microsoft.com/office/drawing/2014/main" id="{FFF631A5-928D-717A-31FC-A6D481BCD3BE}"/>
              </a:ext>
            </a:extLst>
          </p:cNvPr>
          <p:cNvSpPr txBox="1"/>
          <p:nvPr/>
        </p:nvSpPr>
        <p:spPr>
          <a:xfrm>
            <a:off x="319002" y="5401417"/>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DengXian" panose="02010600030101010101" pitchFamily="2" charset="-122"/>
              </a:rPr>
              <a:t>Figure 3.</a:t>
            </a:r>
            <a:r>
              <a:rPr lang="en-US" sz="1800" dirty="0">
                <a:effectLst/>
                <a:latin typeface="Times New Roman" panose="02020603050405020304" pitchFamily="18" charset="0"/>
                <a:ea typeface="DengXian" panose="02010600030101010101" pitchFamily="2" charset="-122"/>
              </a:rPr>
              <a:t> </a:t>
            </a:r>
            <a:r>
              <a:rPr lang="en-US" dirty="0">
                <a:latin typeface="Times New Roman" panose="02020603050405020304" pitchFamily="18" charset="0"/>
                <a:ea typeface="DengXian" panose="02010600030101010101" pitchFamily="2" charset="-122"/>
              </a:rPr>
              <a:t>Distribution of 2905 crystal structures of subset2n_no_w_org (nitrates but no water in first shell) ; 935 crystal structures of subset2n_w_org (both nitrates and water in first shell) ; 7509 crystal structures of subset2w_no_n_org (water but no nitrates in first shell) .</a:t>
            </a:r>
          </a:p>
        </p:txBody>
      </p:sp>
    </p:spTree>
    <p:extLst>
      <p:ext uri="{BB962C8B-B14F-4D97-AF65-F5344CB8AC3E}">
        <p14:creationId xmlns:p14="http://schemas.microsoft.com/office/powerpoint/2010/main" val="1297170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dirty="0">
                <a:effectLst/>
                <a:latin typeface="Times New Roman" panose="02020603050405020304" pitchFamily="18" charset="0"/>
                <a:ea typeface="DengXian" panose="02010600030101010101" pitchFamily="2" charset="-122"/>
              </a:rPr>
              <a:t>Figure 4.</a:t>
            </a:r>
            <a:endParaRPr lang="en-US" sz="3200" dirty="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6</a:t>
            </a:fld>
            <a:endParaRPr lang="en-US"/>
          </a:p>
        </p:txBody>
      </p:sp>
      <p:pic>
        <p:nvPicPr>
          <p:cNvPr id="3" name="Picture 2">
            <a:extLst>
              <a:ext uri="{FF2B5EF4-FFF2-40B4-BE49-F238E27FC236}">
                <a16:creationId xmlns:a16="http://schemas.microsoft.com/office/drawing/2014/main" id="{6EA4C9B3-D6D2-C7BD-BDF7-8434B34B5FA0}"/>
              </a:ext>
            </a:extLst>
          </p:cNvPr>
          <p:cNvPicPr>
            <a:picLocks noChangeAspect="1"/>
          </p:cNvPicPr>
          <p:nvPr/>
        </p:nvPicPr>
        <p:blipFill rotWithShape="1">
          <a:blip r:embed="rId4"/>
          <a:srcRect l="8259" t="9362" r="12928" b="11141"/>
          <a:stretch/>
        </p:blipFill>
        <p:spPr>
          <a:xfrm>
            <a:off x="575285" y="1404910"/>
            <a:ext cx="4989838" cy="3863483"/>
          </a:xfrm>
          <a:prstGeom prst="rect">
            <a:avLst/>
          </a:prstGeom>
        </p:spPr>
      </p:pic>
      <p:sp>
        <p:nvSpPr>
          <p:cNvPr id="4" name="TextBox 3">
            <a:extLst>
              <a:ext uri="{FF2B5EF4-FFF2-40B4-BE49-F238E27FC236}">
                <a16:creationId xmlns:a16="http://schemas.microsoft.com/office/drawing/2014/main" id="{5877D320-11AB-7BBD-A56A-22BF38E4928E}"/>
              </a:ext>
            </a:extLst>
          </p:cNvPr>
          <p:cNvSpPr txBox="1"/>
          <p:nvPr/>
        </p:nvSpPr>
        <p:spPr>
          <a:xfrm>
            <a:off x="312517" y="5673281"/>
            <a:ext cx="10703674" cy="646331"/>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DengXian" panose="02010600030101010101" pitchFamily="2" charset="-122"/>
              </a:rPr>
              <a:t>Figure 4.</a:t>
            </a:r>
            <a:r>
              <a:rPr lang="en-US" sz="1800" dirty="0">
                <a:effectLst/>
                <a:latin typeface="Times New Roman" panose="02020603050405020304" pitchFamily="18" charset="0"/>
                <a:ea typeface="DengXian" panose="02010600030101010101" pitchFamily="2" charset="-122"/>
              </a:rPr>
              <a:t> </a:t>
            </a:r>
            <a:r>
              <a:rPr lang="en-US" dirty="0">
                <a:latin typeface="Times New Roman" panose="02020603050405020304" pitchFamily="18" charset="0"/>
                <a:ea typeface="DengXian" panose="02010600030101010101" pitchFamily="2" charset="-122"/>
              </a:rPr>
              <a:t>Average coordination number of the first coordination shell of Ln complexes in subset2n (</a:t>
            </a:r>
            <a:r>
              <a:rPr lang="en-US" altLang="zh-CN" dirty="0">
                <a:latin typeface="Times New Roman" panose="02020603050405020304" pitchFamily="18" charset="0"/>
                <a:ea typeface="DengXian" panose="02010600030101010101" pitchFamily="2" charset="-122"/>
              </a:rPr>
              <a:t>blue</a:t>
            </a:r>
            <a:r>
              <a:rPr lang="en-US" dirty="0">
                <a:latin typeface="Times New Roman" panose="02020603050405020304" pitchFamily="18" charset="0"/>
                <a:ea typeface="DengXian" panose="02010600030101010101" pitchFamily="2" charset="-122"/>
              </a:rPr>
              <a:t>) and subset2w (red) across the Ln series; Standard deviations are shown as the error bars.</a:t>
            </a:r>
          </a:p>
        </p:txBody>
      </p:sp>
      <p:pic>
        <p:nvPicPr>
          <p:cNvPr id="6" name="Picture 5">
            <a:extLst>
              <a:ext uri="{FF2B5EF4-FFF2-40B4-BE49-F238E27FC236}">
                <a16:creationId xmlns:a16="http://schemas.microsoft.com/office/drawing/2014/main" id="{540A97E8-3977-8F3A-F14B-8F29E72601CE}"/>
              </a:ext>
            </a:extLst>
          </p:cNvPr>
          <p:cNvPicPr>
            <a:picLocks noChangeAspect="1"/>
          </p:cNvPicPr>
          <p:nvPr/>
        </p:nvPicPr>
        <p:blipFill>
          <a:blip r:embed="rId5"/>
          <a:stretch>
            <a:fillRect/>
          </a:stretch>
        </p:blipFill>
        <p:spPr>
          <a:xfrm>
            <a:off x="5831772" y="1295932"/>
            <a:ext cx="5557655" cy="4266136"/>
          </a:xfrm>
          <a:prstGeom prst="rect">
            <a:avLst/>
          </a:prstGeom>
        </p:spPr>
      </p:pic>
    </p:spTree>
    <p:extLst>
      <p:ext uri="{BB962C8B-B14F-4D97-AF65-F5344CB8AC3E}">
        <p14:creationId xmlns:p14="http://schemas.microsoft.com/office/powerpoint/2010/main" val="3185644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dirty="0">
                <a:effectLst/>
                <a:latin typeface="Times New Roman" panose="02020603050405020304" pitchFamily="18" charset="0"/>
                <a:ea typeface="DengXian" panose="02010600030101010101" pitchFamily="2" charset="-122"/>
              </a:rPr>
              <a:t>Figure 5.</a:t>
            </a:r>
            <a:endParaRPr lang="en-US" sz="3200" dirty="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7</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646331"/>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DengXian" panose="02010600030101010101" pitchFamily="2" charset="-122"/>
              </a:rPr>
              <a:t>Figure 5.</a:t>
            </a:r>
            <a:r>
              <a:rPr lang="en-US" sz="1800" dirty="0">
                <a:effectLst/>
                <a:latin typeface="Times New Roman" panose="02020603050405020304" pitchFamily="18" charset="0"/>
                <a:ea typeface="DengXian" panose="02010600030101010101" pitchFamily="2" charset="-122"/>
              </a:rPr>
              <a:t> </a:t>
            </a:r>
            <a:r>
              <a:rPr lang="en-US" dirty="0">
                <a:latin typeface="Times New Roman" panose="02020603050405020304" pitchFamily="18" charset="0"/>
                <a:ea typeface="DengXian" panose="02010600030101010101" pitchFamily="2" charset="-122"/>
              </a:rPr>
              <a:t>Average ratio of  nitrate/water in first coordination shell in subset2n_w_org across the Ln series; Standard deviations are shown as the error bars.</a:t>
            </a:r>
          </a:p>
        </p:txBody>
      </p:sp>
      <p:pic>
        <p:nvPicPr>
          <p:cNvPr id="9" name="Picture 8">
            <a:extLst>
              <a:ext uri="{FF2B5EF4-FFF2-40B4-BE49-F238E27FC236}">
                <a16:creationId xmlns:a16="http://schemas.microsoft.com/office/drawing/2014/main" id="{8D5565DE-F182-E0B9-7A45-DF1E0B4625CE}"/>
              </a:ext>
            </a:extLst>
          </p:cNvPr>
          <p:cNvPicPr>
            <a:picLocks noChangeAspect="1"/>
          </p:cNvPicPr>
          <p:nvPr/>
        </p:nvPicPr>
        <p:blipFill rotWithShape="1">
          <a:blip r:embed="rId4"/>
          <a:srcRect l="9303" t="10483" r="12985" b="10578"/>
          <a:stretch/>
        </p:blipFill>
        <p:spPr>
          <a:xfrm>
            <a:off x="3663656" y="1580523"/>
            <a:ext cx="4644667" cy="3609139"/>
          </a:xfrm>
          <a:prstGeom prst="rect">
            <a:avLst/>
          </a:prstGeom>
        </p:spPr>
      </p:pic>
    </p:spTree>
    <p:extLst>
      <p:ext uri="{BB962C8B-B14F-4D97-AF65-F5344CB8AC3E}">
        <p14:creationId xmlns:p14="http://schemas.microsoft.com/office/powerpoint/2010/main" val="1472280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dirty="0">
                <a:effectLst/>
                <a:latin typeface="Times New Roman" panose="02020603050405020304" pitchFamily="18" charset="0"/>
                <a:ea typeface="DengXian" panose="02010600030101010101" pitchFamily="2" charset="-122"/>
              </a:rPr>
              <a:t>Figure 6.</a:t>
            </a:r>
            <a:endParaRPr lang="en-US" sz="3200" dirty="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8</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369332"/>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DengXian" panose="02010600030101010101" pitchFamily="2" charset="-122"/>
              </a:rPr>
              <a:t>Figure 6.</a:t>
            </a:r>
            <a:r>
              <a:rPr lang="en-US" sz="1800" dirty="0">
                <a:effectLst/>
                <a:latin typeface="Times New Roman" panose="02020603050405020304" pitchFamily="18" charset="0"/>
                <a:ea typeface="DengXian" panose="02010600030101010101" pitchFamily="2" charset="-122"/>
              </a:rPr>
              <a:t> </a:t>
            </a:r>
            <a:r>
              <a:rPr lang="en-US" altLang="zh-CN" dirty="0">
                <a:latin typeface="Times New Roman" panose="02020603050405020304" pitchFamily="18" charset="0"/>
                <a:ea typeface="DengXian" panose="02010600030101010101" pitchFamily="2" charset="-122"/>
              </a:rPr>
              <a:t>Distribution of neutral first shell and non neutral first shell in (a)subset2n and (b)subset2w. </a:t>
            </a:r>
            <a:endParaRPr lang="en-US" dirty="0">
              <a:latin typeface="Times New Roman" panose="02020603050405020304" pitchFamily="18" charset="0"/>
              <a:ea typeface="DengXian" panose="02010600030101010101" pitchFamily="2" charset="-122"/>
            </a:endParaRPr>
          </a:p>
        </p:txBody>
      </p:sp>
      <p:sp>
        <p:nvSpPr>
          <p:cNvPr id="6" name="TextBox 5">
            <a:extLst>
              <a:ext uri="{FF2B5EF4-FFF2-40B4-BE49-F238E27FC236}">
                <a16:creationId xmlns:a16="http://schemas.microsoft.com/office/drawing/2014/main" id="{08BA8A82-3711-BB3A-7E47-FF6E57E2D43A}"/>
              </a:ext>
            </a:extLst>
          </p:cNvPr>
          <p:cNvSpPr txBox="1"/>
          <p:nvPr/>
        </p:nvSpPr>
        <p:spPr>
          <a:xfrm>
            <a:off x="972766" y="1368358"/>
            <a:ext cx="45397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5007264" y="1368358"/>
            <a:ext cx="46679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(b)</a:t>
            </a:r>
          </a:p>
        </p:txBody>
      </p:sp>
      <p:pic>
        <p:nvPicPr>
          <p:cNvPr id="11" name="Picture 10">
            <a:extLst>
              <a:ext uri="{FF2B5EF4-FFF2-40B4-BE49-F238E27FC236}">
                <a16:creationId xmlns:a16="http://schemas.microsoft.com/office/drawing/2014/main" id="{97C35CDE-E6C8-62C5-9767-54CCCE2DF5DA}"/>
              </a:ext>
            </a:extLst>
          </p:cNvPr>
          <p:cNvPicPr>
            <a:picLocks noChangeAspect="1"/>
          </p:cNvPicPr>
          <p:nvPr/>
        </p:nvPicPr>
        <p:blipFill rotWithShape="1">
          <a:blip r:embed="rId4"/>
          <a:srcRect l="8545" t="8249" r="12654" b="5689"/>
          <a:stretch/>
        </p:blipFill>
        <p:spPr>
          <a:xfrm>
            <a:off x="1199751" y="1737689"/>
            <a:ext cx="3767846" cy="3147801"/>
          </a:xfrm>
          <a:prstGeom prst="rect">
            <a:avLst/>
          </a:prstGeom>
        </p:spPr>
      </p:pic>
      <p:pic>
        <p:nvPicPr>
          <p:cNvPr id="13" name="Picture 12">
            <a:extLst>
              <a:ext uri="{FF2B5EF4-FFF2-40B4-BE49-F238E27FC236}">
                <a16:creationId xmlns:a16="http://schemas.microsoft.com/office/drawing/2014/main" id="{8CDE5DBB-2338-5ED8-490A-EB62B456559C}"/>
              </a:ext>
            </a:extLst>
          </p:cNvPr>
          <p:cNvPicPr>
            <a:picLocks noChangeAspect="1"/>
          </p:cNvPicPr>
          <p:nvPr/>
        </p:nvPicPr>
        <p:blipFill rotWithShape="1">
          <a:blip r:embed="rId5"/>
          <a:srcRect l="6874" t="8249" r="13236" b="5690"/>
          <a:stretch/>
        </p:blipFill>
        <p:spPr>
          <a:xfrm>
            <a:off x="5240661" y="1737693"/>
            <a:ext cx="3819867" cy="3147797"/>
          </a:xfrm>
          <a:prstGeom prst="rect">
            <a:avLst/>
          </a:prstGeom>
        </p:spPr>
      </p:pic>
    </p:spTree>
    <p:extLst>
      <p:ext uri="{BB962C8B-B14F-4D97-AF65-F5344CB8AC3E}">
        <p14:creationId xmlns:p14="http://schemas.microsoft.com/office/powerpoint/2010/main" val="4049957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dirty="0">
                <a:effectLst/>
                <a:latin typeface="Times New Roman" panose="02020603050405020304" pitchFamily="18" charset="0"/>
                <a:ea typeface="DengXian" panose="02010600030101010101" pitchFamily="2" charset="-122"/>
              </a:rPr>
              <a:t>Figure 7.</a:t>
            </a:r>
            <a:endParaRPr lang="en-US" sz="3200" dirty="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9</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dirty="0">
                <a:effectLst/>
                <a:latin typeface="Times New Roman" panose="02020603050405020304" pitchFamily="18" charset="0"/>
                <a:ea typeface="DengXian" panose="02010600030101010101" pitchFamily="2" charset="-122"/>
              </a:rPr>
              <a:t>Figure 7.</a:t>
            </a:r>
            <a:r>
              <a:rPr lang="en-US" sz="1800" dirty="0">
                <a:effectLst/>
                <a:latin typeface="Times New Roman" panose="02020603050405020304" pitchFamily="18" charset="0"/>
                <a:ea typeface="DengXian" panose="02010600030101010101" pitchFamily="2" charset="-122"/>
              </a:rPr>
              <a:t> </a:t>
            </a:r>
            <a:r>
              <a:rPr lang="en-US" dirty="0">
                <a:latin typeface="Times New Roman" panose="02020603050405020304" pitchFamily="18" charset="0"/>
                <a:ea typeface="DengXian" panose="02010600030101010101" pitchFamily="2" charset="-122"/>
              </a:rPr>
              <a:t>Average net charge in first shell of Ln complexes in (a)subset2n (b)subset2w (c)subset2n_non_neutral (d)subset2w_non_neutral across the Ln series; Standard deviations are shown as the error bars.</a:t>
            </a:r>
          </a:p>
        </p:txBody>
      </p:sp>
      <p:sp>
        <p:nvSpPr>
          <p:cNvPr id="6" name="TextBox 5">
            <a:extLst>
              <a:ext uri="{FF2B5EF4-FFF2-40B4-BE49-F238E27FC236}">
                <a16:creationId xmlns:a16="http://schemas.microsoft.com/office/drawing/2014/main" id="{08BA8A82-3711-BB3A-7E47-FF6E57E2D43A}"/>
              </a:ext>
            </a:extLst>
          </p:cNvPr>
          <p:cNvSpPr txBox="1"/>
          <p:nvPr/>
        </p:nvSpPr>
        <p:spPr>
          <a:xfrm>
            <a:off x="1229457" y="1366620"/>
            <a:ext cx="453970"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4674200" y="1368358"/>
            <a:ext cx="46679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(b)</a:t>
            </a:r>
          </a:p>
        </p:txBody>
      </p:sp>
      <p:pic>
        <p:nvPicPr>
          <p:cNvPr id="4" name="Picture 3">
            <a:extLst>
              <a:ext uri="{FF2B5EF4-FFF2-40B4-BE49-F238E27FC236}">
                <a16:creationId xmlns:a16="http://schemas.microsoft.com/office/drawing/2014/main" id="{F5BD3E8C-9A67-02C2-98B9-362D49ACBDB7}"/>
              </a:ext>
            </a:extLst>
          </p:cNvPr>
          <p:cNvPicPr>
            <a:picLocks noChangeAspect="1"/>
          </p:cNvPicPr>
          <p:nvPr/>
        </p:nvPicPr>
        <p:blipFill>
          <a:blip r:embed="rId4"/>
          <a:stretch>
            <a:fillRect/>
          </a:stretch>
        </p:blipFill>
        <p:spPr>
          <a:xfrm>
            <a:off x="1383679" y="786265"/>
            <a:ext cx="3566160" cy="2727960"/>
          </a:xfrm>
          <a:prstGeom prst="rect">
            <a:avLst/>
          </a:prstGeom>
        </p:spPr>
      </p:pic>
      <p:pic>
        <p:nvPicPr>
          <p:cNvPr id="12" name="Picture 11">
            <a:extLst>
              <a:ext uri="{FF2B5EF4-FFF2-40B4-BE49-F238E27FC236}">
                <a16:creationId xmlns:a16="http://schemas.microsoft.com/office/drawing/2014/main" id="{D9EFFC36-0B37-34B9-13F7-94657784182A}"/>
              </a:ext>
            </a:extLst>
          </p:cNvPr>
          <p:cNvPicPr>
            <a:picLocks noChangeAspect="1"/>
          </p:cNvPicPr>
          <p:nvPr/>
        </p:nvPicPr>
        <p:blipFill>
          <a:blip r:embed="rId5"/>
          <a:stretch>
            <a:fillRect/>
          </a:stretch>
        </p:blipFill>
        <p:spPr>
          <a:xfrm>
            <a:off x="1383679" y="3108962"/>
            <a:ext cx="3566160" cy="2727960"/>
          </a:xfrm>
          <a:prstGeom prst="rect">
            <a:avLst/>
          </a:prstGeom>
        </p:spPr>
      </p:pic>
      <p:pic>
        <p:nvPicPr>
          <p:cNvPr id="16" name="Picture 15">
            <a:extLst>
              <a:ext uri="{FF2B5EF4-FFF2-40B4-BE49-F238E27FC236}">
                <a16:creationId xmlns:a16="http://schemas.microsoft.com/office/drawing/2014/main" id="{3F7BF0D1-F45F-FE7B-B525-DD22CE195DDD}"/>
              </a:ext>
            </a:extLst>
          </p:cNvPr>
          <p:cNvPicPr>
            <a:picLocks noChangeAspect="1"/>
          </p:cNvPicPr>
          <p:nvPr/>
        </p:nvPicPr>
        <p:blipFill>
          <a:blip r:embed="rId6"/>
          <a:stretch>
            <a:fillRect/>
          </a:stretch>
        </p:blipFill>
        <p:spPr>
          <a:xfrm>
            <a:off x="4833902" y="786265"/>
            <a:ext cx="3566160" cy="2727960"/>
          </a:xfrm>
          <a:prstGeom prst="rect">
            <a:avLst/>
          </a:prstGeom>
        </p:spPr>
      </p:pic>
      <p:pic>
        <p:nvPicPr>
          <p:cNvPr id="18" name="Picture 17">
            <a:extLst>
              <a:ext uri="{FF2B5EF4-FFF2-40B4-BE49-F238E27FC236}">
                <a16:creationId xmlns:a16="http://schemas.microsoft.com/office/drawing/2014/main" id="{AC859D17-420E-3C2D-CDAC-51C89CC42EC6}"/>
              </a:ext>
            </a:extLst>
          </p:cNvPr>
          <p:cNvPicPr>
            <a:picLocks noChangeAspect="1"/>
          </p:cNvPicPr>
          <p:nvPr/>
        </p:nvPicPr>
        <p:blipFill>
          <a:blip r:embed="rId7"/>
          <a:stretch>
            <a:fillRect/>
          </a:stretch>
        </p:blipFill>
        <p:spPr>
          <a:xfrm>
            <a:off x="4833902" y="3108962"/>
            <a:ext cx="3566160" cy="2727960"/>
          </a:xfrm>
          <a:prstGeom prst="rect">
            <a:avLst/>
          </a:prstGeom>
        </p:spPr>
      </p:pic>
      <p:sp>
        <p:nvSpPr>
          <p:cNvPr id="19" name="TextBox 18">
            <a:extLst>
              <a:ext uri="{FF2B5EF4-FFF2-40B4-BE49-F238E27FC236}">
                <a16:creationId xmlns:a16="http://schemas.microsoft.com/office/drawing/2014/main" id="{4FA26463-215F-AF9C-52BB-B2FB58C6E25E}"/>
              </a:ext>
            </a:extLst>
          </p:cNvPr>
          <p:cNvSpPr txBox="1"/>
          <p:nvPr/>
        </p:nvSpPr>
        <p:spPr>
          <a:xfrm>
            <a:off x="1223977" y="3512491"/>
            <a:ext cx="441146"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a:t>
            </a:r>
          </a:p>
        </p:txBody>
      </p:sp>
      <p:sp>
        <p:nvSpPr>
          <p:cNvPr id="20" name="TextBox 19">
            <a:extLst>
              <a:ext uri="{FF2B5EF4-FFF2-40B4-BE49-F238E27FC236}">
                <a16:creationId xmlns:a16="http://schemas.microsoft.com/office/drawing/2014/main" id="{DBFCCB08-C436-2B4D-E952-2F710E47C66A}"/>
              </a:ext>
            </a:extLst>
          </p:cNvPr>
          <p:cNvSpPr txBox="1"/>
          <p:nvPr/>
        </p:nvSpPr>
        <p:spPr>
          <a:xfrm>
            <a:off x="4674200" y="3527410"/>
            <a:ext cx="466794"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a:t>
            </a:r>
          </a:p>
        </p:txBody>
      </p:sp>
    </p:spTree>
    <p:extLst>
      <p:ext uri="{BB962C8B-B14F-4D97-AF65-F5344CB8AC3E}">
        <p14:creationId xmlns:p14="http://schemas.microsoft.com/office/powerpoint/2010/main" val="1861708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ba5a7f39-e3be-4ab3-b450-67fa80faecad}" enabled="0" method="" siteId="{ba5a7f39-e3be-4ab3-b450-67fa80faecad}" removed="1"/>
</clbl:labelList>
</file>

<file path=docProps/app.xml><?xml version="1.0" encoding="utf-8"?>
<Properties xmlns="http://schemas.openxmlformats.org/officeDocument/2006/extended-properties" xmlns:vt="http://schemas.openxmlformats.org/officeDocument/2006/docPropsVTypes">
  <TotalTime>306</TotalTime>
  <Words>537</Words>
  <Application>Microsoft Office PowerPoint</Application>
  <PresentationFormat>Widescreen</PresentationFormat>
  <Paragraphs>56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Times New Roman</vt:lpstr>
      <vt:lpstr>Office Theme</vt:lpstr>
      <vt:lpstr>Figure 1.</vt:lpstr>
      <vt:lpstr>Figure 1.</vt:lpstr>
      <vt:lpstr>Figure SI </vt:lpstr>
      <vt:lpstr>Figure 2.</vt:lpstr>
      <vt:lpstr>Figure 3.</vt:lpstr>
      <vt:lpstr>Figure 4.</vt:lpstr>
      <vt:lpstr>Figure 5.</vt:lpstr>
      <vt:lpstr>Figure 6.</vt:lpstr>
      <vt:lpstr>Figure 7.</vt:lpstr>
      <vt:lpstr>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dc:title>
  <dc:creator>Li, Shicheng</dc:creator>
  <cp:lastModifiedBy>Li, Shicheng</cp:lastModifiedBy>
  <cp:revision>1</cp:revision>
  <dcterms:created xsi:type="dcterms:W3CDTF">2024-06-18T18:48:46Z</dcterms:created>
  <dcterms:modified xsi:type="dcterms:W3CDTF">2024-06-21T16:13:34Z</dcterms:modified>
</cp:coreProperties>
</file>