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A60D-9C64-7333-6AD5-C8AAFA61A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915F-979C-ED18-31F6-28CC6FDE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D903-7CB8-150F-C156-9795F47D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AEE1-C418-9FAC-811B-A2F2099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D61E-75DB-73D6-6B65-F31A45CC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C426-77F8-371B-0163-2790B803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B1227-9151-C1D1-D309-B5A49AF5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F27A-2568-D092-CF7E-1A4D5A9E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353D-3928-39C3-7A28-4EC337E4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F4D8-100C-D10C-0102-03FFF25D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5658E-6AEC-E791-5C14-DF1E53B10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6E16-9170-2DB7-B876-DF8EF7100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47C0-9D0B-4257-3BBE-2E7629DB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B638-5624-01FB-9C11-DE1C12D3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3844-9AB4-1F75-8A85-82BBFA75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7548-4133-BAAD-C8BC-D5AAC770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817F-310E-09F0-F4C8-0B389158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1DE5-56C5-73D8-56CF-DC7B9C9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05A7-3F9E-9767-870E-9E76E4E3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D64C-B277-3028-A8E3-00ABEB40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C80A-541A-D497-A732-D31218A0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355E7-E1D2-BED0-7985-CC0A46A4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A1AB-B2D8-7051-85D7-FF1F9B5A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07D0-C2F3-AE99-81E4-E3FABAC8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D68E-8BDC-2F3A-650A-F8F224C6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7AFB-BACB-9787-6220-127418AC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D460-E733-365F-1D30-58D5D909B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98D95-2FDC-B9DE-0615-C9854E17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6D10-E2E6-37CA-AC93-E1BA26EF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AC5C-8D7E-DBDD-A59F-0D810C19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05EA5-164F-B801-7A2D-57FD3D44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9839-427E-1CB9-69B9-153D4C0D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8078-4EC6-3E0F-4E9A-4B66B9A8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CE986-CE3E-C5E0-9D8A-DDD69747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E7BF3-6CEE-A040-D0B9-EFD1DCAE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B3EB0-EEBA-BBB1-AB86-689DF1A5D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7FE3D-78AD-A417-74EA-F8ACDBA3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29284-D2F9-D2FD-C626-388174C1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315B0-7FE6-D1BD-99B2-849A9B7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4A14-9E10-7A43-A1F1-3552D7A4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F12A6-8B1C-2B93-5AF7-15E5B313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49E5-A929-2A40-22DF-25DEB52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33876-5A6A-0960-1C0A-7E1434E1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4B382-4C37-0466-A38B-A2491B35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22D90-5BE9-E94C-B42B-AED433DB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C4E6-EA60-C11B-08BF-C81519E6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5DD7-F2C1-5CF6-786B-08B57F4A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3110-1580-A559-0364-3ED3201C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0AB1-14DC-E46B-9455-3C99C9BC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32614-23C8-38C7-E81F-1C8B91EF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C02F-306A-7EBF-9F4E-D6324F60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91FA-4231-AC33-1AEC-E644114E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9248-6080-C5D2-CC73-4473E440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EA1E9-53AE-3696-4B84-5433E46EA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79C3D-4776-7EEC-5FC0-D9A8D4A7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25FE-411A-9173-833A-EDDFE4F0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C12F-A379-687B-AA3F-A60B9565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71817-32A5-1368-F1E1-C0C128E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A9DE5-6340-0528-ABC6-E9B0BE3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F319-27E4-417B-C754-C8BAC0AE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298B-A776-2564-AADC-DE940D49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77ACC-452F-45A0-BE24-E6474771B54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9E8D-72E8-BB01-60B6-6FD97ABD0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1F71-6235-F368-68F8-180697F2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B617E-634D-44CA-A108-8BF99C4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8D1143-8318-5D33-C82B-A0DFAB60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97" y="3338846"/>
            <a:ext cx="3218195" cy="3425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527AE-5092-9675-DC91-A27C277E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98" y="99406"/>
            <a:ext cx="3218196" cy="308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17083-A40B-0B98-F02D-FE654F926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38" y="3495734"/>
            <a:ext cx="3269530" cy="307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396F8-B445-E00B-E752-48049959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638" y="151361"/>
            <a:ext cx="3090518" cy="307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5013E-96B4-E275-2ADB-2302B617812B}"/>
              </a:ext>
            </a:extLst>
          </p:cNvPr>
          <p:cNvSpPr txBox="1"/>
          <p:nvPr/>
        </p:nvSpPr>
        <p:spPr>
          <a:xfrm>
            <a:off x="367004" y="87707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CN=9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67496-3139-BD9F-F8E1-2B5CDDDFF418}"/>
              </a:ext>
            </a:extLst>
          </p:cNvPr>
          <p:cNvSpPr txBox="1"/>
          <p:nvPr/>
        </p:nvSpPr>
        <p:spPr>
          <a:xfrm>
            <a:off x="5131837" y="80243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CN=10</a:t>
            </a:r>
          </a:p>
        </p:txBody>
      </p:sp>
    </p:spTree>
    <p:extLst>
      <p:ext uri="{BB962C8B-B14F-4D97-AF65-F5344CB8AC3E}">
        <p14:creationId xmlns:p14="http://schemas.microsoft.com/office/powerpoint/2010/main" val="205587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a5a7f39-e3be-4ab3-b450-67fa80faecad}" enabled="0" method="" siteId="{ba5a7f39-e3be-4ab3-b450-67fa80faeca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Shicheng</dc:creator>
  <cp:lastModifiedBy>Li, Shicheng</cp:lastModifiedBy>
  <cp:revision>3</cp:revision>
  <dcterms:created xsi:type="dcterms:W3CDTF">2024-06-27T21:06:59Z</dcterms:created>
  <dcterms:modified xsi:type="dcterms:W3CDTF">2024-07-01T13:41:41Z</dcterms:modified>
</cp:coreProperties>
</file>