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8" r:id="rId2"/>
    <p:sldId id="279" r:id="rId3"/>
    <p:sldId id="287" r:id="rId4"/>
    <p:sldId id="293" r:id="rId5"/>
    <p:sldId id="280" r:id="rId6"/>
    <p:sldId id="282" r:id="rId7"/>
    <p:sldId id="283" r:id="rId8"/>
    <p:sldId id="292" r:id="rId9"/>
    <p:sldId id="284" r:id="rId10"/>
    <p:sldId id="288" r:id="rId11"/>
    <p:sldId id="286" r:id="rId12"/>
    <p:sldId id="258" r:id="rId13"/>
    <p:sldId id="290" r:id="rId14"/>
    <p:sldId id="285" r:id="rId15"/>
    <p:sldId id="289"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5EB6AF-9D82-46FE-8E7A-CD8501CCC7B9}" v="221" dt="2024-07-15T20:38:43.0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Shicheng" userId="7425521c-7c11-4331-97d3-6e2702dd7f11" providerId="ADAL" clId="{C8EB9581-3A01-49CB-991F-1FA336667468}"/>
    <pc:docChg chg="undo custSel addSld delSld modSld sldOrd">
      <pc:chgData name="Li, Shicheng" userId="7425521c-7c11-4331-97d3-6e2702dd7f11" providerId="ADAL" clId="{C8EB9581-3A01-49CB-991F-1FA336667468}" dt="2024-07-11T16:02:36.557" v="585" actId="1076"/>
      <pc:docMkLst>
        <pc:docMk/>
      </pc:docMkLst>
      <pc:sldChg chg="addSp delSp modSp add mod">
        <pc:chgData name="Li, Shicheng" userId="7425521c-7c11-4331-97d3-6e2702dd7f11" providerId="ADAL" clId="{C8EB9581-3A01-49CB-991F-1FA336667468}" dt="2024-07-08T13:49:18.714" v="360" actId="20577"/>
        <pc:sldMkLst>
          <pc:docMk/>
          <pc:sldMk cId="2055877699" sldId="258"/>
        </pc:sldMkLst>
        <pc:spChg chg="add del mod">
          <ac:chgData name="Li, Shicheng" userId="7425521c-7c11-4331-97d3-6e2702dd7f11" providerId="ADAL" clId="{C8EB9581-3A01-49CB-991F-1FA336667468}" dt="2024-07-08T06:16:20.446" v="290"/>
          <ac:spMkLst>
            <pc:docMk/>
            <pc:sldMk cId="2055877699" sldId="258"/>
            <ac:spMk id="2" creationId="{9D4C6068-A60F-20DE-5D76-057C414B90D0}"/>
          </ac:spMkLst>
        </pc:spChg>
        <pc:spChg chg="add mod">
          <ac:chgData name="Li, Shicheng" userId="7425521c-7c11-4331-97d3-6e2702dd7f11" providerId="ADAL" clId="{C8EB9581-3A01-49CB-991F-1FA336667468}" dt="2024-07-08T13:49:18.714" v="360" actId="20577"/>
          <ac:spMkLst>
            <pc:docMk/>
            <pc:sldMk cId="2055877699" sldId="258"/>
            <ac:spMk id="3" creationId="{B272B15D-E657-B5C7-C690-143234EA7BD0}"/>
          </ac:spMkLst>
        </pc:spChg>
        <pc:spChg chg="mod">
          <ac:chgData name="Li, Shicheng" userId="7425521c-7c11-4331-97d3-6e2702dd7f11" providerId="ADAL" clId="{C8EB9581-3A01-49CB-991F-1FA336667468}" dt="2024-07-08T06:16:01.537" v="262" actId="1038"/>
          <ac:spMkLst>
            <pc:docMk/>
            <pc:sldMk cId="2055877699" sldId="258"/>
            <ac:spMk id="8" creationId="{5E65013E-96B4-E275-2ADB-2302B617812B}"/>
          </ac:spMkLst>
        </pc:spChg>
        <pc:spChg chg="mod">
          <ac:chgData name="Li, Shicheng" userId="7425521c-7c11-4331-97d3-6e2702dd7f11" providerId="ADAL" clId="{C8EB9581-3A01-49CB-991F-1FA336667468}" dt="2024-07-08T06:16:01.537" v="262" actId="1038"/>
          <ac:spMkLst>
            <pc:docMk/>
            <pc:sldMk cId="2055877699" sldId="258"/>
            <ac:spMk id="9" creationId="{A1767496-3139-BD9F-F8E1-2B5CDDDFF418}"/>
          </ac:spMkLst>
        </pc:spChg>
        <pc:picChg chg="del mod">
          <ac:chgData name="Li, Shicheng" userId="7425521c-7c11-4331-97d3-6e2702dd7f11" providerId="ADAL" clId="{C8EB9581-3A01-49CB-991F-1FA336667468}" dt="2024-07-08T06:23:10.070" v="315" actId="478"/>
          <ac:picMkLst>
            <pc:docMk/>
            <pc:sldMk cId="2055877699" sldId="258"/>
            <ac:picMk id="4" creationId="{668D1143-8318-5D33-C82B-A0DFAB60C2B7}"/>
          </ac:picMkLst>
        </pc:picChg>
        <pc:picChg chg="del mod">
          <ac:chgData name="Li, Shicheng" userId="7425521c-7c11-4331-97d3-6e2702dd7f11" providerId="ADAL" clId="{C8EB9581-3A01-49CB-991F-1FA336667468}" dt="2024-07-08T06:23:08.375" v="314" actId="478"/>
          <ac:picMkLst>
            <pc:docMk/>
            <pc:sldMk cId="2055877699" sldId="258"/>
            <ac:picMk id="5" creationId="{68A527AE-5092-9675-DC91-A27C277EA71C}"/>
          </ac:picMkLst>
        </pc:picChg>
        <pc:picChg chg="del mod">
          <ac:chgData name="Li, Shicheng" userId="7425521c-7c11-4331-97d3-6e2702dd7f11" providerId="ADAL" clId="{C8EB9581-3A01-49CB-991F-1FA336667468}" dt="2024-07-08T06:23:13.562" v="317" actId="478"/>
          <ac:picMkLst>
            <pc:docMk/>
            <pc:sldMk cId="2055877699" sldId="258"/>
            <ac:picMk id="6" creationId="{1A917083-A40B-0B98-F02D-FE654F9268A2}"/>
          </ac:picMkLst>
        </pc:picChg>
        <pc:picChg chg="del mod">
          <ac:chgData name="Li, Shicheng" userId="7425521c-7c11-4331-97d3-6e2702dd7f11" providerId="ADAL" clId="{C8EB9581-3A01-49CB-991F-1FA336667468}" dt="2024-07-08T06:23:11.875" v="316" actId="478"/>
          <ac:picMkLst>
            <pc:docMk/>
            <pc:sldMk cId="2055877699" sldId="258"/>
            <ac:picMk id="7" creationId="{B46396F8-B445-E00B-E752-48049959F18A}"/>
          </ac:picMkLst>
        </pc:picChg>
        <pc:picChg chg="add mod">
          <ac:chgData name="Li, Shicheng" userId="7425521c-7c11-4331-97d3-6e2702dd7f11" providerId="ADAL" clId="{C8EB9581-3A01-49CB-991F-1FA336667468}" dt="2024-07-08T06:24:10.728" v="329" actId="1076"/>
          <ac:picMkLst>
            <pc:docMk/>
            <pc:sldMk cId="2055877699" sldId="258"/>
            <ac:picMk id="1025" creationId="{D9DF8512-C9B0-F708-BD0A-2A94FC619091}"/>
          </ac:picMkLst>
        </pc:picChg>
        <pc:picChg chg="add mod">
          <ac:chgData name="Li, Shicheng" userId="7425521c-7c11-4331-97d3-6e2702dd7f11" providerId="ADAL" clId="{C8EB9581-3A01-49CB-991F-1FA336667468}" dt="2024-07-08T06:24:08.056" v="328" actId="1076"/>
          <ac:picMkLst>
            <pc:docMk/>
            <pc:sldMk cId="2055877699" sldId="258"/>
            <ac:picMk id="1026" creationId="{1E275BCF-FFF0-576B-8C2C-E753927CF845}"/>
          </ac:picMkLst>
        </pc:picChg>
      </pc:sldChg>
      <pc:sldChg chg="modSp mod ord">
        <pc:chgData name="Li, Shicheng" userId="7425521c-7c11-4331-97d3-6e2702dd7f11" providerId="ADAL" clId="{C8EB9581-3A01-49CB-991F-1FA336667468}" dt="2024-07-08T06:25:47.583" v="335"/>
        <pc:sldMkLst>
          <pc:docMk/>
          <pc:sldMk cId="3626113393" sldId="278"/>
        </pc:sldMkLst>
        <pc:spChg chg="mod">
          <ac:chgData name="Li, Shicheng" userId="7425521c-7c11-4331-97d3-6e2702dd7f11" providerId="ADAL" clId="{C8EB9581-3A01-49CB-991F-1FA336667468}" dt="2024-07-08T05:24:57.191" v="85" actId="20577"/>
          <ac:spMkLst>
            <pc:docMk/>
            <pc:sldMk cId="3626113393" sldId="278"/>
            <ac:spMk id="2" creationId="{001E3F70-DC66-8477-9E54-EC5216071F23}"/>
          </ac:spMkLst>
        </pc:spChg>
      </pc:sldChg>
      <pc:sldChg chg="ord">
        <pc:chgData name="Li, Shicheng" userId="7425521c-7c11-4331-97d3-6e2702dd7f11" providerId="ADAL" clId="{C8EB9581-3A01-49CB-991F-1FA336667468}" dt="2024-07-08T05:53:51.515" v="110"/>
        <pc:sldMkLst>
          <pc:docMk/>
          <pc:sldMk cId="3953875622" sldId="279"/>
        </pc:sldMkLst>
      </pc:sldChg>
      <pc:sldChg chg="delSp modSp mod">
        <pc:chgData name="Li, Shicheng" userId="7425521c-7c11-4331-97d3-6e2702dd7f11" providerId="ADAL" clId="{C8EB9581-3A01-49CB-991F-1FA336667468}" dt="2024-07-08T05:54:22.078" v="113" actId="1076"/>
        <pc:sldMkLst>
          <pc:docMk/>
          <pc:sldMk cId="3185644417" sldId="283"/>
        </pc:sldMkLst>
        <pc:spChg chg="mod">
          <ac:chgData name="Li, Shicheng" userId="7425521c-7c11-4331-97d3-6e2702dd7f11" providerId="ADAL" clId="{C8EB9581-3A01-49CB-991F-1FA336667468}" dt="2024-07-01T18:22:21.694" v="59" actId="20577"/>
          <ac:spMkLst>
            <pc:docMk/>
            <pc:sldMk cId="3185644417" sldId="283"/>
            <ac:spMk id="4" creationId="{5877D320-11AB-7BBD-A56A-22BF38E4928E}"/>
          </ac:spMkLst>
        </pc:spChg>
        <pc:picChg chg="del mod">
          <ac:chgData name="Li, Shicheng" userId="7425521c-7c11-4331-97d3-6e2702dd7f11" providerId="ADAL" clId="{C8EB9581-3A01-49CB-991F-1FA336667468}" dt="2024-07-08T05:54:13.257" v="112" actId="478"/>
          <ac:picMkLst>
            <pc:docMk/>
            <pc:sldMk cId="3185644417" sldId="283"/>
            <ac:picMk id="3" creationId="{6EA4C9B3-D6D2-C7BD-BDF7-8434B34B5FA0}"/>
          </ac:picMkLst>
        </pc:picChg>
        <pc:picChg chg="mod">
          <ac:chgData name="Li, Shicheng" userId="7425521c-7c11-4331-97d3-6e2702dd7f11" providerId="ADAL" clId="{C8EB9581-3A01-49CB-991F-1FA336667468}" dt="2024-07-08T05:54:22.078" v="113" actId="1076"/>
          <ac:picMkLst>
            <pc:docMk/>
            <pc:sldMk cId="3185644417" sldId="283"/>
            <ac:picMk id="6" creationId="{540A97E8-3977-8F3A-F14B-8F29E72601CE}"/>
          </ac:picMkLst>
        </pc:picChg>
      </pc:sldChg>
      <pc:sldChg chg="delSp mod ord">
        <pc:chgData name="Li, Shicheng" userId="7425521c-7c11-4331-97d3-6e2702dd7f11" providerId="ADAL" clId="{C8EB9581-3A01-49CB-991F-1FA336667468}" dt="2024-07-08T04:28:24.965" v="78"/>
        <pc:sldMkLst>
          <pc:docMk/>
          <pc:sldMk cId="4049957910" sldId="285"/>
        </pc:sldMkLst>
        <pc:picChg chg="del">
          <ac:chgData name="Li, Shicheng" userId="7425521c-7c11-4331-97d3-6e2702dd7f11" providerId="ADAL" clId="{C8EB9581-3A01-49CB-991F-1FA336667468}" dt="2024-07-01T15:45:35.458" v="1" actId="478"/>
          <ac:picMkLst>
            <pc:docMk/>
            <pc:sldMk cId="4049957910" sldId="285"/>
            <ac:picMk id="11" creationId="{97C35CDE-E6C8-62C5-9767-54CCCE2DF5DA}"/>
          </ac:picMkLst>
        </pc:picChg>
        <pc:picChg chg="del">
          <ac:chgData name="Li, Shicheng" userId="7425521c-7c11-4331-97d3-6e2702dd7f11" providerId="ADAL" clId="{C8EB9581-3A01-49CB-991F-1FA336667468}" dt="2024-07-01T15:45:37.455" v="2" actId="478"/>
          <ac:picMkLst>
            <pc:docMk/>
            <pc:sldMk cId="4049957910" sldId="285"/>
            <ac:picMk id="13" creationId="{8CDE5DBB-2338-5ED8-490A-EB62B456559C}"/>
          </ac:picMkLst>
        </pc:picChg>
      </pc:sldChg>
      <pc:sldChg chg="addSp delSp modSp mod">
        <pc:chgData name="Li, Shicheng" userId="7425521c-7c11-4331-97d3-6e2702dd7f11" providerId="ADAL" clId="{C8EB9581-3A01-49CB-991F-1FA336667468}" dt="2024-07-08T13:59:36.004" v="528" actId="1076"/>
        <pc:sldMkLst>
          <pc:docMk/>
          <pc:sldMk cId="1861708718" sldId="286"/>
        </pc:sldMkLst>
        <pc:spChg chg="mod">
          <ac:chgData name="Li, Shicheng" userId="7425521c-7c11-4331-97d3-6e2702dd7f11" providerId="ADAL" clId="{C8EB9581-3A01-49CB-991F-1FA336667468}" dt="2024-07-08T05:57:34.430" v="176" actId="20577"/>
          <ac:spMkLst>
            <pc:docMk/>
            <pc:sldMk cId="1861708718" sldId="286"/>
            <ac:spMk id="2" creationId="{001E3F70-DC66-8477-9E54-EC5216071F23}"/>
          </ac:spMkLst>
        </pc:spChg>
        <pc:spChg chg="mod">
          <ac:chgData name="Li, Shicheng" userId="7425521c-7c11-4331-97d3-6e2702dd7f11" providerId="ADAL" clId="{C8EB9581-3A01-49CB-991F-1FA336667468}" dt="2024-07-08T06:14:47.900" v="192" actId="20577"/>
          <ac:spMkLst>
            <pc:docMk/>
            <pc:sldMk cId="1861708718" sldId="286"/>
            <ac:spMk id="5" creationId="{A5A4C966-320C-39F1-540A-2B536DB93527}"/>
          </ac:spMkLst>
        </pc:spChg>
        <pc:spChg chg="add mod">
          <ac:chgData name="Li, Shicheng" userId="7425521c-7c11-4331-97d3-6e2702dd7f11" providerId="ADAL" clId="{C8EB9581-3A01-49CB-991F-1FA336667468}" dt="2024-07-08T13:59:36.004" v="528" actId="1076"/>
          <ac:spMkLst>
            <pc:docMk/>
            <pc:sldMk cId="1861708718" sldId="286"/>
            <ac:spMk id="31" creationId="{FFA1F4AB-8F41-1EE0-F0BB-63366BC0B6C7}"/>
          </ac:spMkLst>
        </pc:spChg>
        <pc:picChg chg="del">
          <ac:chgData name="Li, Shicheng" userId="7425521c-7c11-4331-97d3-6e2702dd7f11" providerId="ADAL" clId="{C8EB9581-3A01-49CB-991F-1FA336667468}" dt="2024-07-01T15:45:56.142" v="6" actId="478"/>
          <ac:picMkLst>
            <pc:docMk/>
            <pc:sldMk cId="1861708718" sldId="286"/>
            <ac:picMk id="4" creationId="{F5BD3E8C-9A67-02C2-98B9-362D49ACBDB7}"/>
          </ac:picMkLst>
        </pc:picChg>
        <pc:picChg chg="add del mod">
          <ac:chgData name="Li, Shicheng" userId="7425521c-7c11-4331-97d3-6e2702dd7f11" providerId="ADAL" clId="{C8EB9581-3A01-49CB-991F-1FA336667468}" dt="2024-07-08T06:13:42.530" v="183" actId="478"/>
          <ac:picMkLst>
            <pc:docMk/>
            <pc:sldMk cId="1861708718" sldId="286"/>
            <ac:picMk id="10" creationId="{7B212991-EA07-2C26-6EEA-F7BF991EACF9}"/>
          </ac:picMkLst>
        </pc:picChg>
        <pc:picChg chg="del">
          <ac:chgData name="Li, Shicheng" userId="7425521c-7c11-4331-97d3-6e2702dd7f11" providerId="ADAL" clId="{C8EB9581-3A01-49CB-991F-1FA336667468}" dt="2024-07-01T15:45:58.151" v="7" actId="478"/>
          <ac:picMkLst>
            <pc:docMk/>
            <pc:sldMk cId="1861708718" sldId="286"/>
            <ac:picMk id="12" creationId="{D9EFFC36-0B37-34B9-13F7-94657784182A}"/>
          </ac:picMkLst>
        </pc:picChg>
        <pc:picChg chg="add mod">
          <ac:chgData name="Li, Shicheng" userId="7425521c-7c11-4331-97d3-6e2702dd7f11" providerId="ADAL" clId="{C8EB9581-3A01-49CB-991F-1FA336667468}" dt="2024-07-01T15:52:20.794" v="22" actId="1076"/>
          <ac:picMkLst>
            <pc:docMk/>
            <pc:sldMk cId="1861708718" sldId="286"/>
            <ac:picMk id="13" creationId="{995D70F8-AFE6-0D41-469F-0FD47AC6C48E}"/>
          </ac:picMkLst>
        </pc:picChg>
        <pc:picChg chg="del">
          <ac:chgData name="Li, Shicheng" userId="7425521c-7c11-4331-97d3-6e2702dd7f11" providerId="ADAL" clId="{C8EB9581-3A01-49CB-991F-1FA336667468}" dt="2024-07-01T15:46:00.371" v="8" actId="478"/>
          <ac:picMkLst>
            <pc:docMk/>
            <pc:sldMk cId="1861708718" sldId="286"/>
            <ac:picMk id="16" creationId="{3F7BF0D1-F45F-FE7B-B525-DD22CE195DDD}"/>
          </ac:picMkLst>
        </pc:picChg>
        <pc:picChg chg="add del mod">
          <ac:chgData name="Li, Shicheng" userId="7425521c-7c11-4331-97d3-6e2702dd7f11" providerId="ADAL" clId="{C8EB9581-3A01-49CB-991F-1FA336667468}" dt="2024-07-01T15:51:43.808" v="17" actId="478"/>
          <ac:picMkLst>
            <pc:docMk/>
            <pc:sldMk cId="1861708718" sldId="286"/>
            <ac:picMk id="17" creationId="{1F8F4B95-8DD2-8314-0623-304BB4166082}"/>
          </ac:picMkLst>
        </pc:picChg>
        <pc:picChg chg="del">
          <ac:chgData name="Li, Shicheng" userId="7425521c-7c11-4331-97d3-6e2702dd7f11" providerId="ADAL" clId="{C8EB9581-3A01-49CB-991F-1FA336667468}" dt="2024-07-01T15:46:02.978" v="9" actId="478"/>
          <ac:picMkLst>
            <pc:docMk/>
            <pc:sldMk cId="1861708718" sldId="286"/>
            <ac:picMk id="18" creationId="{AC859D17-420E-3C2D-CDAC-51C89CC42EC6}"/>
          </ac:picMkLst>
        </pc:picChg>
        <pc:picChg chg="add del mod">
          <ac:chgData name="Li, Shicheng" userId="7425521c-7c11-4331-97d3-6e2702dd7f11" providerId="ADAL" clId="{C8EB9581-3A01-49CB-991F-1FA336667468}" dt="2024-07-08T06:13:44.696" v="184" actId="478"/>
          <ac:picMkLst>
            <pc:docMk/>
            <pc:sldMk cId="1861708718" sldId="286"/>
            <ac:picMk id="22" creationId="{9BB4433B-59C5-A3B8-2464-8A14FEA9CA69}"/>
          </ac:picMkLst>
        </pc:picChg>
        <pc:picChg chg="add mod">
          <ac:chgData name="Li, Shicheng" userId="7425521c-7c11-4331-97d3-6e2702dd7f11" providerId="ADAL" clId="{C8EB9581-3A01-49CB-991F-1FA336667468}" dt="2024-07-01T15:52:23.951" v="23" actId="1076"/>
          <ac:picMkLst>
            <pc:docMk/>
            <pc:sldMk cId="1861708718" sldId="286"/>
            <ac:picMk id="24" creationId="{3FB5D1DF-012A-3743-1ABC-9A2A18F1E03D}"/>
          </ac:picMkLst>
        </pc:picChg>
        <pc:picChg chg="add del mod">
          <ac:chgData name="Li, Shicheng" userId="7425521c-7c11-4331-97d3-6e2702dd7f11" providerId="ADAL" clId="{C8EB9581-3A01-49CB-991F-1FA336667468}" dt="2024-07-01T18:24:01.380" v="60" actId="478"/>
          <ac:picMkLst>
            <pc:docMk/>
            <pc:sldMk cId="1861708718" sldId="286"/>
            <ac:picMk id="26" creationId="{5BDC83FA-009F-2457-6E5B-24F7F727C592}"/>
          </ac:picMkLst>
        </pc:picChg>
        <pc:picChg chg="add mod">
          <ac:chgData name="Li, Shicheng" userId="7425521c-7c11-4331-97d3-6e2702dd7f11" providerId="ADAL" clId="{C8EB9581-3A01-49CB-991F-1FA336667468}" dt="2024-07-01T18:24:18.778" v="65" actId="1076"/>
          <ac:picMkLst>
            <pc:docMk/>
            <pc:sldMk cId="1861708718" sldId="286"/>
            <ac:picMk id="28" creationId="{A5DFB900-3B3D-BF42-1F0B-E5FA5F138DF8}"/>
          </ac:picMkLst>
        </pc:picChg>
        <pc:picChg chg="add mod">
          <ac:chgData name="Li, Shicheng" userId="7425521c-7c11-4331-97d3-6e2702dd7f11" providerId="ADAL" clId="{C8EB9581-3A01-49CB-991F-1FA336667468}" dt="2024-07-08T06:14:07.640" v="189" actId="1076"/>
          <ac:picMkLst>
            <pc:docMk/>
            <pc:sldMk cId="1861708718" sldId="286"/>
            <ac:picMk id="30" creationId="{5FD3A135-F6EC-1815-9E8F-194696EF19A3}"/>
          </ac:picMkLst>
        </pc:picChg>
      </pc:sldChg>
      <pc:sldChg chg="modSp mod">
        <pc:chgData name="Li, Shicheng" userId="7425521c-7c11-4331-97d3-6e2702dd7f11" providerId="ADAL" clId="{C8EB9581-3A01-49CB-991F-1FA336667468}" dt="2024-07-08T06:27:29.318" v="349" actId="20577"/>
        <pc:sldMkLst>
          <pc:docMk/>
          <pc:sldMk cId="1757090110" sldId="287"/>
        </pc:sldMkLst>
        <pc:spChg chg="mod">
          <ac:chgData name="Li, Shicheng" userId="7425521c-7c11-4331-97d3-6e2702dd7f11" providerId="ADAL" clId="{C8EB9581-3A01-49CB-991F-1FA336667468}" dt="2024-07-08T06:27:29.318" v="349" actId="20577"/>
          <ac:spMkLst>
            <pc:docMk/>
            <pc:sldMk cId="1757090110" sldId="287"/>
            <ac:spMk id="4" creationId="{B791E31B-51C9-ED56-F00E-638B69F194E5}"/>
          </ac:spMkLst>
        </pc:spChg>
      </pc:sldChg>
      <pc:sldChg chg="addSp delSp modSp add mod">
        <pc:chgData name="Li, Shicheng" userId="7425521c-7c11-4331-97d3-6e2702dd7f11" providerId="ADAL" clId="{C8EB9581-3A01-49CB-991F-1FA336667468}" dt="2024-07-11T16:02:36.557" v="585" actId="1076"/>
        <pc:sldMkLst>
          <pc:docMk/>
          <pc:sldMk cId="1497024170" sldId="288"/>
        </pc:sldMkLst>
        <pc:spChg chg="mod">
          <ac:chgData name="Li, Shicheng" userId="7425521c-7c11-4331-97d3-6e2702dd7f11" providerId="ADAL" clId="{C8EB9581-3A01-49CB-991F-1FA336667468}" dt="2024-07-08T05:56:24.499" v="154" actId="20577"/>
          <ac:spMkLst>
            <pc:docMk/>
            <pc:sldMk cId="1497024170" sldId="288"/>
            <ac:spMk id="5" creationId="{A5A4C966-320C-39F1-540A-2B536DB93527}"/>
          </ac:spMkLst>
        </pc:spChg>
        <pc:spChg chg="mod">
          <ac:chgData name="Li, Shicheng" userId="7425521c-7c11-4331-97d3-6e2702dd7f11" providerId="ADAL" clId="{C8EB9581-3A01-49CB-991F-1FA336667468}" dt="2024-07-11T16:02:32.838" v="583" actId="1038"/>
          <ac:spMkLst>
            <pc:docMk/>
            <pc:sldMk cId="1497024170" sldId="288"/>
            <ac:spMk id="6" creationId="{08BA8A82-3711-BB3A-7E47-FF6E57E2D43A}"/>
          </ac:spMkLst>
        </pc:spChg>
        <pc:spChg chg="mod">
          <ac:chgData name="Li, Shicheng" userId="7425521c-7c11-4331-97d3-6e2702dd7f11" providerId="ADAL" clId="{C8EB9581-3A01-49CB-991F-1FA336667468}" dt="2024-07-11T16:02:32.838" v="583" actId="1038"/>
          <ac:spMkLst>
            <pc:docMk/>
            <pc:sldMk cId="1497024170" sldId="288"/>
            <ac:spMk id="9" creationId="{192A58D3-225A-6D78-8DC3-BCA59DF61911}"/>
          </ac:spMkLst>
        </pc:spChg>
        <pc:picChg chg="add mod">
          <ac:chgData name="Li, Shicheng" userId="7425521c-7c11-4331-97d3-6e2702dd7f11" providerId="ADAL" clId="{C8EB9581-3A01-49CB-991F-1FA336667468}" dt="2024-07-11T16:02:36.557" v="585" actId="1076"/>
          <ac:picMkLst>
            <pc:docMk/>
            <pc:sldMk cId="1497024170" sldId="288"/>
            <ac:picMk id="4" creationId="{027BEDE0-4302-4D39-FC95-FC85B63C0E67}"/>
          </ac:picMkLst>
        </pc:picChg>
        <pc:picChg chg="add del mod">
          <ac:chgData name="Li, Shicheng" userId="7425521c-7c11-4331-97d3-6e2702dd7f11" providerId="ADAL" clId="{C8EB9581-3A01-49CB-991F-1FA336667468}" dt="2024-07-01T18:15:02.706" v="32" actId="478"/>
          <ac:picMkLst>
            <pc:docMk/>
            <pc:sldMk cId="1497024170" sldId="288"/>
            <ac:picMk id="4" creationId="{B199A4E2-F5B5-F06C-722E-140C87B310E9}"/>
          </ac:picMkLst>
        </pc:picChg>
        <pc:picChg chg="del">
          <ac:chgData name="Li, Shicheng" userId="7425521c-7c11-4331-97d3-6e2702dd7f11" providerId="ADAL" clId="{C8EB9581-3A01-49CB-991F-1FA336667468}" dt="2024-07-01T18:14:24.264" v="29" actId="478"/>
          <ac:picMkLst>
            <pc:docMk/>
            <pc:sldMk cId="1497024170" sldId="288"/>
            <ac:picMk id="11" creationId="{97C35CDE-E6C8-62C5-9767-54CCCE2DF5DA}"/>
          </ac:picMkLst>
        </pc:picChg>
        <pc:picChg chg="add mod">
          <ac:chgData name="Li, Shicheng" userId="7425521c-7c11-4331-97d3-6e2702dd7f11" providerId="ADAL" clId="{C8EB9581-3A01-49CB-991F-1FA336667468}" dt="2024-07-11T16:02:32.838" v="583" actId="1038"/>
          <ac:picMkLst>
            <pc:docMk/>
            <pc:sldMk cId="1497024170" sldId="288"/>
            <ac:picMk id="12" creationId="{BFC26830-5D1C-FDC4-8FBB-1A58D2023D63}"/>
          </ac:picMkLst>
        </pc:picChg>
        <pc:picChg chg="del">
          <ac:chgData name="Li, Shicheng" userId="7425521c-7c11-4331-97d3-6e2702dd7f11" providerId="ADAL" clId="{C8EB9581-3A01-49CB-991F-1FA336667468}" dt="2024-07-01T18:15:08.226" v="36" actId="478"/>
          <ac:picMkLst>
            <pc:docMk/>
            <pc:sldMk cId="1497024170" sldId="288"/>
            <ac:picMk id="13" creationId="{8CDE5DBB-2338-5ED8-490A-EB62B456559C}"/>
          </ac:picMkLst>
        </pc:picChg>
        <pc:picChg chg="add mod">
          <ac:chgData name="Li, Shicheng" userId="7425521c-7c11-4331-97d3-6e2702dd7f11" providerId="ADAL" clId="{C8EB9581-3A01-49CB-991F-1FA336667468}" dt="2024-07-11T16:02:32.838" v="583" actId="1038"/>
          <ac:picMkLst>
            <pc:docMk/>
            <pc:sldMk cId="1497024170" sldId="288"/>
            <ac:picMk id="16" creationId="{577C420E-FB7C-1386-2776-2F7467F3D5D4}"/>
          </ac:picMkLst>
        </pc:picChg>
      </pc:sldChg>
      <pc:sldChg chg="add del">
        <pc:chgData name="Li, Shicheng" userId="7425521c-7c11-4331-97d3-6e2702dd7f11" providerId="ADAL" clId="{C8EB9581-3A01-49CB-991F-1FA336667468}" dt="2024-07-01T15:45:49.335" v="4" actId="47"/>
        <pc:sldMkLst>
          <pc:docMk/>
          <pc:sldMk cId="1438539327" sldId="289"/>
        </pc:sldMkLst>
      </pc:sldChg>
      <pc:sldChg chg="add">
        <pc:chgData name="Li, Shicheng" userId="7425521c-7c11-4331-97d3-6e2702dd7f11" providerId="ADAL" clId="{C8EB9581-3A01-49CB-991F-1FA336667468}" dt="2024-07-01T15:45:52.234" v="5"/>
        <pc:sldMkLst>
          <pc:docMk/>
          <pc:sldMk cId="1471103555" sldId="289"/>
        </pc:sldMkLst>
      </pc:sldChg>
      <pc:sldChg chg="addSp modSp add mod modNotesTx">
        <pc:chgData name="Li, Shicheng" userId="7425521c-7c11-4331-97d3-6e2702dd7f11" providerId="ADAL" clId="{C8EB9581-3A01-49CB-991F-1FA336667468}" dt="2024-07-08T15:39:44.482" v="548" actId="20577"/>
        <pc:sldMkLst>
          <pc:docMk/>
          <pc:sldMk cId="336587402" sldId="290"/>
        </pc:sldMkLst>
        <pc:spChg chg="add mod">
          <ac:chgData name="Li, Shicheng" userId="7425521c-7c11-4331-97d3-6e2702dd7f11" providerId="ADAL" clId="{C8EB9581-3A01-49CB-991F-1FA336667468}" dt="2024-07-08T13:58:03.299" v="431" actId="14100"/>
          <ac:spMkLst>
            <pc:docMk/>
            <pc:sldMk cId="336587402" sldId="290"/>
            <ac:spMk id="2" creationId="{E1FB756D-EC35-B6F4-BA6A-2DB04EBBDF1B}"/>
          </ac:spMkLst>
        </pc:spChg>
        <pc:spChg chg="mod">
          <ac:chgData name="Li, Shicheng" userId="7425521c-7c11-4331-97d3-6e2702dd7f11" providerId="ADAL" clId="{C8EB9581-3A01-49CB-991F-1FA336667468}" dt="2024-07-08T13:52:03.309" v="380" actId="20577"/>
          <ac:spMkLst>
            <pc:docMk/>
            <pc:sldMk cId="336587402" sldId="290"/>
            <ac:spMk id="3" creationId="{B272B15D-E657-B5C7-C690-143234EA7BD0}"/>
          </ac:spMkLst>
        </pc:spChg>
      </pc:sldChg>
    </pc:docChg>
  </pc:docChgLst>
  <pc:docChgLst>
    <pc:chgData name="Li, Shicheng" userId="7425521c-7c11-4331-97d3-6e2702dd7f11" providerId="ADAL" clId="{7E5EB6AF-9D82-46FE-8E7A-CD8501CCC7B9}"/>
    <pc:docChg chg="undo custSel addSld delSld modSld sldOrd">
      <pc:chgData name="Li, Shicheng" userId="7425521c-7c11-4331-97d3-6e2702dd7f11" providerId="ADAL" clId="{7E5EB6AF-9D82-46FE-8E7A-CD8501CCC7B9}" dt="2024-07-15T20:38:43.054" v="712" actId="1076"/>
      <pc:docMkLst>
        <pc:docMk/>
      </pc:docMkLst>
      <pc:sldChg chg="modSp mod">
        <pc:chgData name="Li, Shicheng" userId="7425521c-7c11-4331-97d3-6e2702dd7f11" providerId="ADAL" clId="{7E5EB6AF-9D82-46FE-8E7A-CD8501CCC7B9}" dt="2024-06-21T16:02:30.772" v="42" actId="732"/>
        <pc:sldMkLst>
          <pc:docMk/>
          <pc:sldMk cId="3626113393" sldId="278"/>
        </pc:sldMkLst>
        <pc:picChg chg="mod modCrop">
          <ac:chgData name="Li, Shicheng" userId="7425521c-7c11-4331-97d3-6e2702dd7f11" providerId="ADAL" clId="{7E5EB6AF-9D82-46FE-8E7A-CD8501CCC7B9}" dt="2024-06-21T16:02:30.772" v="42" actId="732"/>
          <ac:picMkLst>
            <pc:docMk/>
            <pc:sldMk cId="3626113393" sldId="278"/>
            <ac:picMk id="10" creationId="{90F64B60-B7ED-0FB1-0406-C907BF31561F}"/>
          </ac:picMkLst>
        </pc:picChg>
      </pc:sldChg>
      <pc:sldChg chg="modSp mod">
        <pc:chgData name="Li, Shicheng" userId="7425521c-7c11-4331-97d3-6e2702dd7f11" providerId="ADAL" clId="{7E5EB6AF-9D82-46FE-8E7A-CD8501CCC7B9}" dt="2024-07-10T21:30:19.986" v="409" actId="20577"/>
        <pc:sldMkLst>
          <pc:docMk/>
          <pc:sldMk cId="782779783" sldId="280"/>
        </pc:sldMkLst>
        <pc:spChg chg="mod">
          <ac:chgData name="Li, Shicheng" userId="7425521c-7c11-4331-97d3-6e2702dd7f11" providerId="ADAL" clId="{7E5EB6AF-9D82-46FE-8E7A-CD8501CCC7B9}" dt="2024-07-10T21:30:11.681" v="401" actId="20577"/>
          <ac:spMkLst>
            <pc:docMk/>
            <pc:sldMk cId="782779783" sldId="280"/>
            <ac:spMk id="2" creationId="{001E3F70-DC66-8477-9E54-EC5216071F23}"/>
          </ac:spMkLst>
        </pc:spChg>
        <pc:spChg chg="mod">
          <ac:chgData name="Li, Shicheng" userId="7425521c-7c11-4331-97d3-6e2702dd7f11" providerId="ADAL" clId="{7E5EB6AF-9D82-46FE-8E7A-CD8501CCC7B9}" dt="2024-07-10T21:30:19.986" v="409" actId="20577"/>
          <ac:spMkLst>
            <pc:docMk/>
            <pc:sldMk cId="782779783" sldId="280"/>
            <ac:spMk id="5" creationId="{9CB0378C-DD29-230A-C449-BB7B8680D2BA}"/>
          </ac:spMkLst>
        </pc:spChg>
        <pc:picChg chg="mod modCrop">
          <ac:chgData name="Li, Shicheng" userId="7425521c-7c11-4331-97d3-6e2702dd7f11" providerId="ADAL" clId="{7E5EB6AF-9D82-46FE-8E7A-CD8501CCC7B9}" dt="2024-06-21T16:06:54.580" v="46" actId="732"/>
          <ac:picMkLst>
            <pc:docMk/>
            <pc:sldMk cId="782779783" sldId="280"/>
            <ac:picMk id="10" creationId="{069962A3-6AAD-3706-94B6-CBF715DCF8EE}"/>
          </ac:picMkLst>
        </pc:picChg>
      </pc:sldChg>
      <pc:sldChg chg="modSp mod">
        <pc:chgData name="Li, Shicheng" userId="7425521c-7c11-4331-97d3-6e2702dd7f11" providerId="ADAL" clId="{7E5EB6AF-9D82-46FE-8E7A-CD8501CCC7B9}" dt="2024-07-10T21:30:23.590" v="411" actId="20577"/>
        <pc:sldMkLst>
          <pc:docMk/>
          <pc:sldMk cId="1297170163" sldId="282"/>
        </pc:sldMkLst>
        <pc:spChg chg="mod">
          <ac:chgData name="Li, Shicheng" userId="7425521c-7c11-4331-97d3-6e2702dd7f11" providerId="ADAL" clId="{7E5EB6AF-9D82-46FE-8E7A-CD8501CCC7B9}" dt="2024-07-10T21:30:16.673" v="407" actId="20577"/>
          <ac:spMkLst>
            <pc:docMk/>
            <pc:sldMk cId="1297170163" sldId="282"/>
            <ac:spMk id="2" creationId="{001E3F70-DC66-8477-9E54-EC5216071F23}"/>
          </ac:spMkLst>
        </pc:spChg>
        <pc:spChg chg="mod">
          <ac:chgData name="Li, Shicheng" userId="7425521c-7c11-4331-97d3-6e2702dd7f11" providerId="ADAL" clId="{7E5EB6AF-9D82-46FE-8E7A-CD8501CCC7B9}" dt="2024-07-10T21:30:23.590" v="411" actId="20577"/>
          <ac:spMkLst>
            <pc:docMk/>
            <pc:sldMk cId="1297170163" sldId="282"/>
            <ac:spMk id="5" creationId="{FFF631A5-928D-717A-31FC-A6D481BCD3BE}"/>
          </ac:spMkLst>
        </pc:spChg>
        <pc:picChg chg="mod modCrop">
          <ac:chgData name="Li, Shicheng" userId="7425521c-7c11-4331-97d3-6e2702dd7f11" providerId="ADAL" clId="{7E5EB6AF-9D82-46FE-8E7A-CD8501CCC7B9}" dt="2024-06-21T16:08:23.342" v="50" actId="732"/>
          <ac:picMkLst>
            <pc:docMk/>
            <pc:sldMk cId="1297170163" sldId="282"/>
            <ac:picMk id="4" creationId="{3E781395-7C43-1DD7-1B92-27E7D394CE4B}"/>
          </ac:picMkLst>
        </pc:picChg>
      </pc:sldChg>
      <pc:sldChg chg="modSp mod">
        <pc:chgData name="Li, Shicheng" userId="7425521c-7c11-4331-97d3-6e2702dd7f11" providerId="ADAL" clId="{7E5EB6AF-9D82-46FE-8E7A-CD8501CCC7B9}" dt="2024-07-10T21:30:29.686" v="415" actId="20577"/>
        <pc:sldMkLst>
          <pc:docMk/>
          <pc:sldMk cId="3185644417" sldId="283"/>
        </pc:sldMkLst>
        <pc:spChg chg="mod">
          <ac:chgData name="Li, Shicheng" userId="7425521c-7c11-4331-97d3-6e2702dd7f11" providerId="ADAL" clId="{7E5EB6AF-9D82-46FE-8E7A-CD8501CCC7B9}" dt="2024-07-10T21:30:26.902" v="413" actId="20577"/>
          <ac:spMkLst>
            <pc:docMk/>
            <pc:sldMk cId="3185644417" sldId="283"/>
            <ac:spMk id="2" creationId="{001E3F70-DC66-8477-9E54-EC5216071F23}"/>
          </ac:spMkLst>
        </pc:spChg>
        <pc:spChg chg="mod">
          <ac:chgData name="Li, Shicheng" userId="7425521c-7c11-4331-97d3-6e2702dd7f11" providerId="ADAL" clId="{7E5EB6AF-9D82-46FE-8E7A-CD8501CCC7B9}" dt="2024-07-10T21:30:29.686" v="415" actId="20577"/>
          <ac:spMkLst>
            <pc:docMk/>
            <pc:sldMk cId="3185644417" sldId="283"/>
            <ac:spMk id="4" creationId="{5877D320-11AB-7BBD-A56A-22BF38E4928E}"/>
          </ac:spMkLst>
        </pc:spChg>
        <pc:picChg chg="mod modCrop">
          <ac:chgData name="Li, Shicheng" userId="7425521c-7c11-4331-97d3-6e2702dd7f11" providerId="ADAL" clId="{7E5EB6AF-9D82-46FE-8E7A-CD8501CCC7B9}" dt="2024-06-21T16:09:43.211" v="54" actId="732"/>
          <ac:picMkLst>
            <pc:docMk/>
            <pc:sldMk cId="3185644417" sldId="283"/>
            <ac:picMk id="3" creationId="{6EA4C9B3-D6D2-C7BD-BDF7-8434B34B5FA0}"/>
          </ac:picMkLst>
        </pc:picChg>
      </pc:sldChg>
      <pc:sldChg chg="modSp mod">
        <pc:chgData name="Li, Shicheng" userId="7425521c-7c11-4331-97d3-6e2702dd7f11" providerId="ADAL" clId="{7E5EB6AF-9D82-46FE-8E7A-CD8501CCC7B9}" dt="2024-07-10T21:31:48.870" v="435" actId="20577"/>
        <pc:sldMkLst>
          <pc:docMk/>
          <pc:sldMk cId="1472280000" sldId="284"/>
        </pc:sldMkLst>
        <pc:spChg chg="mod">
          <ac:chgData name="Li, Shicheng" userId="7425521c-7c11-4331-97d3-6e2702dd7f11" providerId="ADAL" clId="{7E5EB6AF-9D82-46FE-8E7A-CD8501CCC7B9}" dt="2024-07-10T21:31:36.765" v="429" actId="20577"/>
          <ac:spMkLst>
            <pc:docMk/>
            <pc:sldMk cId="1472280000" sldId="284"/>
            <ac:spMk id="2" creationId="{001E3F70-DC66-8477-9E54-EC5216071F23}"/>
          </ac:spMkLst>
        </pc:spChg>
        <pc:spChg chg="mod">
          <ac:chgData name="Li, Shicheng" userId="7425521c-7c11-4331-97d3-6e2702dd7f11" providerId="ADAL" clId="{7E5EB6AF-9D82-46FE-8E7A-CD8501CCC7B9}" dt="2024-07-10T21:31:48.870" v="435" actId="20577"/>
          <ac:spMkLst>
            <pc:docMk/>
            <pc:sldMk cId="1472280000" sldId="284"/>
            <ac:spMk id="5" creationId="{A5A4C966-320C-39F1-540A-2B536DB93527}"/>
          </ac:spMkLst>
        </pc:spChg>
        <pc:picChg chg="mod modCrop">
          <ac:chgData name="Li, Shicheng" userId="7425521c-7c11-4331-97d3-6e2702dd7f11" providerId="ADAL" clId="{7E5EB6AF-9D82-46FE-8E7A-CD8501CCC7B9}" dt="2024-06-21T16:10:40.601" v="58" actId="732"/>
          <ac:picMkLst>
            <pc:docMk/>
            <pc:sldMk cId="1472280000" sldId="284"/>
            <ac:picMk id="9" creationId="{8D5565DE-F182-E0B9-7A45-DF1E0B4625CE}"/>
          </ac:picMkLst>
        </pc:picChg>
      </pc:sldChg>
      <pc:sldChg chg="modSp mod">
        <pc:chgData name="Li, Shicheng" userId="7425521c-7c11-4331-97d3-6e2702dd7f11" providerId="ADAL" clId="{7E5EB6AF-9D82-46FE-8E7A-CD8501CCC7B9}" dt="2024-06-21T16:12:18.373" v="83" actId="1076"/>
        <pc:sldMkLst>
          <pc:docMk/>
          <pc:sldMk cId="4049957910" sldId="285"/>
        </pc:sldMkLst>
        <pc:spChg chg="mod">
          <ac:chgData name="Li, Shicheng" userId="7425521c-7c11-4331-97d3-6e2702dd7f11" providerId="ADAL" clId="{7E5EB6AF-9D82-46FE-8E7A-CD8501CCC7B9}" dt="2024-06-21T16:12:18.373" v="83" actId="1076"/>
          <ac:spMkLst>
            <pc:docMk/>
            <pc:sldMk cId="4049957910" sldId="285"/>
            <ac:spMk id="5" creationId="{A5A4C966-320C-39F1-540A-2B536DB93527}"/>
          </ac:spMkLst>
        </pc:spChg>
        <pc:spChg chg="mod">
          <ac:chgData name="Li, Shicheng" userId="7425521c-7c11-4331-97d3-6e2702dd7f11" providerId="ADAL" clId="{7E5EB6AF-9D82-46FE-8E7A-CD8501CCC7B9}" dt="2024-06-21T16:11:48.772" v="81" actId="1037"/>
          <ac:spMkLst>
            <pc:docMk/>
            <pc:sldMk cId="4049957910" sldId="285"/>
            <ac:spMk id="9" creationId="{192A58D3-225A-6D78-8DC3-BCA59DF61911}"/>
          </ac:spMkLst>
        </pc:spChg>
        <pc:picChg chg="mod">
          <ac:chgData name="Li, Shicheng" userId="7425521c-7c11-4331-97d3-6e2702dd7f11" providerId="ADAL" clId="{7E5EB6AF-9D82-46FE-8E7A-CD8501CCC7B9}" dt="2024-06-21T16:11:48.772" v="81" actId="1037"/>
          <ac:picMkLst>
            <pc:docMk/>
            <pc:sldMk cId="4049957910" sldId="285"/>
            <ac:picMk id="13" creationId="{8CDE5DBB-2338-5ED8-490A-EB62B456559C}"/>
          </ac:picMkLst>
        </pc:picChg>
      </pc:sldChg>
      <pc:sldChg chg="addSp modSp mod ord">
        <pc:chgData name="Li, Shicheng" userId="7425521c-7c11-4331-97d3-6e2702dd7f11" providerId="ADAL" clId="{7E5EB6AF-9D82-46FE-8E7A-CD8501CCC7B9}" dt="2024-07-15T15:59:26.735" v="512" actId="20577"/>
        <pc:sldMkLst>
          <pc:docMk/>
          <pc:sldMk cId="1861708718" sldId="286"/>
        </pc:sldMkLst>
        <pc:spChg chg="mod">
          <ac:chgData name="Li, Shicheng" userId="7425521c-7c11-4331-97d3-6e2702dd7f11" providerId="ADAL" clId="{7E5EB6AF-9D82-46FE-8E7A-CD8501CCC7B9}" dt="2024-07-15T15:59:23.349" v="510" actId="20577"/>
          <ac:spMkLst>
            <pc:docMk/>
            <pc:sldMk cId="1861708718" sldId="286"/>
            <ac:spMk id="2" creationId="{001E3F70-DC66-8477-9E54-EC5216071F23}"/>
          </ac:spMkLst>
        </pc:spChg>
        <pc:spChg chg="mod">
          <ac:chgData name="Li, Shicheng" userId="7425521c-7c11-4331-97d3-6e2702dd7f11" providerId="ADAL" clId="{7E5EB6AF-9D82-46FE-8E7A-CD8501CCC7B9}" dt="2024-07-15T15:59:26.735" v="512" actId="20577"/>
          <ac:spMkLst>
            <pc:docMk/>
            <pc:sldMk cId="1861708718" sldId="286"/>
            <ac:spMk id="5" creationId="{A5A4C966-320C-39F1-540A-2B536DB93527}"/>
          </ac:spMkLst>
        </pc:spChg>
        <pc:spChg chg="mod">
          <ac:chgData name="Li, Shicheng" userId="7425521c-7c11-4331-97d3-6e2702dd7f11" providerId="ADAL" clId="{7E5EB6AF-9D82-46FE-8E7A-CD8501CCC7B9}" dt="2024-06-21T16:13:17.428" v="133" actId="1076"/>
          <ac:spMkLst>
            <pc:docMk/>
            <pc:sldMk cId="1861708718" sldId="286"/>
            <ac:spMk id="6" creationId="{08BA8A82-3711-BB3A-7E47-FF6E57E2D43A}"/>
          </ac:spMkLst>
        </pc:spChg>
        <pc:spChg chg="mod">
          <ac:chgData name="Li, Shicheng" userId="7425521c-7c11-4331-97d3-6e2702dd7f11" providerId="ADAL" clId="{7E5EB6AF-9D82-46FE-8E7A-CD8501CCC7B9}" dt="2024-06-21T16:13:06.267" v="132" actId="1037"/>
          <ac:spMkLst>
            <pc:docMk/>
            <pc:sldMk cId="1861708718" sldId="286"/>
            <ac:spMk id="9" creationId="{192A58D3-225A-6D78-8DC3-BCA59DF61911}"/>
          </ac:spMkLst>
        </pc:spChg>
        <pc:spChg chg="add mod">
          <ac:chgData name="Li, Shicheng" userId="7425521c-7c11-4331-97d3-6e2702dd7f11" providerId="ADAL" clId="{7E5EB6AF-9D82-46FE-8E7A-CD8501CCC7B9}" dt="2024-06-21T16:12:49.027" v="87" actId="571"/>
          <ac:spMkLst>
            <pc:docMk/>
            <pc:sldMk cId="1861708718" sldId="286"/>
            <ac:spMk id="10" creationId="{BDA96BF5-5461-7CAC-81DF-7977C388162E}"/>
          </ac:spMkLst>
        </pc:spChg>
        <pc:spChg chg="mod">
          <ac:chgData name="Li, Shicheng" userId="7425521c-7c11-4331-97d3-6e2702dd7f11" providerId="ADAL" clId="{7E5EB6AF-9D82-46FE-8E7A-CD8501CCC7B9}" dt="2024-06-21T16:13:23.382" v="134" actId="1076"/>
          <ac:spMkLst>
            <pc:docMk/>
            <pc:sldMk cId="1861708718" sldId="286"/>
            <ac:spMk id="19" creationId="{4FA26463-215F-AF9C-52BB-B2FB58C6E25E}"/>
          </ac:spMkLst>
        </pc:spChg>
        <pc:spChg chg="mod">
          <ac:chgData name="Li, Shicheng" userId="7425521c-7c11-4331-97d3-6e2702dd7f11" providerId="ADAL" clId="{7E5EB6AF-9D82-46FE-8E7A-CD8501CCC7B9}" dt="2024-06-21T16:13:06.267" v="132" actId="1037"/>
          <ac:spMkLst>
            <pc:docMk/>
            <pc:sldMk cId="1861708718" sldId="286"/>
            <ac:spMk id="20" creationId="{DBFCCB08-C436-2B4D-E952-2F710E47C66A}"/>
          </ac:spMkLst>
        </pc:spChg>
        <pc:picChg chg="add mod">
          <ac:chgData name="Li, Shicheng" userId="7425521c-7c11-4331-97d3-6e2702dd7f11" providerId="ADAL" clId="{7E5EB6AF-9D82-46FE-8E7A-CD8501CCC7B9}" dt="2024-06-21T16:12:44.920" v="85" actId="571"/>
          <ac:picMkLst>
            <pc:docMk/>
            <pc:sldMk cId="1861708718" sldId="286"/>
            <ac:picMk id="3" creationId="{E1C69898-C324-FB2F-C856-5CCF78739D57}"/>
          </ac:picMkLst>
        </pc:picChg>
        <pc:picChg chg="mod">
          <ac:chgData name="Li, Shicheng" userId="7425521c-7c11-4331-97d3-6e2702dd7f11" providerId="ADAL" clId="{7E5EB6AF-9D82-46FE-8E7A-CD8501CCC7B9}" dt="2024-06-21T16:13:06.267" v="132" actId="1037"/>
          <ac:picMkLst>
            <pc:docMk/>
            <pc:sldMk cId="1861708718" sldId="286"/>
            <ac:picMk id="16" creationId="{3F7BF0D1-F45F-FE7B-B525-DD22CE195DDD}"/>
          </ac:picMkLst>
        </pc:picChg>
        <pc:picChg chg="mod">
          <ac:chgData name="Li, Shicheng" userId="7425521c-7c11-4331-97d3-6e2702dd7f11" providerId="ADAL" clId="{7E5EB6AF-9D82-46FE-8E7A-CD8501CCC7B9}" dt="2024-06-21T16:13:06.267" v="132" actId="1037"/>
          <ac:picMkLst>
            <pc:docMk/>
            <pc:sldMk cId="1861708718" sldId="286"/>
            <ac:picMk id="18" creationId="{AC859D17-420E-3C2D-CDAC-51C89CC42EC6}"/>
          </ac:picMkLst>
        </pc:picChg>
      </pc:sldChg>
      <pc:sldChg chg="addSp delSp modSp add mod modNotesTx">
        <pc:chgData name="Li, Shicheng" userId="7425521c-7c11-4331-97d3-6e2702dd7f11" providerId="ADAL" clId="{7E5EB6AF-9D82-46FE-8E7A-CD8501CCC7B9}" dt="2024-07-15T16:10:44.588" v="563" actId="20577"/>
        <pc:sldMkLst>
          <pc:docMk/>
          <pc:sldMk cId="1757090110" sldId="287"/>
        </pc:sldMkLst>
        <pc:spChg chg="mod">
          <ac:chgData name="Li, Shicheng" userId="7425521c-7c11-4331-97d3-6e2702dd7f11" providerId="ADAL" clId="{7E5EB6AF-9D82-46FE-8E7A-CD8501CCC7B9}" dt="2024-07-10T21:24:35.079" v="345" actId="20577"/>
          <ac:spMkLst>
            <pc:docMk/>
            <pc:sldMk cId="1757090110" sldId="287"/>
            <ac:spMk id="4" creationId="{B791E31B-51C9-ED56-F00E-638B69F194E5}"/>
          </ac:spMkLst>
        </pc:spChg>
        <pc:spChg chg="add mod">
          <ac:chgData name="Li, Shicheng" userId="7425521c-7c11-4331-97d3-6e2702dd7f11" providerId="ADAL" clId="{7E5EB6AF-9D82-46FE-8E7A-CD8501CCC7B9}" dt="2024-06-21T15:59:33.721" v="34" actId="113"/>
          <ac:spMkLst>
            <pc:docMk/>
            <pc:sldMk cId="1757090110" sldId="287"/>
            <ac:spMk id="9" creationId="{2518E67D-76F0-BC51-68EE-839A05337919}"/>
          </ac:spMkLst>
        </pc:spChg>
        <pc:spChg chg="del">
          <ac:chgData name="Li, Shicheng" userId="7425521c-7c11-4331-97d3-6e2702dd7f11" providerId="ADAL" clId="{7E5EB6AF-9D82-46FE-8E7A-CD8501CCC7B9}" dt="2024-06-21T15:54:23.169" v="2" actId="478"/>
          <ac:spMkLst>
            <pc:docMk/>
            <pc:sldMk cId="1757090110" sldId="287"/>
            <ac:spMk id="11" creationId="{08508D76-E113-76D2-EF15-A8745DAE3E6F}"/>
          </ac:spMkLst>
        </pc:spChg>
        <pc:spChg chg="add mod">
          <ac:chgData name="Li, Shicheng" userId="7425521c-7c11-4331-97d3-6e2702dd7f11" providerId="ADAL" clId="{7E5EB6AF-9D82-46FE-8E7A-CD8501CCC7B9}" dt="2024-07-10T21:24:13.772" v="344" actId="1076"/>
          <ac:spMkLst>
            <pc:docMk/>
            <pc:sldMk cId="1757090110" sldId="287"/>
            <ac:spMk id="12" creationId="{801E8299-3DEB-56DE-312F-0C4D185CB73F}"/>
          </ac:spMkLst>
        </pc:spChg>
        <pc:spChg chg="del">
          <ac:chgData name="Li, Shicheng" userId="7425521c-7c11-4331-97d3-6e2702dd7f11" providerId="ADAL" clId="{7E5EB6AF-9D82-46FE-8E7A-CD8501CCC7B9}" dt="2024-06-21T15:54:23.169" v="2" actId="478"/>
          <ac:spMkLst>
            <pc:docMk/>
            <pc:sldMk cId="1757090110" sldId="287"/>
            <ac:spMk id="13" creationId="{725DCD6F-0EDB-3731-6429-5116EC94C0B0}"/>
          </ac:spMkLst>
        </pc:spChg>
        <pc:spChg chg="del">
          <ac:chgData name="Li, Shicheng" userId="7425521c-7c11-4331-97d3-6e2702dd7f11" providerId="ADAL" clId="{7E5EB6AF-9D82-46FE-8E7A-CD8501CCC7B9}" dt="2024-06-21T15:54:23.169" v="2" actId="478"/>
          <ac:spMkLst>
            <pc:docMk/>
            <pc:sldMk cId="1757090110" sldId="287"/>
            <ac:spMk id="15" creationId="{78F7B72D-7C37-98E9-ADB9-976EDA02F537}"/>
          </ac:spMkLst>
        </pc:spChg>
        <pc:spChg chg="del">
          <ac:chgData name="Li, Shicheng" userId="7425521c-7c11-4331-97d3-6e2702dd7f11" providerId="ADAL" clId="{7E5EB6AF-9D82-46FE-8E7A-CD8501CCC7B9}" dt="2024-06-21T15:54:23.169" v="2" actId="478"/>
          <ac:spMkLst>
            <pc:docMk/>
            <pc:sldMk cId="1757090110" sldId="287"/>
            <ac:spMk id="16" creationId="{F4603546-65C2-68D6-FC8C-01EBB9A6E4A7}"/>
          </ac:spMkLst>
        </pc:spChg>
        <pc:spChg chg="del">
          <ac:chgData name="Li, Shicheng" userId="7425521c-7c11-4331-97d3-6e2702dd7f11" providerId="ADAL" clId="{7E5EB6AF-9D82-46FE-8E7A-CD8501CCC7B9}" dt="2024-06-21T15:54:23.169" v="2" actId="478"/>
          <ac:spMkLst>
            <pc:docMk/>
            <pc:sldMk cId="1757090110" sldId="287"/>
            <ac:spMk id="17" creationId="{2D9E12B3-90FE-620D-589F-21D0C341ED8B}"/>
          </ac:spMkLst>
        </pc:spChg>
        <pc:spChg chg="del">
          <ac:chgData name="Li, Shicheng" userId="7425521c-7c11-4331-97d3-6e2702dd7f11" providerId="ADAL" clId="{7E5EB6AF-9D82-46FE-8E7A-CD8501CCC7B9}" dt="2024-06-21T15:54:23.169" v="2" actId="478"/>
          <ac:spMkLst>
            <pc:docMk/>
            <pc:sldMk cId="1757090110" sldId="287"/>
            <ac:spMk id="18" creationId="{C2AEB075-1EFB-F925-9081-55E8C1A7EFCF}"/>
          </ac:spMkLst>
        </pc:spChg>
        <pc:spChg chg="del">
          <ac:chgData name="Li, Shicheng" userId="7425521c-7c11-4331-97d3-6e2702dd7f11" providerId="ADAL" clId="{7E5EB6AF-9D82-46FE-8E7A-CD8501CCC7B9}" dt="2024-06-21T15:54:23.169" v="2" actId="478"/>
          <ac:spMkLst>
            <pc:docMk/>
            <pc:sldMk cId="1757090110" sldId="287"/>
            <ac:spMk id="31" creationId="{FB506067-9A14-DE4E-4C1D-DD0893D41DD2}"/>
          </ac:spMkLst>
        </pc:spChg>
        <pc:spChg chg="del">
          <ac:chgData name="Li, Shicheng" userId="7425521c-7c11-4331-97d3-6e2702dd7f11" providerId="ADAL" clId="{7E5EB6AF-9D82-46FE-8E7A-CD8501CCC7B9}" dt="2024-06-21T15:54:23.169" v="2" actId="478"/>
          <ac:spMkLst>
            <pc:docMk/>
            <pc:sldMk cId="1757090110" sldId="287"/>
            <ac:spMk id="32" creationId="{1BF72CAB-EB5A-83FD-D63B-7AE6545748E7}"/>
          </ac:spMkLst>
        </pc:spChg>
        <pc:spChg chg="del">
          <ac:chgData name="Li, Shicheng" userId="7425521c-7c11-4331-97d3-6e2702dd7f11" providerId="ADAL" clId="{7E5EB6AF-9D82-46FE-8E7A-CD8501CCC7B9}" dt="2024-06-21T15:54:23.169" v="2" actId="478"/>
          <ac:spMkLst>
            <pc:docMk/>
            <pc:sldMk cId="1757090110" sldId="287"/>
            <ac:spMk id="34" creationId="{F016CAF2-6465-823C-1FC7-A6382EF8572E}"/>
          </ac:spMkLst>
        </pc:spChg>
        <pc:picChg chg="add del mod">
          <ac:chgData name="Li, Shicheng" userId="7425521c-7c11-4331-97d3-6e2702dd7f11" providerId="ADAL" clId="{7E5EB6AF-9D82-46FE-8E7A-CD8501CCC7B9}" dt="2024-07-10T21:22:33.861" v="325" actId="478"/>
          <ac:picMkLst>
            <pc:docMk/>
            <pc:sldMk cId="1757090110" sldId="287"/>
            <ac:picMk id="3" creationId="{CDE0222D-2AC4-DE35-5C8D-208EC33FAC22}"/>
          </ac:picMkLst>
        </pc:picChg>
        <pc:picChg chg="add del mod modCrop">
          <ac:chgData name="Li, Shicheng" userId="7425521c-7c11-4331-97d3-6e2702dd7f11" providerId="ADAL" clId="{7E5EB6AF-9D82-46FE-8E7A-CD8501CCC7B9}" dt="2024-07-10T21:09:17.070" v="314" actId="478"/>
          <ac:picMkLst>
            <pc:docMk/>
            <pc:sldMk cId="1757090110" sldId="287"/>
            <ac:picMk id="6" creationId="{804BC695-E51A-3BC8-6FED-39295AA93AD7}"/>
          </ac:picMkLst>
        </pc:picChg>
        <pc:picChg chg="del mod modCrop">
          <ac:chgData name="Li, Shicheng" userId="7425521c-7c11-4331-97d3-6e2702dd7f11" providerId="ADAL" clId="{7E5EB6AF-9D82-46FE-8E7A-CD8501CCC7B9}" dt="2024-06-21T15:58:27.709" v="18" actId="478"/>
          <ac:picMkLst>
            <pc:docMk/>
            <pc:sldMk cId="1757090110" sldId="287"/>
            <ac:picMk id="10" creationId="{90F64B60-B7ED-0FB1-0406-C907BF31561F}"/>
          </ac:picMkLst>
        </pc:picChg>
        <pc:picChg chg="add del mod modCrop">
          <ac:chgData name="Li, Shicheng" userId="7425521c-7c11-4331-97d3-6e2702dd7f11" providerId="ADAL" clId="{7E5EB6AF-9D82-46FE-8E7A-CD8501CCC7B9}" dt="2024-07-10T21:23:26.543" v="337" actId="478"/>
          <ac:picMkLst>
            <pc:docMk/>
            <pc:sldMk cId="1757090110" sldId="287"/>
            <ac:picMk id="10" creationId="{EB773C13-F5D8-908A-AE61-F52734C4078B}"/>
          </ac:picMkLst>
        </pc:picChg>
        <pc:picChg chg="add del mod">
          <ac:chgData name="Li, Shicheng" userId="7425521c-7c11-4331-97d3-6e2702dd7f11" providerId="ADAL" clId="{7E5EB6AF-9D82-46FE-8E7A-CD8501CCC7B9}" dt="2024-07-10T21:22:51.496" v="328" actId="478"/>
          <ac:picMkLst>
            <pc:docMk/>
            <pc:sldMk cId="1757090110" sldId="287"/>
            <ac:picMk id="13" creationId="{686BFEA6-288C-00EA-9249-0960E15D4052}"/>
          </ac:picMkLst>
        </pc:picChg>
        <pc:picChg chg="add mod modCrop">
          <ac:chgData name="Li, Shicheng" userId="7425521c-7c11-4331-97d3-6e2702dd7f11" providerId="ADAL" clId="{7E5EB6AF-9D82-46FE-8E7A-CD8501CCC7B9}" dt="2024-07-10T21:23:23.276" v="335" actId="1076"/>
          <ac:picMkLst>
            <pc:docMk/>
            <pc:sldMk cId="1757090110" sldId="287"/>
            <ac:picMk id="16" creationId="{EF036456-C98C-5BAD-8461-FAC0A84FD208}"/>
          </ac:picMkLst>
        </pc:picChg>
        <pc:picChg chg="add mod modCrop">
          <ac:chgData name="Li, Shicheng" userId="7425521c-7c11-4331-97d3-6e2702dd7f11" providerId="ADAL" clId="{7E5EB6AF-9D82-46FE-8E7A-CD8501CCC7B9}" dt="2024-07-10T21:24:06.236" v="343" actId="732"/>
          <ac:picMkLst>
            <pc:docMk/>
            <pc:sldMk cId="1757090110" sldId="287"/>
            <ac:picMk id="18" creationId="{58B1BB87-4583-917D-A786-7861202346B6}"/>
          </ac:picMkLst>
        </pc:picChg>
        <pc:cxnChg chg="del mod">
          <ac:chgData name="Li, Shicheng" userId="7425521c-7c11-4331-97d3-6e2702dd7f11" providerId="ADAL" clId="{7E5EB6AF-9D82-46FE-8E7A-CD8501CCC7B9}" dt="2024-06-21T15:54:26.742" v="3" actId="478"/>
          <ac:cxnSpMkLst>
            <pc:docMk/>
            <pc:sldMk cId="1757090110" sldId="287"/>
            <ac:cxnSpMk id="20" creationId="{5235B565-2E16-C11B-443C-D882A600D8F9}"/>
          </ac:cxnSpMkLst>
        </pc:cxnChg>
        <pc:cxnChg chg="del mod">
          <ac:chgData name="Li, Shicheng" userId="7425521c-7c11-4331-97d3-6e2702dd7f11" providerId="ADAL" clId="{7E5EB6AF-9D82-46FE-8E7A-CD8501CCC7B9}" dt="2024-06-21T15:54:26.742" v="3" actId="478"/>
          <ac:cxnSpMkLst>
            <pc:docMk/>
            <pc:sldMk cId="1757090110" sldId="287"/>
            <ac:cxnSpMk id="22" creationId="{D4243B86-FD14-8F2C-7D63-9799A564886B}"/>
          </ac:cxnSpMkLst>
        </pc:cxnChg>
        <pc:cxnChg chg="del mod">
          <ac:chgData name="Li, Shicheng" userId="7425521c-7c11-4331-97d3-6e2702dd7f11" providerId="ADAL" clId="{7E5EB6AF-9D82-46FE-8E7A-CD8501CCC7B9}" dt="2024-06-21T15:54:26.742" v="3" actId="478"/>
          <ac:cxnSpMkLst>
            <pc:docMk/>
            <pc:sldMk cId="1757090110" sldId="287"/>
            <ac:cxnSpMk id="24" creationId="{0377F051-8707-23EB-81D8-1532753598DF}"/>
          </ac:cxnSpMkLst>
        </pc:cxnChg>
        <pc:cxnChg chg="del mod">
          <ac:chgData name="Li, Shicheng" userId="7425521c-7c11-4331-97d3-6e2702dd7f11" providerId="ADAL" clId="{7E5EB6AF-9D82-46FE-8E7A-CD8501CCC7B9}" dt="2024-06-21T15:54:26.742" v="3" actId="478"/>
          <ac:cxnSpMkLst>
            <pc:docMk/>
            <pc:sldMk cId="1757090110" sldId="287"/>
            <ac:cxnSpMk id="26" creationId="{97142F32-0409-B4D1-A77D-69216E07F1B8}"/>
          </ac:cxnSpMkLst>
        </pc:cxnChg>
        <pc:cxnChg chg="del mod">
          <ac:chgData name="Li, Shicheng" userId="7425521c-7c11-4331-97d3-6e2702dd7f11" providerId="ADAL" clId="{7E5EB6AF-9D82-46FE-8E7A-CD8501CCC7B9}" dt="2024-06-21T15:54:26.742" v="3" actId="478"/>
          <ac:cxnSpMkLst>
            <pc:docMk/>
            <pc:sldMk cId="1757090110" sldId="287"/>
            <ac:cxnSpMk id="28" creationId="{35959DB3-E749-25A6-2836-2A4F4FF03D36}"/>
          </ac:cxnSpMkLst>
        </pc:cxnChg>
        <pc:cxnChg chg="del mod">
          <ac:chgData name="Li, Shicheng" userId="7425521c-7c11-4331-97d3-6e2702dd7f11" providerId="ADAL" clId="{7E5EB6AF-9D82-46FE-8E7A-CD8501CCC7B9}" dt="2024-06-21T15:54:23.169" v="2" actId="478"/>
          <ac:cxnSpMkLst>
            <pc:docMk/>
            <pc:sldMk cId="1757090110" sldId="287"/>
            <ac:cxnSpMk id="30" creationId="{2C63E6F7-2645-F26B-4983-37A6FCA55E16}"/>
          </ac:cxnSpMkLst>
        </pc:cxnChg>
        <pc:cxnChg chg="del mod">
          <ac:chgData name="Li, Shicheng" userId="7425521c-7c11-4331-97d3-6e2702dd7f11" providerId="ADAL" clId="{7E5EB6AF-9D82-46FE-8E7A-CD8501CCC7B9}" dt="2024-06-21T15:54:26.742" v="3" actId="478"/>
          <ac:cxnSpMkLst>
            <pc:docMk/>
            <pc:sldMk cId="1757090110" sldId="287"/>
            <ac:cxnSpMk id="36" creationId="{A10C6668-F9D3-8201-C41E-5D1227291A9F}"/>
          </ac:cxnSpMkLst>
        </pc:cxnChg>
        <pc:cxnChg chg="del mod">
          <ac:chgData name="Li, Shicheng" userId="7425521c-7c11-4331-97d3-6e2702dd7f11" providerId="ADAL" clId="{7E5EB6AF-9D82-46FE-8E7A-CD8501CCC7B9}" dt="2024-06-21T15:54:23.169" v="2" actId="478"/>
          <ac:cxnSpMkLst>
            <pc:docMk/>
            <pc:sldMk cId="1757090110" sldId="287"/>
            <ac:cxnSpMk id="38" creationId="{16EFBFF7-524E-6C8D-9A7C-72D7949E0C46}"/>
          </ac:cxnSpMkLst>
        </pc:cxnChg>
      </pc:sldChg>
      <pc:sldChg chg="addSp modSp mod ord modNotesTx">
        <pc:chgData name="Li, Shicheng" userId="7425521c-7c11-4331-97d3-6e2702dd7f11" providerId="ADAL" clId="{7E5EB6AF-9D82-46FE-8E7A-CD8501CCC7B9}" dt="2024-07-15T20:38:43.054" v="712" actId="1076"/>
        <pc:sldMkLst>
          <pc:docMk/>
          <pc:sldMk cId="1497024170" sldId="288"/>
        </pc:sldMkLst>
        <pc:spChg chg="mod">
          <ac:chgData name="Li, Shicheng" userId="7425521c-7c11-4331-97d3-6e2702dd7f11" providerId="ADAL" clId="{7E5EB6AF-9D82-46FE-8E7A-CD8501CCC7B9}" dt="2024-07-15T15:59:29.890" v="514" actId="20577"/>
          <ac:spMkLst>
            <pc:docMk/>
            <pc:sldMk cId="1497024170" sldId="288"/>
            <ac:spMk id="2" creationId="{001E3F70-DC66-8477-9E54-EC5216071F23}"/>
          </ac:spMkLst>
        </pc:spChg>
        <pc:spChg chg="add mod">
          <ac:chgData name="Li, Shicheng" userId="7425521c-7c11-4331-97d3-6e2702dd7f11" providerId="ADAL" clId="{7E5EB6AF-9D82-46FE-8E7A-CD8501CCC7B9}" dt="2024-07-15T20:38:43.054" v="712" actId="1076"/>
          <ac:spMkLst>
            <pc:docMk/>
            <pc:sldMk cId="1497024170" sldId="288"/>
            <ac:spMk id="3" creationId="{4943B226-3335-0D03-7931-B60F921E63C1}"/>
          </ac:spMkLst>
        </pc:spChg>
        <pc:spChg chg="mod">
          <ac:chgData name="Li, Shicheng" userId="7425521c-7c11-4331-97d3-6e2702dd7f11" providerId="ADAL" clId="{7E5EB6AF-9D82-46FE-8E7A-CD8501CCC7B9}" dt="2024-07-15T15:59:32.173" v="516" actId="20577"/>
          <ac:spMkLst>
            <pc:docMk/>
            <pc:sldMk cId="1497024170" sldId="288"/>
            <ac:spMk id="5" creationId="{A5A4C966-320C-39F1-540A-2B536DB93527}"/>
          </ac:spMkLst>
        </pc:spChg>
        <pc:picChg chg="mod">
          <ac:chgData name="Li, Shicheng" userId="7425521c-7c11-4331-97d3-6e2702dd7f11" providerId="ADAL" clId="{7E5EB6AF-9D82-46FE-8E7A-CD8501CCC7B9}" dt="2024-07-15T20:38:33.352" v="711" actId="1076"/>
          <ac:picMkLst>
            <pc:docMk/>
            <pc:sldMk cId="1497024170" sldId="288"/>
            <ac:picMk id="4" creationId="{027BEDE0-4302-4D39-FC95-FC85B63C0E67}"/>
          </ac:picMkLst>
        </pc:picChg>
        <pc:picChg chg="mod">
          <ac:chgData name="Li, Shicheng" userId="7425521c-7c11-4331-97d3-6e2702dd7f11" providerId="ADAL" clId="{7E5EB6AF-9D82-46FE-8E7A-CD8501CCC7B9}" dt="2024-07-15T20:38:27.440" v="710" actId="1076"/>
          <ac:picMkLst>
            <pc:docMk/>
            <pc:sldMk cId="1497024170" sldId="288"/>
            <ac:picMk id="16" creationId="{577C420E-FB7C-1386-2776-2F7467F3D5D4}"/>
          </ac:picMkLst>
        </pc:picChg>
      </pc:sldChg>
      <pc:sldChg chg="modSp mod modNotesTx">
        <pc:chgData name="Li, Shicheng" userId="7425521c-7c11-4331-97d3-6e2702dd7f11" providerId="ADAL" clId="{7E5EB6AF-9D82-46FE-8E7A-CD8501CCC7B9}" dt="2024-07-08T16:22:11.041" v="239" actId="20577"/>
        <pc:sldMkLst>
          <pc:docMk/>
          <pc:sldMk cId="336587402" sldId="290"/>
        </pc:sldMkLst>
        <pc:spChg chg="mod">
          <ac:chgData name="Li, Shicheng" userId="7425521c-7c11-4331-97d3-6e2702dd7f11" providerId="ADAL" clId="{7E5EB6AF-9D82-46FE-8E7A-CD8501CCC7B9}" dt="2024-07-08T15:56:05.482" v="168" actId="20577"/>
          <ac:spMkLst>
            <pc:docMk/>
            <pc:sldMk cId="336587402" sldId="290"/>
            <ac:spMk id="2" creationId="{E1FB756D-EC35-B6F4-BA6A-2DB04EBBDF1B}"/>
          </ac:spMkLst>
        </pc:spChg>
      </pc:sldChg>
      <pc:sldChg chg="addSp modSp new del">
        <pc:chgData name="Li, Shicheng" userId="7425521c-7c11-4331-97d3-6e2702dd7f11" providerId="ADAL" clId="{7E5EB6AF-9D82-46FE-8E7A-CD8501CCC7B9}" dt="2024-07-10T20:48:39.006" v="253" actId="47"/>
        <pc:sldMkLst>
          <pc:docMk/>
          <pc:sldMk cId="381699891" sldId="291"/>
        </pc:sldMkLst>
        <pc:picChg chg="add mod">
          <ac:chgData name="Li, Shicheng" userId="7425521c-7c11-4331-97d3-6e2702dd7f11" providerId="ADAL" clId="{7E5EB6AF-9D82-46FE-8E7A-CD8501CCC7B9}" dt="2024-07-10T20:47:40.562" v="241"/>
          <ac:picMkLst>
            <pc:docMk/>
            <pc:sldMk cId="381699891" sldId="291"/>
            <ac:picMk id="2" creationId="{F3F99D85-8467-7A48-BE93-CB524D24F734}"/>
          </ac:picMkLst>
        </pc:picChg>
        <pc:picChg chg="add mod">
          <ac:chgData name="Li, Shicheng" userId="7425521c-7c11-4331-97d3-6e2702dd7f11" providerId="ADAL" clId="{7E5EB6AF-9D82-46FE-8E7A-CD8501CCC7B9}" dt="2024-07-10T20:47:43.309" v="242"/>
          <ac:picMkLst>
            <pc:docMk/>
            <pc:sldMk cId="381699891" sldId="291"/>
            <ac:picMk id="3" creationId="{ED7C4AF5-7A7C-BCC2-AB8E-136AD896701A}"/>
          </ac:picMkLst>
        </pc:picChg>
      </pc:sldChg>
      <pc:sldChg chg="addSp delSp modSp add mod ord">
        <pc:chgData name="Li, Shicheng" userId="7425521c-7c11-4331-97d3-6e2702dd7f11" providerId="ADAL" clId="{7E5EB6AF-9D82-46FE-8E7A-CD8501CCC7B9}" dt="2024-07-15T20:38:05.962" v="708" actId="207"/>
        <pc:sldMkLst>
          <pc:docMk/>
          <pc:sldMk cId="2196169373" sldId="292"/>
        </pc:sldMkLst>
        <pc:spChg chg="mod">
          <ac:chgData name="Li, Shicheng" userId="7425521c-7c11-4331-97d3-6e2702dd7f11" providerId="ADAL" clId="{7E5EB6AF-9D82-46FE-8E7A-CD8501CCC7B9}" dt="2024-07-15T20:38:05.962" v="708" actId="207"/>
          <ac:spMkLst>
            <pc:docMk/>
            <pc:sldMk cId="2196169373" sldId="292"/>
            <ac:spMk id="5" creationId="{A5A4C966-320C-39F1-540A-2B536DB93527}"/>
          </ac:spMkLst>
        </pc:spChg>
        <pc:picChg chg="add mod modCrop">
          <ac:chgData name="Li, Shicheng" userId="7425521c-7c11-4331-97d3-6e2702dd7f11" providerId="ADAL" clId="{7E5EB6AF-9D82-46FE-8E7A-CD8501CCC7B9}" dt="2024-07-10T20:49:53.091" v="265" actId="1076"/>
          <ac:picMkLst>
            <pc:docMk/>
            <pc:sldMk cId="2196169373" sldId="292"/>
            <ac:picMk id="3" creationId="{98E1F918-BF4F-80D5-7842-E75A974C6ADF}"/>
          </ac:picMkLst>
        </pc:picChg>
        <pc:picChg chg="add mod modCrop">
          <ac:chgData name="Li, Shicheng" userId="7425521c-7c11-4331-97d3-6e2702dd7f11" providerId="ADAL" clId="{7E5EB6AF-9D82-46FE-8E7A-CD8501CCC7B9}" dt="2024-07-10T20:50:12.242" v="267" actId="1076"/>
          <ac:picMkLst>
            <pc:docMk/>
            <pc:sldMk cId="2196169373" sldId="292"/>
            <ac:picMk id="4" creationId="{1E9778E0-9992-6E36-BF4A-83FA05386850}"/>
          </ac:picMkLst>
        </pc:picChg>
        <pc:picChg chg="del">
          <ac:chgData name="Li, Shicheng" userId="7425521c-7c11-4331-97d3-6e2702dd7f11" providerId="ADAL" clId="{7E5EB6AF-9D82-46FE-8E7A-CD8501CCC7B9}" dt="2024-07-10T20:48:12.042" v="246" actId="478"/>
          <ac:picMkLst>
            <pc:docMk/>
            <pc:sldMk cId="2196169373" sldId="292"/>
            <ac:picMk id="12" creationId="{BFC26830-5D1C-FDC4-8FBB-1A58D2023D63}"/>
          </ac:picMkLst>
        </pc:picChg>
        <pc:picChg chg="del">
          <ac:chgData name="Li, Shicheng" userId="7425521c-7c11-4331-97d3-6e2702dd7f11" providerId="ADAL" clId="{7E5EB6AF-9D82-46FE-8E7A-CD8501CCC7B9}" dt="2024-07-10T20:48:13.629" v="247" actId="478"/>
          <ac:picMkLst>
            <pc:docMk/>
            <pc:sldMk cId="2196169373" sldId="292"/>
            <ac:picMk id="16" creationId="{577C420E-FB7C-1386-2776-2F7467F3D5D4}"/>
          </ac:picMkLst>
        </pc:picChg>
      </pc:sldChg>
      <pc:sldChg chg="addSp delSp modSp add mod ord">
        <pc:chgData name="Li, Shicheng" userId="7425521c-7c11-4331-97d3-6e2702dd7f11" providerId="ADAL" clId="{7E5EB6AF-9D82-46FE-8E7A-CD8501CCC7B9}" dt="2024-07-10T21:30:08.216" v="399" actId="20577"/>
        <pc:sldMkLst>
          <pc:docMk/>
          <pc:sldMk cId="1728756197" sldId="293"/>
        </pc:sldMkLst>
        <pc:spChg chg="mod">
          <ac:chgData name="Li, Shicheng" userId="7425521c-7c11-4331-97d3-6e2702dd7f11" providerId="ADAL" clId="{7E5EB6AF-9D82-46FE-8E7A-CD8501CCC7B9}" dt="2024-07-10T21:30:05.407" v="397" actId="20577"/>
          <ac:spMkLst>
            <pc:docMk/>
            <pc:sldMk cId="1728756197" sldId="293"/>
            <ac:spMk id="2" creationId="{001E3F70-DC66-8477-9E54-EC5216071F23}"/>
          </ac:spMkLst>
        </pc:spChg>
        <pc:spChg chg="mod">
          <ac:chgData name="Li, Shicheng" userId="7425521c-7c11-4331-97d3-6e2702dd7f11" providerId="ADAL" clId="{7E5EB6AF-9D82-46FE-8E7A-CD8501CCC7B9}" dt="2024-07-10T21:30:08.216" v="399" actId="20577"/>
          <ac:spMkLst>
            <pc:docMk/>
            <pc:sldMk cId="1728756197" sldId="293"/>
            <ac:spMk id="5" creationId="{A5A4C966-320C-39F1-540A-2B536DB93527}"/>
          </ac:spMkLst>
        </pc:spChg>
        <pc:picChg chg="del">
          <ac:chgData name="Li, Shicheng" userId="7425521c-7c11-4331-97d3-6e2702dd7f11" providerId="ADAL" clId="{7E5EB6AF-9D82-46FE-8E7A-CD8501CCC7B9}" dt="2024-07-10T20:56:47.986" v="302" actId="478"/>
          <ac:picMkLst>
            <pc:docMk/>
            <pc:sldMk cId="1728756197" sldId="293"/>
            <ac:picMk id="3" creationId="{98E1F918-BF4F-80D5-7842-E75A974C6ADF}"/>
          </ac:picMkLst>
        </pc:picChg>
        <pc:picChg chg="del">
          <ac:chgData name="Li, Shicheng" userId="7425521c-7c11-4331-97d3-6e2702dd7f11" providerId="ADAL" clId="{7E5EB6AF-9D82-46FE-8E7A-CD8501CCC7B9}" dt="2024-07-10T20:56:49.726" v="303" actId="478"/>
          <ac:picMkLst>
            <pc:docMk/>
            <pc:sldMk cId="1728756197" sldId="293"/>
            <ac:picMk id="4" creationId="{1E9778E0-9992-6E36-BF4A-83FA05386850}"/>
          </ac:picMkLst>
        </pc:picChg>
        <pc:picChg chg="add mod">
          <ac:chgData name="Li, Shicheng" userId="7425521c-7c11-4331-97d3-6e2702dd7f11" providerId="ADAL" clId="{7E5EB6AF-9D82-46FE-8E7A-CD8501CCC7B9}" dt="2024-07-10T20:59:47.699" v="312" actId="1076"/>
          <ac:picMkLst>
            <pc:docMk/>
            <pc:sldMk cId="1728756197" sldId="293"/>
            <ac:picMk id="11" creationId="{A9BC796E-449A-39D5-20A4-7EFC17C00280}"/>
          </ac:picMkLst>
        </pc:picChg>
        <pc:picChg chg="add mod">
          <ac:chgData name="Li, Shicheng" userId="7425521c-7c11-4331-97d3-6e2702dd7f11" providerId="ADAL" clId="{7E5EB6AF-9D82-46FE-8E7A-CD8501CCC7B9}" dt="2024-07-10T20:59:56.819" v="313" actId="1076"/>
          <ac:picMkLst>
            <pc:docMk/>
            <pc:sldMk cId="1728756197" sldId="293"/>
            <ac:picMk id="13" creationId="{E234E97E-6903-2FF7-D322-05296D387280}"/>
          </ac:picMkLst>
        </pc:picChg>
      </pc:sldChg>
    </pc:docChg>
  </pc:docChgLst>
  <pc:docChgLst>
    <pc:chgData name="Li, Shicheng" userId="7425521c-7c11-4331-97d3-6e2702dd7f11" providerId="ADAL" clId="{46367EA1-E969-4417-955C-09F5E8C271CF}"/>
    <pc:docChg chg="undo redo custSel addSld modSld sldOrd">
      <pc:chgData name="Li, Shicheng" userId="7425521c-7c11-4331-97d3-6e2702dd7f11" providerId="ADAL" clId="{46367EA1-E969-4417-955C-09F5E8C271CF}" dt="2024-06-19T15:31:48.957" v="1042" actId="20577"/>
      <pc:docMkLst>
        <pc:docMk/>
      </pc:docMkLst>
      <pc:sldChg chg="addSp delSp modSp add mod">
        <pc:chgData name="Li, Shicheng" userId="7425521c-7c11-4331-97d3-6e2702dd7f11" providerId="ADAL" clId="{46367EA1-E969-4417-955C-09F5E8C271CF}" dt="2024-06-18T19:41:34.603" v="530" actId="1076"/>
        <pc:sldMkLst>
          <pc:docMk/>
          <pc:sldMk cId="3626113393" sldId="278"/>
        </pc:sldMkLst>
        <pc:spChg chg="mod">
          <ac:chgData name="Li, Shicheng" userId="7425521c-7c11-4331-97d3-6e2702dd7f11" providerId="ADAL" clId="{46367EA1-E969-4417-955C-09F5E8C271CF}" dt="2024-06-18T19:41:30.834" v="529"/>
          <ac:spMkLst>
            <pc:docMk/>
            <pc:sldMk cId="3626113393" sldId="278"/>
            <ac:spMk id="2" creationId="{001E3F70-DC66-8477-9E54-EC5216071F23}"/>
          </ac:spMkLst>
        </pc:spChg>
        <pc:spChg chg="mod">
          <ac:chgData name="Li, Shicheng" userId="7425521c-7c11-4331-97d3-6e2702dd7f11" providerId="ADAL" clId="{46367EA1-E969-4417-955C-09F5E8C271CF}" dt="2024-06-18T19:33:39.245" v="393" actId="20577"/>
          <ac:spMkLst>
            <pc:docMk/>
            <pc:sldMk cId="3626113393" sldId="278"/>
            <ac:spMk id="4" creationId="{B791E31B-51C9-ED56-F00E-638B69F194E5}"/>
          </ac:spMkLst>
        </pc:spChg>
        <pc:spChg chg="add mod">
          <ac:chgData name="Li, Shicheng" userId="7425521c-7c11-4331-97d3-6e2702dd7f11" providerId="ADAL" clId="{46367EA1-E969-4417-955C-09F5E8C271CF}" dt="2024-06-18T19:34:42.140" v="433" actId="1038"/>
          <ac:spMkLst>
            <pc:docMk/>
            <pc:sldMk cId="3626113393" sldId="278"/>
            <ac:spMk id="11" creationId="{08508D76-E113-76D2-EF15-A8745DAE3E6F}"/>
          </ac:spMkLst>
        </pc:spChg>
        <pc:spChg chg="del">
          <ac:chgData name="Li, Shicheng" userId="7425521c-7c11-4331-97d3-6e2702dd7f11" providerId="ADAL" clId="{46367EA1-E969-4417-955C-09F5E8C271CF}" dt="2024-06-18T18:49:14.067" v="2" actId="478"/>
          <ac:spMkLst>
            <pc:docMk/>
            <pc:sldMk cId="3626113393" sldId="278"/>
            <ac:spMk id="12" creationId="{E9DF5AED-3E9A-0281-AE07-2AE3EBCFA635}"/>
          </ac:spMkLst>
        </pc:spChg>
        <pc:spChg chg="add mod">
          <ac:chgData name="Li, Shicheng" userId="7425521c-7c11-4331-97d3-6e2702dd7f11" providerId="ADAL" clId="{46367EA1-E969-4417-955C-09F5E8C271CF}" dt="2024-06-18T19:34:42.140" v="433" actId="1038"/>
          <ac:spMkLst>
            <pc:docMk/>
            <pc:sldMk cId="3626113393" sldId="278"/>
            <ac:spMk id="13" creationId="{725DCD6F-0EDB-3731-6429-5116EC94C0B0}"/>
          </ac:spMkLst>
        </pc:spChg>
        <pc:spChg chg="add mod">
          <ac:chgData name="Li, Shicheng" userId="7425521c-7c11-4331-97d3-6e2702dd7f11" providerId="ADAL" clId="{46367EA1-E969-4417-955C-09F5E8C271CF}" dt="2024-06-18T19:34:42.140" v="433" actId="1038"/>
          <ac:spMkLst>
            <pc:docMk/>
            <pc:sldMk cId="3626113393" sldId="278"/>
            <ac:spMk id="15" creationId="{78F7B72D-7C37-98E9-ADB9-976EDA02F537}"/>
          </ac:spMkLst>
        </pc:spChg>
        <pc:spChg chg="add mod">
          <ac:chgData name="Li, Shicheng" userId="7425521c-7c11-4331-97d3-6e2702dd7f11" providerId="ADAL" clId="{46367EA1-E969-4417-955C-09F5E8C271CF}" dt="2024-06-18T19:34:42.140" v="433" actId="1038"/>
          <ac:spMkLst>
            <pc:docMk/>
            <pc:sldMk cId="3626113393" sldId="278"/>
            <ac:spMk id="16" creationId="{F4603546-65C2-68D6-FC8C-01EBB9A6E4A7}"/>
          </ac:spMkLst>
        </pc:spChg>
        <pc:spChg chg="add mod">
          <ac:chgData name="Li, Shicheng" userId="7425521c-7c11-4331-97d3-6e2702dd7f11" providerId="ADAL" clId="{46367EA1-E969-4417-955C-09F5E8C271CF}" dt="2024-06-18T19:34:42.140" v="433" actId="1038"/>
          <ac:spMkLst>
            <pc:docMk/>
            <pc:sldMk cId="3626113393" sldId="278"/>
            <ac:spMk id="17" creationId="{2D9E12B3-90FE-620D-589F-21D0C341ED8B}"/>
          </ac:spMkLst>
        </pc:spChg>
        <pc:spChg chg="add mod">
          <ac:chgData name="Li, Shicheng" userId="7425521c-7c11-4331-97d3-6e2702dd7f11" providerId="ADAL" clId="{46367EA1-E969-4417-955C-09F5E8C271CF}" dt="2024-06-18T19:34:42.140" v="433" actId="1038"/>
          <ac:spMkLst>
            <pc:docMk/>
            <pc:sldMk cId="3626113393" sldId="278"/>
            <ac:spMk id="18" creationId="{C2AEB075-1EFB-F925-9081-55E8C1A7EFCF}"/>
          </ac:spMkLst>
        </pc:spChg>
        <pc:spChg chg="add mod">
          <ac:chgData name="Li, Shicheng" userId="7425521c-7c11-4331-97d3-6e2702dd7f11" providerId="ADAL" clId="{46367EA1-E969-4417-955C-09F5E8C271CF}" dt="2024-06-18T19:34:42.140" v="433" actId="1038"/>
          <ac:spMkLst>
            <pc:docMk/>
            <pc:sldMk cId="3626113393" sldId="278"/>
            <ac:spMk id="31" creationId="{FB506067-9A14-DE4E-4C1D-DD0893D41DD2}"/>
          </ac:spMkLst>
        </pc:spChg>
        <pc:spChg chg="add mod">
          <ac:chgData name="Li, Shicheng" userId="7425521c-7c11-4331-97d3-6e2702dd7f11" providerId="ADAL" clId="{46367EA1-E969-4417-955C-09F5E8C271CF}" dt="2024-06-18T19:34:42.140" v="433" actId="1038"/>
          <ac:spMkLst>
            <pc:docMk/>
            <pc:sldMk cId="3626113393" sldId="278"/>
            <ac:spMk id="32" creationId="{1BF72CAB-EB5A-83FD-D63B-7AE6545748E7}"/>
          </ac:spMkLst>
        </pc:spChg>
        <pc:spChg chg="add mod">
          <ac:chgData name="Li, Shicheng" userId="7425521c-7c11-4331-97d3-6e2702dd7f11" providerId="ADAL" clId="{46367EA1-E969-4417-955C-09F5E8C271CF}" dt="2024-06-18T19:34:49.996" v="434" actId="1076"/>
          <ac:spMkLst>
            <pc:docMk/>
            <pc:sldMk cId="3626113393" sldId="278"/>
            <ac:spMk id="34" creationId="{F016CAF2-6465-823C-1FC7-A6382EF8572E}"/>
          </ac:spMkLst>
        </pc:spChg>
        <pc:picChg chg="del">
          <ac:chgData name="Li, Shicheng" userId="7425521c-7c11-4331-97d3-6e2702dd7f11" providerId="ADAL" clId="{46367EA1-E969-4417-955C-09F5E8C271CF}" dt="2024-06-18T18:49:10.086" v="1" actId="478"/>
          <ac:picMkLst>
            <pc:docMk/>
            <pc:sldMk cId="3626113393" sldId="278"/>
            <ac:picMk id="5" creationId="{40592829-0953-8687-EB9C-C0C0306F18F3}"/>
          </ac:picMkLst>
        </pc:picChg>
        <pc:picChg chg="add del mod">
          <ac:chgData name="Li, Shicheng" userId="7425521c-7c11-4331-97d3-6e2702dd7f11" providerId="ADAL" clId="{46367EA1-E969-4417-955C-09F5E8C271CF}" dt="2024-06-18T19:02:30.548" v="142" actId="478"/>
          <ac:picMkLst>
            <pc:docMk/>
            <pc:sldMk cId="3626113393" sldId="278"/>
            <ac:picMk id="6" creationId="{576445F0-BD00-6DD4-A968-77934C5D690C}"/>
          </ac:picMkLst>
        </pc:picChg>
        <pc:picChg chg="add mod">
          <ac:chgData name="Li, Shicheng" userId="7425521c-7c11-4331-97d3-6e2702dd7f11" providerId="ADAL" clId="{46367EA1-E969-4417-955C-09F5E8C271CF}" dt="2024-06-18T19:41:34.603" v="530" actId="1076"/>
          <ac:picMkLst>
            <pc:docMk/>
            <pc:sldMk cId="3626113393" sldId="278"/>
            <ac:picMk id="10" creationId="{90F64B60-B7ED-0FB1-0406-C907BF31561F}"/>
          </ac:picMkLst>
        </pc:picChg>
        <pc:cxnChg chg="add mod">
          <ac:chgData name="Li, Shicheng" userId="7425521c-7c11-4331-97d3-6e2702dd7f11" providerId="ADAL" clId="{46367EA1-E969-4417-955C-09F5E8C271CF}" dt="2024-06-18T19:34:42.140" v="433" actId="1038"/>
          <ac:cxnSpMkLst>
            <pc:docMk/>
            <pc:sldMk cId="3626113393" sldId="278"/>
            <ac:cxnSpMk id="20" creationId="{5235B565-2E16-C11B-443C-D882A600D8F9}"/>
          </ac:cxnSpMkLst>
        </pc:cxnChg>
        <pc:cxnChg chg="add mod">
          <ac:chgData name="Li, Shicheng" userId="7425521c-7c11-4331-97d3-6e2702dd7f11" providerId="ADAL" clId="{46367EA1-E969-4417-955C-09F5E8C271CF}" dt="2024-06-18T19:34:42.140" v="433" actId="1038"/>
          <ac:cxnSpMkLst>
            <pc:docMk/>
            <pc:sldMk cId="3626113393" sldId="278"/>
            <ac:cxnSpMk id="22" creationId="{D4243B86-FD14-8F2C-7D63-9799A564886B}"/>
          </ac:cxnSpMkLst>
        </pc:cxnChg>
        <pc:cxnChg chg="add mod">
          <ac:chgData name="Li, Shicheng" userId="7425521c-7c11-4331-97d3-6e2702dd7f11" providerId="ADAL" clId="{46367EA1-E969-4417-955C-09F5E8C271CF}" dt="2024-06-18T19:34:42.140" v="433" actId="1038"/>
          <ac:cxnSpMkLst>
            <pc:docMk/>
            <pc:sldMk cId="3626113393" sldId="278"/>
            <ac:cxnSpMk id="24" creationId="{0377F051-8707-23EB-81D8-1532753598DF}"/>
          </ac:cxnSpMkLst>
        </pc:cxnChg>
        <pc:cxnChg chg="add mod">
          <ac:chgData name="Li, Shicheng" userId="7425521c-7c11-4331-97d3-6e2702dd7f11" providerId="ADAL" clId="{46367EA1-E969-4417-955C-09F5E8C271CF}" dt="2024-06-18T19:34:42.140" v="433" actId="1038"/>
          <ac:cxnSpMkLst>
            <pc:docMk/>
            <pc:sldMk cId="3626113393" sldId="278"/>
            <ac:cxnSpMk id="26" creationId="{97142F32-0409-B4D1-A77D-69216E07F1B8}"/>
          </ac:cxnSpMkLst>
        </pc:cxnChg>
        <pc:cxnChg chg="add mod">
          <ac:chgData name="Li, Shicheng" userId="7425521c-7c11-4331-97d3-6e2702dd7f11" providerId="ADAL" clId="{46367EA1-E969-4417-955C-09F5E8C271CF}" dt="2024-06-18T19:34:42.140" v="433" actId="1038"/>
          <ac:cxnSpMkLst>
            <pc:docMk/>
            <pc:sldMk cId="3626113393" sldId="278"/>
            <ac:cxnSpMk id="28" creationId="{35959DB3-E749-25A6-2836-2A4F4FF03D36}"/>
          </ac:cxnSpMkLst>
        </pc:cxnChg>
        <pc:cxnChg chg="add mod">
          <ac:chgData name="Li, Shicheng" userId="7425521c-7c11-4331-97d3-6e2702dd7f11" providerId="ADAL" clId="{46367EA1-E969-4417-955C-09F5E8C271CF}" dt="2024-06-18T19:34:42.140" v="433" actId="1038"/>
          <ac:cxnSpMkLst>
            <pc:docMk/>
            <pc:sldMk cId="3626113393" sldId="278"/>
            <ac:cxnSpMk id="30" creationId="{2C63E6F7-2645-F26B-4983-37A6FCA55E16}"/>
          </ac:cxnSpMkLst>
        </pc:cxnChg>
        <pc:cxnChg chg="add">
          <ac:chgData name="Li, Shicheng" userId="7425521c-7c11-4331-97d3-6e2702dd7f11" providerId="ADAL" clId="{46367EA1-E969-4417-955C-09F5E8C271CF}" dt="2024-06-18T19:34:55.465" v="435" actId="11529"/>
          <ac:cxnSpMkLst>
            <pc:docMk/>
            <pc:sldMk cId="3626113393" sldId="278"/>
            <ac:cxnSpMk id="36" creationId="{A10C6668-F9D3-8201-C41E-5D1227291A9F}"/>
          </ac:cxnSpMkLst>
        </pc:cxnChg>
        <pc:cxnChg chg="add">
          <ac:chgData name="Li, Shicheng" userId="7425521c-7c11-4331-97d3-6e2702dd7f11" providerId="ADAL" clId="{46367EA1-E969-4417-955C-09F5E8C271CF}" dt="2024-06-18T19:35:03.166" v="436" actId="11529"/>
          <ac:cxnSpMkLst>
            <pc:docMk/>
            <pc:sldMk cId="3626113393" sldId="278"/>
            <ac:cxnSpMk id="38" creationId="{16EFBFF7-524E-6C8D-9A7C-72D7949E0C46}"/>
          </ac:cxnSpMkLst>
        </pc:cxnChg>
      </pc:sldChg>
      <pc:sldChg chg="addSp modSp add mod ord">
        <pc:chgData name="Li, Shicheng" userId="7425521c-7c11-4331-97d3-6e2702dd7f11" providerId="ADAL" clId="{46367EA1-E969-4417-955C-09F5E8C271CF}" dt="2024-06-18T19:40:41.994" v="527" actId="20577"/>
        <pc:sldMkLst>
          <pc:docMk/>
          <pc:sldMk cId="3953875622" sldId="279"/>
        </pc:sldMkLst>
        <pc:spChg chg="mod">
          <ac:chgData name="Li, Shicheng" userId="7425521c-7c11-4331-97d3-6e2702dd7f11" providerId="ADAL" clId="{46367EA1-E969-4417-955C-09F5E8C271CF}" dt="2024-06-18T19:40:41.994" v="527" actId="20577"/>
          <ac:spMkLst>
            <pc:docMk/>
            <pc:sldMk cId="3953875622" sldId="279"/>
            <ac:spMk id="2" creationId="{001E3F70-DC66-8477-9E54-EC5216071F23}"/>
          </ac:spMkLst>
        </pc:spChg>
        <pc:spChg chg="mod">
          <ac:chgData name="Li, Shicheng" userId="7425521c-7c11-4331-97d3-6e2702dd7f11" providerId="ADAL" clId="{46367EA1-E969-4417-955C-09F5E8C271CF}" dt="2024-06-18T19:33:42.622" v="395" actId="20577"/>
          <ac:spMkLst>
            <pc:docMk/>
            <pc:sldMk cId="3953875622" sldId="279"/>
            <ac:spMk id="4" creationId="{B791E31B-51C9-ED56-F00E-638B69F194E5}"/>
          </ac:spMkLst>
        </pc:spChg>
        <pc:spChg chg="add mod">
          <ac:chgData name="Li, Shicheng" userId="7425521c-7c11-4331-97d3-6e2702dd7f11" providerId="ADAL" clId="{46367EA1-E969-4417-955C-09F5E8C271CF}" dt="2024-06-18T19:33:41.904" v="394" actId="20577"/>
          <ac:spMkLst>
            <pc:docMk/>
            <pc:sldMk cId="3953875622" sldId="279"/>
            <ac:spMk id="9" creationId="{9032E204-DF89-F2B8-E9CC-881451B2B7AB}"/>
          </ac:spMkLst>
        </pc:spChg>
        <pc:picChg chg="add mod">
          <ac:chgData name="Li, Shicheng" userId="7425521c-7c11-4331-97d3-6e2702dd7f11" providerId="ADAL" clId="{46367EA1-E969-4417-955C-09F5E8C271CF}" dt="2024-06-18T19:21:18.219" v="246" actId="14100"/>
          <ac:picMkLst>
            <pc:docMk/>
            <pc:sldMk cId="3953875622" sldId="279"/>
            <ac:picMk id="5" creationId="{BF3F9EF2-EBAD-1480-52B4-BF668574DDB4}"/>
          </ac:picMkLst>
        </pc:picChg>
        <pc:picChg chg="mod">
          <ac:chgData name="Li, Shicheng" userId="7425521c-7c11-4331-97d3-6e2702dd7f11" providerId="ADAL" clId="{46367EA1-E969-4417-955C-09F5E8C271CF}" dt="2024-06-18T19:21:49.450" v="253" actId="14100"/>
          <ac:picMkLst>
            <pc:docMk/>
            <pc:sldMk cId="3953875622" sldId="279"/>
            <ac:picMk id="6" creationId="{576445F0-BD00-6DD4-A968-77934C5D690C}"/>
          </ac:picMkLst>
        </pc:picChg>
      </pc:sldChg>
      <pc:sldChg chg="addSp delSp modSp add mod">
        <pc:chgData name="Li, Shicheng" userId="7425521c-7c11-4331-97d3-6e2702dd7f11" providerId="ADAL" clId="{46367EA1-E969-4417-955C-09F5E8C271CF}" dt="2024-06-18T19:40:26.432" v="521"/>
        <pc:sldMkLst>
          <pc:docMk/>
          <pc:sldMk cId="782779783" sldId="280"/>
        </pc:sldMkLst>
        <pc:spChg chg="mod">
          <ac:chgData name="Li, Shicheng" userId="7425521c-7c11-4331-97d3-6e2702dd7f11" providerId="ADAL" clId="{46367EA1-E969-4417-955C-09F5E8C271CF}" dt="2024-06-18T19:40:26.432" v="521"/>
          <ac:spMkLst>
            <pc:docMk/>
            <pc:sldMk cId="782779783" sldId="280"/>
            <ac:spMk id="2" creationId="{001E3F70-DC66-8477-9E54-EC5216071F23}"/>
          </ac:spMkLst>
        </pc:spChg>
        <pc:spChg chg="del">
          <ac:chgData name="Li, Shicheng" userId="7425521c-7c11-4331-97d3-6e2702dd7f11" providerId="ADAL" clId="{46367EA1-E969-4417-955C-09F5E8C271CF}" dt="2024-06-18T18:59:52.806" v="77" actId="478"/>
          <ac:spMkLst>
            <pc:docMk/>
            <pc:sldMk cId="782779783" sldId="280"/>
            <ac:spMk id="4" creationId="{B791E31B-51C9-ED56-F00E-638B69F194E5}"/>
          </ac:spMkLst>
        </pc:spChg>
        <pc:spChg chg="add mod">
          <ac:chgData name="Li, Shicheng" userId="7425521c-7c11-4331-97d3-6e2702dd7f11" providerId="ADAL" clId="{46367EA1-E969-4417-955C-09F5E8C271CF}" dt="2024-06-18T19:33:45.281" v="396" actId="20577"/>
          <ac:spMkLst>
            <pc:docMk/>
            <pc:sldMk cId="782779783" sldId="280"/>
            <ac:spMk id="5" creationId="{9CB0378C-DD29-230A-C449-BB7B8680D2BA}"/>
          </ac:spMkLst>
        </pc:spChg>
        <pc:picChg chg="add del mod">
          <ac:chgData name="Li, Shicheng" userId="7425521c-7c11-4331-97d3-6e2702dd7f11" providerId="ADAL" clId="{46367EA1-E969-4417-955C-09F5E8C271CF}" dt="2024-06-18T19:29:18.550" v="364" actId="478"/>
          <ac:picMkLst>
            <pc:docMk/>
            <pc:sldMk cId="782779783" sldId="280"/>
            <ac:picMk id="3" creationId="{64D34D21-32BF-9E08-EF1A-C726EBE74B31}"/>
          </ac:picMkLst>
        </pc:picChg>
        <pc:picChg chg="del">
          <ac:chgData name="Li, Shicheng" userId="7425521c-7c11-4331-97d3-6e2702dd7f11" providerId="ADAL" clId="{46367EA1-E969-4417-955C-09F5E8C271CF}" dt="2024-06-18T18:59:45.535" v="75" actId="478"/>
          <ac:picMkLst>
            <pc:docMk/>
            <pc:sldMk cId="782779783" sldId="280"/>
            <ac:picMk id="6" creationId="{576445F0-BD00-6DD4-A968-77934C5D690C}"/>
          </ac:picMkLst>
        </pc:picChg>
        <pc:picChg chg="add mod">
          <ac:chgData name="Li, Shicheng" userId="7425521c-7c11-4331-97d3-6e2702dd7f11" providerId="ADAL" clId="{46367EA1-E969-4417-955C-09F5E8C271CF}" dt="2024-06-18T19:29:26.343" v="368" actId="1076"/>
          <ac:picMkLst>
            <pc:docMk/>
            <pc:sldMk cId="782779783" sldId="280"/>
            <ac:picMk id="10" creationId="{069962A3-6AAD-3706-94B6-CBF715DCF8EE}"/>
          </ac:picMkLst>
        </pc:picChg>
      </pc:sldChg>
      <pc:sldChg chg="delSp modSp add mod">
        <pc:chgData name="Li, Shicheng" userId="7425521c-7c11-4331-97d3-6e2702dd7f11" providerId="ADAL" clId="{46367EA1-E969-4417-955C-09F5E8C271CF}" dt="2024-06-19T15:31:48.957" v="1042" actId="20577"/>
        <pc:sldMkLst>
          <pc:docMk/>
          <pc:sldMk cId="2797089115" sldId="281"/>
        </pc:sldMkLst>
        <pc:spChg chg="mod">
          <ac:chgData name="Li, Shicheng" userId="7425521c-7c11-4331-97d3-6e2702dd7f11" providerId="ADAL" clId="{46367EA1-E969-4417-955C-09F5E8C271CF}" dt="2024-06-19T15:31:48.957" v="1042" actId="20577"/>
          <ac:spMkLst>
            <pc:docMk/>
            <pc:sldMk cId="2797089115" sldId="281"/>
            <ac:spMk id="2" creationId="{001E3F70-DC66-8477-9E54-EC5216071F23}"/>
          </ac:spMkLst>
        </pc:spChg>
        <pc:spChg chg="del">
          <ac:chgData name="Li, Shicheng" userId="7425521c-7c11-4331-97d3-6e2702dd7f11" providerId="ADAL" clId="{46367EA1-E969-4417-955C-09F5E8C271CF}" dt="2024-06-18T18:59:55.195" v="78" actId="478"/>
          <ac:spMkLst>
            <pc:docMk/>
            <pc:sldMk cId="2797089115" sldId="281"/>
            <ac:spMk id="4" creationId="{B791E31B-51C9-ED56-F00E-638B69F194E5}"/>
          </ac:spMkLst>
        </pc:spChg>
        <pc:picChg chg="del">
          <ac:chgData name="Li, Shicheng" userId="7425521c-7c11-4331-97d3-6e2702dd7f11" providerId="ADAL" clId="{46367EA1-E969-4417-955C-09F5E8C271CF}" dt="2024-06-18T18:59:46.813" v="76" actId="478"/>
          <ac:picMkLst>
            <pc:docMk/>
            <pc:sldMk cId="2797089115" sldId="281"/>
            <ac:picMk id="6" creationId="{576445F0-BD00-6DD4-A968-77934C5D690C}"/>
          </ac:picMkLst>
        </pc:picChg>
      </pc:sldChg>
      <pc:sldChg chg="addSp modSp add mod">
        <pc:chgData name="Li, Shicheng" userId="7425521c-7c11-4331-97d3-6e2702dd7f11" providerId="ADAL" clId="{46367EA1-E969-4417-955C-09F5E8C271CF}" dt="2024-06-18T19:40:20.203" v="520"/>
        <pc:sldMkLst>
          <pc:docMk/>
          <pc:sldMk cId="1297170163" sldId="282"/>
        </pc:sldMkLst>
        <pc:spChg chg="mod">
          <ac:chgData name="Li, Shicheng" userId="7425521c-7c11-4331-97d3-6e2702dd7f11" providerId="ADAL" clId="{46367EA1-E969-4417-955C-09F5E8C271CF}" dt="2024-06-18T19:40:20.203" v="520"/>
          <ac:spMkLst>
            <pc:docMk/>
            <pc:sldMk cId="1297170163" sldId="282"/>
            <ac:spMk id="2" creationId="{001E3F70-DC66-8477-9E54-EC5216071F23}"/>
          </ac:spMkLst>
        </pc:spChg>
        <pc:spChg chg="add mod">
          <ac:chgData name="Li, Shicheng" userId="7425521c-7c11-4331-97d3-6e2702dd7f11" providerId="ADAL" clId="{46367EA1-E969-4417-955C-09F5E8C271CF}" dt="2024-06-18T19:34:01.457" v="399" actId="20577"/>
          <ac:spMkLst>
            <pc:docMk/>
            <pc:sldMk cId="1297170163" sldId="282"/>
            <ac:spMk id="5" creationId="{FFF631A5-928D-717A-31FC-A6D481BCD3BE}"/>
          </ac:spMkLst>
        </pc:spChg>
        <pc:picChg chg="add mod">
          <ac:chgData name="Li, Shicheng" userId="7425521c-7c11-4331-97d3-6e2702dd7f11" providerId="ADAL" clId="{46367EA1-E969-4417-955C-09F5E8C271CF}" dt="2024-06-18T19:30:18.214" v="375" actId="1076"/>
          <ac:picMkLst>
            <pc:docMk/>
            <pc:sldMk cId="1297170163" sldId="282"/>
            <ac:picMk id="4" creationId="{3E781395-7C43-1DD7-1B92-27E7D394CE4B}"/>
          </ac:picMkLst>
        </pc:picChg>
      </pc:sldChg>
      <pc:sldChg chg="addSp delSp modSp add mod">
        <pc:chgData name="Li, Shicheng" userId="7425521c-7c11-4331-97d3-6e2702dd7f11" providerId="ADAL" clId="{46367EA1-E969-4417-955C-09F5E8C271CF}" dt="2024-06-18T19:40:12.746" v="519"/>
        <pc:sldMkLst>
          <pc:docMk/>
          <pc:sldMk cId="3185644417" sldId="283"/>
        </pc:sldMkLst>
        <pc:spChg chg="mod">
          <ac:chgData name="Li, Shicheng" userId="7425521c-7c11-4331-97d3-6e2702dd7f11" providerId="ADAL" clId="{46367EA1-E969-4417-955C-09F5E8C271CF}" dt="2024-06-18T19:40:12.746" v="519"/>
          <ac:spMkLst>
            <pc:docMk/>
            <pc:sldMk cId="3185644417" sldId="283"/>
            <ac:spMk id="2" creationId="{001E3F70-DC66-8477-9E54-EC5216071F23}"/>
          </ac:spMkLst>
        </pc:spChg>
        <pc:spChg chg="add mod">
          <ac:chgData name="Li, Shicheng" userId="7425521c-7c11-4331-97d3-6e2702dd7f11" providerId="ADAL" clId="{46367EA1-E969-4417-955C-09F5E8C271CF}" dt="2024-06-18T19:37:52.924" v="510" actId="1076"/>
          <ac:spMkLst>
            <pc:docMk/>
            <pc:sldMk cId="3185644417" sldId="283"/>
            <ac:spMk id="4" creationId="{5877D320-11AB-7BBD-A56A-22BF38E4928E}"/>
          </ac:spMkLst>
        </pc:spChg>
        <pc:picChg chg="add mod">
          <ac:chgData name="Li, Shicheng" userId="7425521c-7c11-4331-97d3-6e2702dd7f11" providerId="ADAL" clId="{46367EA1-E969-4417-955C-09F5E8C271CF}" dt="2024-06-18T19:37:57.341" v="511" actId="1076"/>
          <ac:picMkLst>
            <pc:docMk/>
            <pc:sldMk cId="3185644417" sldId="283"/>
            <ac:picMk id="3" creationId="{6EA4C9B3-D6D2-C7BD-BDF7-8434B34B5FA0}"/>
          </ac:picMkLst>
        </pc:picChg>
        <pc:picChg chg="add del mod">
          <ac:chgData name="Li, Shicheng" userId="7425521c-7c11-4331-97d3-6e2702dd7f11" providerId="ADAL" clId="{46367EA1-E969-4417-955C-09F5E8C271CF}" dt="2024-06-18T19:38:26.197" v="516" actId="478"/>
          <ac:picMkLst>
            <pc:docMk/>
            <pc:sldMk cId="3185644417" sldId="283"/>
            <ac:picMk id="5" creationId="{912469B4-8199-7D27-8332-FF37DA7AB22D}"/>
          </ac:picMkLst>
        </pc:picChg>
        <pc:picChg chg="add mod">
          <ac:chgData name="Li, Shicheng" userId="7425521c-7c11-4331-97d3-6e2702dd7f11" providerId="ADAL" clId="{46367EA1-E969-4417-955C-09F5E8C271CF}" dt="2024-06-18T19:38:29.675" v="518" actId="1076"/>
          <ac:picMkLst>
            <pc:docMk/>
            <pc:sldMk cId="3185644417" sldId="283"/>
            <ac:picMk id="6" creationId="{540A97E8-3977-8F3A-F14B-8F29E72601CE}"/>
          </ac:picMkLst>
        </pc:picChg>
      </pc:sldChg>
      <pc:sldChg chg="addSp delSp modSp add mod">
        <pc:chgData name="Li, Shicheng" userId="7425521c-7c11-4331-97d3-6e2702dd7f11" providerId="ADAL" clId="{46367EA1-E969-4417-955C-09F5E8C271CF}" dt="2024-06-19T15:04:36.774" v="869" actId="1076"/>
        <pc:sldMkLst>
          <pc:docMk/>
          <pc:sldMk cId="1472280000" sldId="284"/>
        </pc:sldMkLst>
        <pc:spChg chg="mod">
          <ac:chgData name="Li, Shicheng" userId="7425521c-7c11-4331-97d3-6e2702dd7f11" providerId="ADAL" clId="{46367EA1-E969-4417-955C-09F5E8C271CF}" dt="2024-06-18T22:03:55.993" v="701" actId="20577"/>
          <ac:spMkLst>
            <pc:docMk/>
            <pc:sldMk cId="1472280000" sldId="284"/>
            <ac:spMk id="2" creationId="{001E3F70-DC66-8477-9E54-EC5216071F23}"/>
          </ac:spMkLst>
        </pc:spChg>
        <pc:spChg chg="add mod">
          <ac:chgData name="Li, Shicheng" userId="7425521c-7c11-4331-97d3-6e2702dd7f11" providerId="ADAL" clId="{46367EA1-E969-4417-955C-09F5E8C271CF}" dt="2024-06-19T15:00:13.379" v="822" actId="20577"/>
          <ac:spMkLst>
            <pc:docMk/>
            <pc:sldMk cId="1472280000" sldId="284"/>
            <ac:spMk id="5" creationId="{A5A4C966-320C-39F1-540A-2B536DB93527}"/>
          </ac:spMkLst>
        </pc:spChg>
        <pc:spChg chg="add del mod">
          <ac:chgData name="Li, Shicheng" userId="7425521c-7c11-4331-97d3-6e2702dd7f11" providerId="ADAL" clId="{46367EA1-E969-4417-955C-09F5E8C271CF}" dt="2024-06-18T22:04:05.131" v="704" actId="478"/>
          <ac:spMkLst>
            <pc:docMk/>
            <pc:sldMk cId="1472280000" sldId="284"/>
            <ac:spMk id="6" creationId="{08BA8A82-3711-BB3A-7E47-FF6E57E2D43A}"/>
          </ac:spMkLst>
        </pc:spChg>
        <pc:spChg chg="add del mod">
          <ac:chgData name="Li, Shicheng" userId="7425521c-7c11-4331-97d3-6e2702dd7f11" providerId="ADAL" clId="{46367EA1-E969-4417-955C-09F5E8C271CF}" dt="2024-06-18T22:04:05.131" v="704" actId="478"/>
          <ac:spMkLst>
            <pc:docMk/>
            <pc:sldMk cId="1472280000" sldId="284"/>
            <ac:spMk id="9" creationId="{192A58D3-225A-6D78-8DC3-BCA59DF61911}"/>
          </ac:spMkLst>
        </pc:spChg>
        <pc:picChg chg="add del mod">
          <ac:chgData name="Li, Shicheng" userId="7425521c-7c11-4331-97d3-6e2702dd7f11" providerId="ADAL" clId="{46367EA1-E969-4417-955C-09F5E8C271CF}" dt="2024-06-18T22:04:05.131" v="704" actId="478"/>
          <ac:picMkLst>
            <pc:docMk/>
            <pc:sldMk cId="1472280000" sldId="284"/>
            <ac:picMk id="3" creationId="{CCE3EF72-BA16-2018-486A-F63214ED34AD}"/>
          </ac:picMkLst>
        </pc:picChg>
        <pc:picChg chg="add del mod">
          <ac:chgData name="Li, Shicheng" userId="7425521c-7c11-4331-97d3-6e2702dd7f11" providerId="ADAL" clId="{46367EA1-E969-4417-955C-09F5E8C271CF}" dt="2024-06-18T22:04:05.131" v="704" actId="478"/>
          <ac:picMkLst>
            <pc:docMk/>
            <pc:sldMk cId="1472280000" sldId="284"/>
            <ac:picMk id="4" creationId="{D056ED90-39D8-F7FA-E219-457433E51818}"/>
          </ac:picMkLst>
        </pc:picChg>
        <pc:picChg chg="add del mod">
          <ac:chgData name="Li, Shicheng" userId="7425521c-7c11-4331-97d3-6e2702dd7f11" providerId="ADAL" clId="{46367EA1-E969-4417-955C-09F5E8C271CF}" dt="2024-06-19T15:04:29.515" v="866" actId="478"/>
          <ac:picMkLst>
            <pc:docMk/>
            <pc:sldMk cId="1472280000" sldId="284"/>
            <ac:picMk id="4" creationId="{DE2EE53E-FFA2-4770-6C3B-6515BDA23C37}"/>
          </ac:picMkLst>
        </pc:picChg>
        <pc:picChg chg="add mod">
          <ac:chgData name="Li, Shicheng" userId="7425521c-7c11-4331-97d3-6e2702dd7f11" providerId="ADAL" clId="{46367EA1-E969-4417-955C-09F5E8C271CF}" dt="2024-06-19T15:04:36.774" v="869" actId="1076"/>
          <ac:picMkLst>
            <pc:docMk/>
            <pc:sldMk cId="1472280000" sldId="284"/>
            <ac:picMk id="9" creationId="{8D5565DE-F182-E0B9-7A45-DF1E0B4625CE}"/>
          </ac:picMkLst>
        </pc:picChg>
      </pc:sldChg>
      <pc:sldChg chg="addSp delSp modSp add mod">
        <pc:chgData name="Li, Shicheng" userId="7425521c-7c11-4331-97d3-6e2702dd7f11" providerId="ADAL" clId="{46367EA1-E969-4417-955C-09F5E8C271CF}" dt="2024-06-19T15:03:51.240" v="865" actId="1038"/>
        <pc:sldMkLst>
          <pc:docMk/>
          <pc:sldMk cId="4049957910" sldId="285"/>
        </pc:sldMkLst>
        <pc:spChg chg="mod">
          <ac:chgData name="Li, Shicheng" userId="7425521c-7c11-4331-97d3-6e2702dd7f11" providerId="ADAL" clId="{46367EA1-E969-4417-955C-09F5E8C271CF}" dt="2024-06-19T15:03:51.240" v="865" actId="1038"/>
          <ac:spMkLst>
            <pc:docMk/>
            <pc:sldMk cId="4049957910" sldId="285"/>
            <ac:spMk id="9" creationId="{192A58D3-225A-6D78-8DC3-BCA59DF61911}"/>
          </ac:spMkLst>
        </pc:spChg>
        <pc:picChg chg="del">
          <ac:chgData name="Li, Shicheng" userId="7425521c-7c11-4331-97d3-6e2702dd7f11" providerId="ADAL" clId="{46367EA1-E969-4417-955C-09F5E8C271CF}" dt="2024-06-19T15:01:51.882" v="823" actId="478"/>
          <ac:picMkLst>
            <pc:docMk/>
            <pc:sldMk cId="4049957910" sldId="285"/>
            <ac:picMk id="3" creationId="{CCE3EF72-BA16-2018-486A-F63214ED34AD}"/>
          </ac:picMkLst>
        </pc:picChg>
        <pc:picChg chg="del">
          <ac:chgData name="Li, Shicheng" userId="7425521c-7c11-4331-97d3-6e2702dd7f11" providerId="ADAL" clId="{46367EA1-E969-4417-955C-09F5E8C271CF}" dt="2024-06-19T15:01:52.578" v="824" actId="478"/>
          <ac:picMkLst>
            <pc:docMk/>
            <pc:sldMk cId="4049957910" sldId="285"/>
            <ac:picMk id="4" creationId="{D056ED90-39D8-F7FA-E219-457433E51818}"/>
          </ac:picMkLst>
        </pc:picChg>
        <pc:picChg chg="add mod modCrop">
          <ac:chgData name="Li, Shicheng" userId="7425521c-7c11-4331-97d3-6e2702dd7f11" providerId="ADAL" clId="{46367EA1-E969-4417-955C-09F5E8C271CF}" dt="2024-06-19T15:03:40.674" v="843" actId="1076"/>
          <ac:picMkLst>
            <pc:docMk/>
            <pc:sldMk cId="4049957910" sldId="285"/>
            <ac:picMk id="11" creationId="{97C35CDE-E6C8-62C5-9767-54CCCE2DF5DA}"/>
          </ac:picMkLst>
        </pc:picChg>
        <pc:picChg chg="add mod modCrop">
          <ac:chgData name="Li, Shicheng" userId="7425521c-7c11-4331-97d3-6e2702dd7f11" providerId="ADAL" clId="{46367EA1-E969-4417-955C-09F5E8C271CF}" dt="2024-06-19T15:03:51.240" v="865" actId="1038"/>
          <ac:picMkLst>
            <pc:docMk/>
            <pc:sldMk cId="4049957910" sldId="285"/>
            <ac:picMk id="13" creationId="{8CDE5DBB-2338-5ED8-490A-EB62B456559C}"/>
          </ac:picMkLst>
        </pc:picChg>
      </pc:sldChg>
      <pc:sldChg chg="addSp delSp modSp add mod">
        <pc:chgData name="Li, Shicheng" userId="7425521c-7c11-4331-97d3-6e2702dd7f11" providerId="ADAL" clId="{46367EA1-E969-4417-955C-09F5E8C271CF}" dt="2024-06-19T15:30:47.116" v="1034" actId="20577"/>
        <pc:sldMkLst>
          <pc:docMk/>
          <pc:sldMk cId="1861708718" sldId="286"/>
        </pc:sldMkLst>
        <pc:spChg chg="mod">
          <ac:chgData name="Li, Shicheng" userId="7425521c-7c11-4331-97d3-6e2702dd7f11" providerId="ADAL" clId="{46367EA1-E969-4417-955C-09F5E8C271CF}" dt="2024-06-19T15:16:47.549" v="872" actId="20577"/>
          <ac:spMkLst>
            <pc:docMk/>
            <pc:sldMk cId="1861708718" sldId="286"/>
            <ac:spMk id="2" creationId="{001E3F70-DC66-8477-9E54-EC5216071F23}"/>
          </ac:spMkLst>
        </pc:spChg>
        <pc:spChg chg="mod">
          <ac:chgData name="Li, Shicheng" userId="7425521c-7c11-4331-97d3-6e2702dd7f11" providerId="ADAL" clId="{46367EA1-E969-4417-955C-09F5E8C271CF}" dt="2024-06-19T15:30:47.116" v="1034" actId="20577"/>
          <ac:spMkLst>
            <pc:docMk/>
            <pc:sldMk cId="1861708718" sldId="286"/>
            <ac:spMk id="5" creationId="{A5A4C966-320C-39F1-540A-2B536DB93527}"/>
          </ac:spMkLst>
        </pc:spChg>
        <pc:spChg chg="add mod">
          <ac:chgData name="Li, Shicheng" userId="7425521c-7c11-4331-97d3-6e2702dd7f11" providerId="ADAL" clId="{46367EA1-E969-4417-955C-09F5E8C271CF}" dt="2024-06-19T15:28:40.167" v="894" actId="20577"/>
          <ac:spMkLst>
            <pc:docMk/>
            <pc:sldMk cId="1861708718" sldId="286"/>
            <ac:spMk id="19" creationId="{4FA26463-215F-AF9C-52BB-B2FB58C6E25E}"/>
          </ac:spMkLst>
        </pc:spChg>
        <pc:spChg chg="add mod">
          <ac:chgData name="Li, Shicheng" userId="7425521c-7c11-4331-97d3-6e2702dd7f11" providerId="ADAL" clId="{46367EA1-E969-4417-955C-09F5E8C271CF}" dt="2024-06-19T15:28:44.717" v="896" actId="20577"/>
          <ac:spMkLst>
            <pc:docMk/>
            <pc:sldMk cId="1861708718" sldId="286"/>
            <ac:spMk id="20" creationId="{DBFCCB08-C436-2B4D-E952-2F710E47C66A}"/>
          </ac:spMkLst>
        </pc:spChg>
        <pc:picChg chg="add mod">
          <ac:chgData name="Li, Shicheng" userId="7425521c-7c11-4331-97d3-6e2702dd7f11" providerId="ADAL" clId="{46367EA1-E969-4417-955C-09F5E8C271CF}" dt="2024-06-19T15:17:47.511" v="883" actId="1076"/>
          <ac:picMkLst>
            <pc:docMk/>
            <pc:sldMk cId="1861708718" sldId="286"/>
            <ac:picMk id="4" creationId="{F5BD3E8C-9A67-02C2-98B9-362D49ACBDB7}"/>
          </ac:picMkLst>
        </pc:picChg>
        <pc:picChg chg="del">
          <ac:chgData name="Li, Shicheng" userId="7425521c-7c11-4331-97d3-6e2702dd7f11" providerId="ADAL" clId="{46367EA1-E969-4417-955C-09F5E8C271CF}" dt="2024-06-19T15:16:58.562" v="875" actId="478"/>
          <ac:picMkLst>
            <pc:docMk/>
            <pc:sldMk cId="1861708718" sldId="286"/>
            <ac:picMk id="11" creationId="{97C35CDE-E6C8-62C5-9767-54CCCE2DF5DA}"/>
          </ac:picMkLst>
        </pc:picChg>
        <pc:picChg chg="add mod">
          <ac:chgData name="Li, Shicheng" userId="7425521c-7c11-4331-97d3-6e2702dd7f11" providerId="ADAL" clId="{46367EA1-E969-4417-955C-09F5E8C271CF}" dt="2024-06-19T15:17:52.821" v="884" actId="1076"/>
          <ac:picMkLst>
            <pc:docMk/>
            <pc:sldMk cId="1861708718" sldId="286"/>
            <ac:picMk id="12" creationId="{D9EFFC36-0B37-34B9-13F7-94657784182A}"/>
          </ac:picMkLst>
        </pc:picChg>
        <pc:picChg chg="del">
          <ac:chgData name="Li, Shicheng" userId="7425521c-7c11-4331-97d3-6e2702dd7f11" providerId="ADAL" clId="{46367EA1-E969-4417-955C-09F5E8C271CF}" dt="2024-06-19T15:16:59.060" v="876" actId="478"/>
          <ac:picMkLst>
            <pc:docMk/>
            <pc:sldMk cId="1861708718" sldId="286"/>
            <ac:picMk id="13" creationId="{8CDE5DBB-2338-5ED8-490A-EB62B456559C}"/>
          </ac:picMkLst>
        </pc:picChg>
        <pc:picChg chg="add mod">
          <ac:chgData name="Li, Shicheng" userId="7425521c-7c11-4331-97d3-6e2702dd7f11" providerId="ADAL" clId="{46367EA1-E969-4417-955C-09F5E8C271CF}" dt="2024-06-19T15:27:47.414" v="886" actId="1076"/>
          <ac:picMkLst>
            <pc:docMk/>
            <pc:sldMk cId="1861708718" sldId="286"/>
            <ac:picMk id="16" creationId="{3F7BF0D1-F45F-FE7B-B525-DD22CE195DDD}"/>
          </ac:picMkLst>
        </pc:picChg>
        <pc:picChg chg="add mod">
          <ac:chgData name="Li, Shicheng" userId="7425521c-7c11-4331-97d3-6e2702dd7f11" providerId="ADAL" clId="{46367EA1-E969-4417-955C-09F5E8C271CF}" dt="2024-06-19T15:28:00.973" v="888" actId="1076"/>
          <ac:picMkLst>
            <pc:docMk/>
            <pc:sldMk cId="1861708718" sldId="286"/>
            <ac:picMk id="18" creationId="{AC859D17-420E-3C2D-CDAC-51C89CC42EC6}"/>
          </ac:picMkLst>
        </pc:picChg>
      </pc:sldChg>
    </pc:docChg>
  </pc:docChgLst>
  <pc:docChgLst>
    <pc:chgData name="Li, Shicheng" userId="7425521c-7c11-4331-97d3-6e2702dd7f11" providerId="ADAL" clId="{620F86FA-1D84-4EFC-8EE5-817A9E04ED9D}"/>
    <pc:docChg chg="modSld">
      <pc:chgData name="Li, Shicheng" userId="7425521c-7c11-4331-97d3-6e2702dd7f11" providerId="ADAL" clId="{620F86FA-1D84-4EFC-8EE5-817A9E04ED9D}" dt="2024-07-11T18:20:38.152" v="14" actId="20577"/>
      <pc:docMkLst>
        <pc:docMk/>
      </pc:docMkLst>
      <pc:sldChg chg="modSp mod">
        <pc:chgData name="Li, Shicheng" userId="7425521c-7c11-4331-97d3-6e2702dd7f11" providerId="ADAL" clId="{620F86FA-1D84-4EFC-8EE5-817A9E04ED9D}" dt="2024-07-11T18:20:38.152" v="14" actId="20577"/>
        <pc:sldMkLst>
          <pc:docMk/>
          <pc:sldMk cId="1497024170" sldId="288"/>
        </pc:sldMkLst>
        <pc:spChg chg="mod">
          <ac:chgData name="Li, Shicheng" userId="7425521c-7c11-4331-97d3-6e2702dd7f11" providerId="ADAL" clId="{620F86FA-1D84-4EFC-8EE5-817A9E04ED9D}" dt="2024-07-11T18:20:38.152" v="14" actId="20577"/>
          <ac:spMkLst>
            <pc:docMk/>
            <pc:sldMk cId="1497024170" sldId="288"/>
            <ac:spMk id="5" creationId="{A5A4C966-320C-39F1-540A-2B536DB9352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43E7F-2FBD-4C74-A6A3-71F46B4D3471}"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4800E-572D-484A-AC61-331964E811C9}" type="slidenum">
              <a:rPr lang="en-US" smtClean="0"/>
              <a:t>‹#›</a:t>
            </a:fld>
            <a:endParaRPr lang="en-US"/>
          </a:p>
        </p:txBody>
      </p:sp>
    </p:spTree>
    <p:extLst>
      <p:ext uri="{BB962C8B-B14F-4D97-AF65-F5344CB8AC3E}">
        <p14:creationId xmlns:p14="http://schemas.microsoft.com/office/powerpoint/2010/main" val="690884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a:t>
            </a:fld>
            <a:endParaRPr lang="en-US"/>
          </a:p>
        </p:txBody>
      </p:sp>
    </p:spTree>
    <p:extLst>
      <p:ext uri="{BB962C8B-B14F-4D97-AF65-F5344CB8AC3E}">
        <p14:creationId xmlns:p14="http://schemas.microsoft.com/office/powerpoint/2010/main" val="2665858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Add one more fig for subset2nw</a:t>
            </a:r>
          </a:p>
        </p:txBody>
      </p:sp>
      <p:sp>
        <p:nvSpPr>
          <p:cNvPr id="4" name="Slide Number Placeholder 3"/>
          <p:cNvSpPr>
            <a:spLocks noGrp="1"/>
          </p:cNvSpPr>
          <p:nvPr>
            <p:ph type="sldNum" sz="quarter" idx="5"/>
          </p:nvPr>
        </p:nvSpPr>
        <p:spPr/>
        <p:txBody>
          <a:bodyPr/>
          <a:lstStyle/>
          <a:p>
            <a:fld id="{A115DB88-2ED6-4DFA-8131-A12D0601D980}" type="slidenum">
              <a:rPr lang="en-US" smtClean="0"/>
              <a:t>10</a:t>
            </a:fld>
            <a:endParaRPr lang="en-US"/>
          </a:p>
        </p:txBody>
      </p:sp>
    </p:spTree>
    <p:extLst>
      <p:ext uri="{BB962C8B-B14F-4D97-AF65-F5344CB8AC3E}">
        <p14:creationId xmlns:p14="http://schemas.microsoft.com/office/powerpoint/2010/main" val="2288387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11</a:t>
            </a:fld>
            <a:endParaRPr lang="en-US"/>
          </a:p>
        </p:txBody>
      </p:sp>
    </p:spTree>
    <p:extLst>
      <p:ext uri="{BB962C8B-B14F-4D97-AF65-F5344CB8AC3E}">
        <p14:creationId xmlns:p14="http://schemas.microsoft.com/office/powerpoint/2010/main" val="785459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Bond angle distance    </a:t>
            </a:r>
            <a:r>
              <a:rPr lang="en-US" err="1"/>
              <a:t>phen</a:t>
            </a:r>
            <a:r>
              <a:rPr lang="en-US"/>
              <a:t> with 4 </a:t>
            </a:r>
          </a:p>
        </p:txBody>
      </p:sp>
      <p:sp>
        <p:nvSpPr>
          <p:cNvPr id="4" name="Slide Number Placeholder 3"/>
          <p:cNvSpPr>
            <a:spLocks noGrp="1"/>
          </p:cNvSpPr>
          <p:nvPr>
            <p:ph type="sldNum" sz="quarter" idx="5"/>
          </p:nvPr>
        </p:nvSpPr>
        <p:spPr/>
        <p:txBody>
          <a:bodyPr/>
          <a:lstStyle/>
          <a:p>
            <a:fld id="{F654800E-572D-484A-AC61-331964E811C9}" type="slidenum">
              <a:rPr lang="en-US" smtClean="0"/>
              <a:t>13</a:t>
            </a:fld>
            <a:endParaRPr lang="en-US"/>
          </a:p>
        </p:txBody>
      </p:sp>
    </p:spTree>
    <p:extLst>
      <p:ext uri="{BB962C8B-B14F-4D97-AF65-F5344CB8AC3E}">
        <p14:creationId xmlns:p14="http://schemas.microsoft.com/office/powerpoint/2010/main" val="3310390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14</a:t>
            </a:fld>
            <a:endParaRPr lang="en-US"/>
          </a:p>
        </p:txBody>
      </p:sp>
    </p:spTree>
    <p:extLst>
      <p:ext uri="{BB962C8B-B14F-4D97-AF65-F5344CB8AC3E}">
        <p14:creationId xmlns:p14="http://schemas.microsoft.com/office/powerpoint/2010/main" val="3722579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15</a:t>
            </a:fld>
            <a:endParaRPr lang="en-US"/>
          </a:p>
        </p:txBody>
      </p:sp>
    </p:spTree>
    <p:extLst>
      <p:ext uri="{BB962C8B-B14F-4D97-AF65-F5344CB8AC3E}">
        <p14:creationId xmlns:p14="http://schemas.microsoft.com/office/powerpoint/2010/main" val="2652936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16</a:t>
            </a:fld>
            <a:endParaRPr lang="en-US"/>
          </a:p>
        </p:txBody>
      </p:sp>
    </p:spTree>
    <p:extLst>
      <p:ext uri="{BB962C8B-B14F-4D97-AF65-F5344CB8AC3E}">
        <p14:creationId xmlns:p14="http://schemas.microsoft.com/office/powerpoint/2010/main" val="2663723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2</a:t>
            </a:fld>
            <a:endParaRPr lang="en-US"/>
          </a:p>
        </p:txBody>
      </p:sp>
    </p:spTree>
    <p:extLst>
      <p:ext uri="{BB962C8B-B14F-4D97-AF65-F5344CB8AC3E}">
        <p14:creationId xmlns:p14="http://schemas.microsoft.com/office/powerpoint/2010/main" val="31142625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How many nitrate and water in first shell  at </a:t>
            </a:r>
            <a:r>
              <a:rPr lang="en-US" err="1"/>
              <a:t>leat</a:t>
            </a:r>
            <a:r>
              <a:rPr lang="en-US"/>
              <a:t> one nitrate with phen</a:t>
            </a:r>
          </a:p>
          <a:p>
            <a:r>
              <a:rPr lang="en-US"/>
              <a:t>Remove subset2 in b</a:t>
            </a:r>
          </a:p>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3</a:t>
            </a:fld>
            <a:endParaRPr lang="en-US"/>
          </a:p>
        </p:txBody>
      </p:sp>
    </p:spTree>
    <p:extLst>
      <p:ext uri="{BB962C8B-B14F-4D97-AF65-F5344CB8AC3E}">
        <p14:creationId xmlns:p14="http://schemas.microsoft.com/office/powerpoint/2010/main" val="3284303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4</a:t>
            </a:fld>
            <a:endParaRPr lang="en-US"/>
          </a:p>
        </p:txBody>
      </p:sp>
    </p:spTree>
    <p:extLst>
      <p:ext uri="{BB962C8B-B14F-4D97-AF65-F5344CB8AC3E}">
        <p14:creationId xmlns:p14="http://schemas.microsoft.com/office/powerpoint/2010/main" val="3784047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5</a:t>
            </a:fld>
            <a:endParaRPr lang="en-US"/>
          </a:p>
        </p:txBody>
      </p:sp>
    </p:spTree>
    <p:extLst>
      <p:ext uri="{BB962C8B-B14F-4D97-AF65-F5344CB8AC3E}">
        <p14:creationId xmlns:p14="http://schemas.microsoft.com/office/powerpoint/2010/main" val="289016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6</a:t>
            </a:fld>
            <a:endParaRPr lang="en-US"/>
          </a:p>
        </p:txBody>
      </p:sp>
    </p:spTree>
    <p:extLst>
      <p:ext uri="{BB962C8B-B14F-4D97-AF65-F5344CB8AC3E}">
        <p14:creationId xmlns:p14="http://schemas.microsoft.com/office/powerpoint/2010/main" val="3951984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7</a:t>
            </a:fld>
            <a:endParaRPr lang="en-US"/>
          </a:p>
        </p:txBody>
      </p:sp>
    </p:spTree>
    <p:extLst>
      <p:ext uri="{BB962C8B-B14F-4D97-AF65-F5344CB8AC3E}">
        <p14:creationId xmlns:p14="http://schemas.microsoft.com/office/powerpoint/2010/main" val="2151041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8</a:t>
            </a:fld>
            <a:endParaRPr lang="en-US"/>
          </a:p>
        </p:txBody>
      </p:sp>
    </p:spTree>
    <p:extLst>
      <p:ext uri="{BB962C8B-B14F-4D97-AF65-F5344CB8AC3E}">
        <p14:creationId xmlns:p14="http://schemas.microsoft.com/office/powerpoint/2010/main" val="2872478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115DB88-2ED6-4DFA-8131-A12D0601D980}" type="slidenum">
              <a:rPr lang="en-US" smtClean="0"/>
              <a:t>9</a:t>
            </a:fld>
            <a:endParaRPr lang="en-US"/>
          </a:p>
        </p:txBody>
      </p:sp>
    </p:spTree>
    <p:extLst>
      <p:ext uri="{BB962C8B-B14F-4D97-AF65-F5344CB8AC3E}">
        <p14:creationId xmlns:p14="http://schemas.microsoft.com/office/powerpoint/2010/main" val="36701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8BFA-BF07-CD72-5EAD-7269860A5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AC60D8-F38C-6346-2D51-493893206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F16A20-DD05-F112-FC42-162FC78E3858}"/>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5" name="Footer Placeholder 4">
            <a:extLst>
              <a:ext uri="{FF2B5EF4-FFF2-40B4-BE49-F238E27FC236}">
                <a16:creationId xmlns:a16="http://schemas.microsoft.com/office/drawing/2014/main" id="{5C152EA2-61A9-B4B5-62DA-34A2E0704B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8575C-5B73-D252-8652-B782D638AE6A}"/>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742543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62D8F-F6CD-FB84-B29B-9F178D398F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C43B49-5D1F-E138-95E6-AD43EEE24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CE838-D90A-1AEB-3611-DCCE7DA71496}"/>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5" name="Footer Placeholder 4">
            <a:extLst>
              <a:ext uri="{FF2B5EF4-FFF2-40B4-BE49-F238E27FC236}">
                <a16:creationId xmlns:a16="http://schemas.microsoft.com/office/drawing/2014/main" id="{766432A5-19E7-8CF5-A293-A6EACEC21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B64D0-5C41-8F60-DDA0-5C3E34639DB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4097009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427580-30C8-44B1-8FD5-FC1CAC95DE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1A5C2E-D599-D5BC-7015-6791A4085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E4B58E-A5A2-640C-B8CD-03B604D05B51}"/>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5" name="Footer Placeholder 4">
            <a:extLst>
              <a:ext uri="{FF2B5EF4-FFF2-40B4-BE49-F238E27FC236}">
                <a16:creationId xmlns:a16="http://schemas.microsoft.com/office/drawing/2014/main" id="{C8C8786A-3F17-B6F0-E626-E7F108490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7A74F8-8AA3-088B-375A-08A88AED3A2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28373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76AC0-85D3-C8D0-0BAE-A796CF3B75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9AD91-0116-40C2-73CA-B85806F6BF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15948-4CF8-06E5-50B9-F0FD39A79E75}"/>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5" name="Footer Placeholder 4">
            <a:extLst>
              <a:ext uri="{FF2B5EF4-FFF2-40B4-BE49-F238E27FC236}">
                <a16:creationId xmlns:a16="http://schemas.microsoft.com/office/drawing/2014/main" id="{B8D6D66E-70E4-BDD1-7BF0-FC2A56557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6706E0-9AC1-FC4C-51A6-37D7104A3786}"/>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837254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CCD0-EF75-E55A-618C-106A3D55DE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4F840-26EA-8834-F2DB-2B357139239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DF3CCC-FCBE-B563-BEDA-F66DA3068156}"/>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5" name="Footer Placeholder 4">
            <a:extLst>
              <a:ext uri="{FF2B5EF4-FFF2-40B4-BE49-F238E27FC236}">
                <a16:creationId xmlns:a16="http://schemas.microsoft.com/office/drawing/2014/main" id="{D55C4E9A-A354-9E47-7DE3-13D17D05D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FB51DC-1220-279D-B18B-CABAE4FAC25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453666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0073-9E32-C3D9-0161-4D9F73C19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39A02-3B32-2A8A-B13C-863620935B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501433-36DD-D00F-0993-BCFF42A3FA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44C7DD-29A4-28FB-E549-0E2542EDFE0F}"/>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6" name="Footer Placeholder 5">
            <a:extLst>
              <a:ext uri="{FF2B5EF4-FFF2-40B4-BE49-F238E27FC236}">
                <a16:creationId xmlns:a16="http://schemas.microsoft.com/office/drawing/2014/main" id="{6756DA05-5422-96D7-0AE3-1A1954347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A47D9F-AD30-FC69-FA3D-644F03C840CD}"/>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1631959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00CA-5AE3-FB7A-00A6-E057A0BC6A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D225C-C89E-D372-8086-EFE0A0AE46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98B523-B9D0-0DB7-1A5D-F99A3AA068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DAADFE-3DE9-AB1F-DCEF-CDD545115F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12AE78-9A68-A9F4-4405-95A1836694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C02C0D-B27F-98FE-1F4A-6444BD8E95BF}"/>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8" name="Footer Placeholder 7">
            <a:extLst>
              <a:ext uri="{FF2B5EF4-FFF2-40B4-BE49-F238E27FC236}">
                <a16:creationId xmlns:a16="http://schemas.microsoft.com/office/drawing/2014/main" id="{FDA27A70-E725-C39D-8591-A5F343091E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39A97F-29A9-BF64-19B2-39DCBA89A1CF}"/>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880157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BF14-CAF3-2937-DB9D-D82757823E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44444-5D12-4107-F33F-6BF0C080747B}"/>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4" name="Footer Placeholder 3">
            <a:extLst>
              <a:ext uri="{FF2B5EF4-FFF2-40B4-BE49-F238E27FC236}">
                <a16:creationId xmlns:a16="http://schemas.microsoft.com/office/drawing/2014/main" id="{5DF0B4C0-A191-B05E-77F2-548DB8E6F0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85470F-DF29-87C5-202D-70FABB33486C}"/>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69006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BF733-7498-AC42-E8C0-421EA9E8BBDC}"/>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3" name="Footer Placeholder 2">
            <a:extLst>
              <a:ext uri="{FF2B5EF4-FFF2-40B4-BE49-F238E27FC236}">
                <a16:creationId xmlns:a16="http://schemas.microsoft.com/office/drawing/2014/main" id="{00F0F608-B644-EB0A-3EBC-C068D97AAF0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B4AE47-4D25-51FC-F23E-328ECBB357B9}"/>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318196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C285-F0CF-2981-C978-8D339C0C08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B67022-004B-CF7F-C5B2-A55CEC517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E630C1-1097-0884-F5F8-DB033DAAC6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56295-C7BD-D1B8-2F1C-AB227B6CF8FF}"/>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6" name="Footer Placeholder 5">
            <a:extLst>
              <a:ext uri="{FF2B5EF4-FFF2-40B4-BE49-F238E27FC236}">
                <a16:creationId xmlns:a16="http://schemas.microsoft.com/office/drawing/2014/main" id="{BD87F37F-D3C2-2E0F-FCF3-42548339D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7D0898-573A-C4F9-F4E6-4E17F1436770}"/>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049905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0BC8-5CA3-D274-9E00-2A3B8397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6CD3AD-30EF-E41F-4341-112BE9222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A68D1-EB20-CFE3-28D6-6B453660B7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44117-E22F-A15C-4DFB-17948AD58E64}"/>
              </a:ext>
            </a:extLst>
          </p:cNvPr>
          <p:cNvSpPr>
            <a:spLocks noGrp="1"/>
          </p:cNvSpPr>
          <p:nvPr>
            <p:ph type="dt" sz="half" idx="10"/>
          </p:nvPr>
        </p:nvSpPr>
        <p:spPr/>
        <p:txBody>
          <a:bodyPr/>
          <a:lstStyle/>
          <a:p>
            <a:fld id="{95396F27-02BC-4467-B681-1C6B8C3FCDB1}" type="datetimeFigureOut">
              <a:rPr lang="en-US" smtClean="0"/>
              <a:t>7/15/2024</a:t>
            </a:fld>
            <a:endParaRPr lang="en-US"/>
          </a:p>
        </p:txBody>
      </p:sp>
      <p:sp>
        <p:nvSpPr>
          <p:cNvPr id="6" name="Footer Placeholder 5">
            <a:extLst>
              <a:ext uri="{FF2B5EF4-FFF2-40B4-BE49-F238E27FC236}">
                <a16:creationId xmlns:a16="http://schemas.microsoft.com/office/drawing/2014/main" id="{7D787C26-1274-80FB-BFF2-BC6B0F12B3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B13E06-056E-1D34-88AD-2C4A63AB508B}"/>
              </a:ext>
            </a:extLst>
          </p:cNvPr>
          <p:cNvSpPr>
            <a:spLocks noGrp="1"/>
          </p:cNvSpPr>
          <p:nvPr>
            <p:ph type="sldNum" sz="quarter" idx="12"/>
          </p:nvPr>
        </p:nvSpPr>
        <p:spPr/>
        <p:txBody>
          <a:bodyPr/>
          <a:lstStyle/>
          <a:p>
            <a:fld id="{EE7E07DE-EA05-4A26-B13C-AA000D42D243}" type="slidenum">
              <a:rPr lang="en-US" smtClean="0"/>
              <a:t>‹#›</a:t>
            </a:fld>
            <a:endParaRPr lang="en-US"/>
          </a:p>
        </p:txBody>
      </p:sp>
    </p:spTree>
    <p:extLst>
      <p:ext uri="{BB962C8B-B14F-4D97-AF65-F5344CB8AC3E}">
        <p14:creationId xmlns:p14="http://schemas.microsoft.com/office/powerpoint/2010/main" val="2704356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FDEDE-7F7D-237F-4224-3538856751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F292C2-29B1-A4FB-340E-CD40997F18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2713E-9509-C2E9-92CC-3698F0F1DC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396F27-02BC-4467-B681-1C6B8C3FCDB1}" type="datetimeFigureOut">
              <a:rPr lang="en-US" smtClean="0"/>
              <a:t>7/15/2024</a:t>
            </a:fld>
            <a:endParaRPr lang="en-US"/>
          </a:p>
        </p:txBody>
      </p:sp>
      <p:sp>
        <p:nvSpPr>
          <p:cNvPr id="5" name="Footer Placeholder 4">
            <a:extLst>
              <a:ext uri="{FF2B5EF4-FFF2-40B4-BE49-F238E27FC236}">
                <a16:creationId xmlns:a16="http://schemas.microsoft.com/office/drawing/2014/main" id="{9881C790-8683-6C64-6986-D8A4FB499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0C77A00-FD67-3F09-909C-458EC53F6C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7E07DE-EA05-4A26-B13C-AA000D42D243}" type="slidenum">
              <a:rPr lang="en-US" smtClean="0"/>
              <a:t>‹#›</a:t>
            </a:fld>
            <a:endParaRPr lang="en-US"/>
          </a:p>
        </p:txBody>
      </p:sp>
    </p:spTree>
    <p:extLst>
      <p:ext uri="{BB962C8B-B14F-4D97-AF65-F5344CB8AC3E}">
        <p14:creationId xmlns:p14="http://schemas.microsoft.com/office/powerpoint/2010/main" val="7121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emf"/><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1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4.emf"/><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 (old)</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1.</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29891 crystal structures of subset2 (mononuclear Ln complexes), 8991 crystal structures of subset2w (Ln complexes with water in first shell) and 4209 crystal structures of subset2n (Ln complexes with nitrate in first shell) .</a:t>
            </a:r>
          </a:p>
        </p:txBody>
      </p:sp>
      <p:pic>
        <p:nvPicPr>
          <p:cNvPr id="10" name="Picture 9">
            <a:extLst>
              <a:ext uri="{FF2B5EF4-FFF2-40B4-BE49-F238E27FC236}">
                <a16:creationId xmlns:a16="http://schemas.microsoft.com/office/drawing/2014/main" id="{90F64B60-B7ED-0FB1-0406-C907BF31561F}"/>
              </a:ext>
            </a:extLst>
          </p:cNvPr>
          <p:cNvPicPr>
            <a:picLocks noChangeAspect="1"/>
          </p:cNvPicPr>
          <p:nvPr/>
        </p:nvPicPr>
        <p:blipFill rotWithShape="1">
          <a:blip r:embed="rId4"/>
          <a:srcRect l="8029" t="9037" r="13488" b="11368"/>
          <a:stretch/>
        </p:blipFill>
        <p:spPr>
          <a:xfrm>
            <a:off x="575284" y="1326186"/>
            <a:ext cx="4980007" cy="3863472"/>
          </a:xfrm>
          <a:prstGeom prst="rect">
            <a:avLst/>
          </a:prstGeom>
        </p:spPr>
      </p:pic>
      <p:sp>
        <p:nvSpPr>
          <p:cNvPr id="11" name="TextBox 10">
            <a:extLst>
              <a:ext uri="{FF2B5EF4-FFF2-40B4-BE49-F238E27FC236}">
                <a16:creationId xmlns:a16="http://schemas.microsoft.com/office/drawing/2014/main" id="{08508D76-E113-76D2-EF15-A8745DAE3E6F}"/>
              </a:ext>
            </a:extLst>
          </p:cNvPr>
          <p:cNvSpPr txBox="1"/>
          <p:nvPr/>
        </p:nvSpPr>
        <p:spPr>
          <a:xfrm>
            <a:off x="8549940" y="1508378"/>
            <a:ext cx="987771" cy="369332"/>
          </a:xfrm>
          <a:prstGeom prst="rect">
            <a:avLst/>
          </a:prstGeom>
          <a:noFill/>
        </p:spPr>
        <p:txBody>
          <a:bodyPr wrap="none" rtlCol="0">
            <a:spAutoFit/>
          </a:bodyPr>
          <a:lstStyle/>
          <a:p>
            <a:r>
              <a:rPr lang="en-US" altLang="zh-CN"/>
              <a:t>subset2</a:t>
            </a:r>
            <a:endParaRPr lang="en-US"/>
          </a:p>
        </p:txBody>
      </p:sp>
      <p:sp>
        <p:nvSpPr>
          <p:cNvPr id="13" name="TextBox 12">
            <a:extLst>
              <a:ext uri="{FF2B5EF4-FFF2-40B4-BE49-F238E27FC236}">
                <a16:creationId xmlns:a16="http://schemas.microsoft.com/office/drawing/2014/main" id="{725DCD6F-0EDB-3731-6429-5116EC94C0B0}"/>
              </a:ext>
            </a:extLst>
          </p:cNvPr>
          <p:cNvSpPr txBox="1"/>
          <p:nvPr/>
        </p:nvSpPr>
        <p:spPr>
          <a:xfrm>
            <a:off x="7510433" y="2250095"/>
            <a:ext cx="1114408" cy="369332"/>
          </a:xfrm>
          <a:prstGeom prst="rect">
            <a:avLst/>
          </a:prstGeom>
          <a:noFill/>
        </p:spPr>
        <p:txBody>
          <a:bodyPr wrap="none" rtlCol="0">
            <a:spAutoFit/>
          </a:bodyPr>
          <a:lstStyle/>
          <a:p>
            <a:r>
              <a:rPr lang="en-US"/>
              <a:t>subset2n</a:t>
            </a:r>
          </a:p>
        </p:txBody>
      </p:sp>
      <p:sp>
        <p:nvSpPr>
          <p:cNvPr id="15" name="TextBox 14">
            <a:extLst>
              <a:ext uri="{FF2B5EF4-FFF2-40B4-BE49-F238E27FC236}">
                <a16:creationId xmlns:a16="http://schemas.microsoft.com/office/drawing/2014/main" id="{78F7B72D-7C37-98E9-ADB9-976EDA02F537}"/>
              </a:ext>
            </a:extLst>
          </p:cNvPr>
          <p:cNvSpPr txBox="1"/>
          <p:nvPr/>
        </p:nvSpPr>
        <p:spPr>
          <a:xfrm>
            <a:off x="9481224" y="2258005"/>
            <a:ext cx="1154483" cy="369332"/>
          </a:xfrm>
          <a:prstGeom prst="rect">
            <a:avLst/>
          </a:prstGeom>
          <a:noFill/>
        </p:spPr>
        <p:txBody>
          <a:bodyPr wrap="none" rtlCol="0">
            <a:spAutoFit/>
          </a:bodyPr>
          <a:lstStyle/>
          <a:p>
            <a:r>
              <a:rPr lang="en-US"/>
              <a:t>subset2w</a:t>
            </a:r>
          </a:p>
        </p:txBody>
      </p:sp>
      <p:sp>
        <p:nvSpPr>
          <p:cNvPr id="16" name="TextBox 15">
            <a:extLst>
              <a:ext uri="{FF2B5EF4-FFF2-40B4-BE49-F238E27FC236}">
                <a16:creationId xmlns:a16="http://schemas.microsoft.com/office/drawing/2014/main" id="{F4603546-65C2-68D6-FC8C-01EBB9A6E4A7}"/>
              </a:ext>
            </a:extLst>
          </p:cNvPr>
          <p:cNvSpPr txBox="1"/>
          <p:nvPr/>
        </p:nvSpPr>
        <p:spPr>
          <a:xfrm>
            <a:off x="7075250" y="3314490"/>
            <a:ext cx="1531958" cy="369332"/>
          </a:xfrm>
          <a:prstGeom prst="rect">
            <a:avLst/>
          </a:prstGeom>
          <a:noFill/>
        </p:spPr>
        <p:txBody>
          <a:bodyPr wrap="none" rtlCol="0">
            <a:spAutoFit/>
          </a:bodyPr>
          <a:lstStyle/>
          <a:p>
            <a:r>
              <a:rPr lang="en-US"/>
              <a:t>subset2n_org</a:t>
            </a:r>
          </a:p>
        </p:txBody>
      </p:sp>
      <p:sp>
        <p:nvSpPr>
          <p:cNvPr id="17" name="TextBox 16">
            <a:extLst>
              <a:ext uri="{FF2B5EF4-FFF2-40B4-BE49-F238E27FC236}">
                <a16:creationId xmlns:a16="http://schemas.microsoft.com/office/drawing/2014/main" id="{2D9E12B3-90FE-620D-589F-21D0C341ED8B}"/>
              </a:ext>
            </a:extLst>
          </p:cNvPr>
          <p:cNvSpPr txBox="1"/>
          <p:nvPr/>
        </p:nvSpPr>
        <p:spPr>
          <a:xfrm>
            <a:off x="9537711" y="3362564"/>
            <a:ext cx="1572033" cy="369332"/>
          </a:xfrm>
          <a:prstGeom prst="rect">
            <a:avLst/>
          </a:prstGeom>
          <a:noFill/>
        </p:spPr>
        <p:txBody>
          <a:bodyPr wrap="none" rtlCol="0">
            <a:spAutoFit/>
          </a:bodyPr>
          <a:lstStyle/>
          <a:p>
            <a:r>
              <a:rPr lang="en-US"/>
              <a:t>subset2w_org</a:t>
            </a:r>
          </a:p>
        </p:txBody>
      </p:sp>
      <p:sp>
        <p:nvSpPr>
          <p:cNvPr id="18" name="TextBox 17">
            <a:extLst>
              <a:ext uri="{FF2B5EF4-FFF2-40B4-BE49-F238E27FC236}">
                <a16:creationId xmlns:a16="http://schemas.microsoft.com/office/drawing/2014/main" id="{C2AEB075-1EFB-F925-9081-55E8C1A7EFCF}"/>
              </a:ext>
            </a:extLst>
          </p:cNvPr>
          <p:cNvSpPr txBox="1"/>
          <p:nvPr/>
        </p:nvSpPr>
        <p:spPr>
          <a:xfrm>
            <a:off x="8132775" y="4467124"/>
            <a:ext cx="1804468" cy="369332"/>
          </a:xfrm>
          <a:prstGeom prst="rect">
            <a:avLst/>
          </a:prstGeom>
          <a:noFill/>
        </p:spPr>
        <p:txBody>
          <a:bodyPr wrap="none" rtlCol="0">
            <a:spAutoFit/>
          </a:bodyPr>
          <a:lstStyle/>
          <a:p>
            <a:r>
              <a:rPr lang="en-US"/>
              <a:t>subset2n_w_org</a:t>
            </a:r>
          </a:p>
        </p:txBody>
      </p:sp>
      <p:cxnSp>
        <p:nvCxnSpPr>
          <p:cNvPr id="20" name="Straight Arrow Connector 19">
            <a:extLst>
              <a:ext uri="{FF2B5EF4-FFF2-40B4-BE49-F238E27FC236}">
                <a16:creationId xmlns:a16="http://schemas.microsoft.com/office/drawing/2014/main" id="{5235B565-2E16-C11B-443C-D882A600D8F9}"/>
              </a:ext>
            </a:extLst>
          </p:cNvPr>
          <p:cNvCxnSpPr>
            <a:stCxn id="11" idx="2"/>
            <a:endCxn id="13" idx="0"/>
          </p:cNvCxnSpPr>
          <p:nvPr/>
        </p:nvCxnSpPr>
        <p:spPr>
          <a:xfrm flipH="1">
            <a:off x="8067637" y="1877710"/>
            <a:ext cx="976189" cy="3723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D4243B86-FD14-8F2C-7D63-9799A564886B}"/>
              </a:ext>
            </a:extLst>
          </p:cNvPr>
          <p:cNvCxnSpPr>
            <a:stCxn id="11" idx="2"/>
            <a:endCxn id="15" idx="0"/>
          </p:cNvCxnSpPr>
          <p:nvPr/>
        </p:nvCxnSpPr>
        <p:spPr>
          <a:xfrm>
            <a:off x="9043826" y="1877710"/>
            <a:ext cx="1014640" cy="380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377F051-8707-23EB-81D8-1532753598DF}"/>
              </a:ext>
            </a:extLst>
          </p:cNvPr>
          <p:cNvCxnSpPr>
            <a:stCxn id="13" idx="2"/>
            <a:endCxn id="16" idx="0"/>
          </p:cNvCxnSpPr>
          <p:nvPr/>
        </p:nvCxnSpPr>
        <p:spPr>
          <a:xfrm flipH="1">
            <a:off x="7841229" y="2619427"/>
            <a:ext cx="226408" cy="6950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97142F32-0409-B4D1-A77D-69216E07F1B8}"/>
              </a:ext>
            </a:extLst>
          </p:cNvPr>
          <p:cNvCxnSpPr>
            <a:stCxn id="15" idx="2"/>
            <a:endCxn id="17" idx="0"/>
          </p:cNvCxnSpPr>
          <p:nvPr/>
        </p:nvCxnSpPr>
        <p:spPr>
          <a:xfrm>
            <a:off x="10058466" y="2627337"/>
            <a:ext cx="265262" cy="7352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35959DB3-E749-25A6-2836-2A4F4FF03D36}"/>
              </a:ext>
            </a:extLst>
          </p:cNvPr>
          <p:cNvCxnSpPr>
            <a:stCxn id="16" idx="2"/>
            <a:endCxn id="18" idx="0"/>
          </p:cNvCxnSpPr>
          <p:nvPr/>
        </p:nvCxnSpPr>
        <p:spPr>
          <a:xfrm>
            <a:off x="7841229" y="3683822"/>
            <a:ext cx="1193780"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2C63E6F7-2645-F26B-4983-37A6FCA55E16}"/>
              </a:ext>
            </a:extLst>
          </p:cNvPr>
          <p:cNvCxnSpPr>
            <a:stCxn id="17" idx="2"/>
            <a:endCxn id="18" idx="0"/>
          </p:cNvCxnSpPr>
          <p:nvPr/>
        </p:nvCxnSpPr>
        <p:spPr>
          <a:xfrm flipH="1">
            <a:off x="9035009" y="3731896"/>
            <a:ext cx="1288719" cy="735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FB506067-9A14-DE4E-4C1D-DD0893D41DD2}"/>
              </a:ext>
            </a:extLst>
          </p:cNvPr>
          <p:cNvSpPr txBox="1"/>
          <p:nvPr/>
        </p:nvSpPr>
        <p:spPr>
          <a:xfrm>
            <a:off x="6653719" y="4467124"/>
            <a:ext cx="184731" cy="369332"/>
          </a:xfrm>
          <a:prstGeom prst="rect">
            <a:avLst/>
          </a:prstGeom>
          <a:noFill/>
        </p:spPr>
        <p:txBody>
          <a:bodyPr wrap="none" rtlCol="0">
            <a:spAutoFit/>
          </a:bodyPr>
          <a:lstStyle/>
          <a:p>
            <a:endParaRPr lang="en-US"/>
          </a:p>
        </p:txBody>
      </p:sp>
      <p:sp>
        <p:nvSpPr>
          <p:cNvPr id="32" name="TextBox 31">
            <a:extLst>
              <a:ext uri="{FF2B5EF4-FFF2-40B4-BE49-F238E27FC236}">
                <a16:creationId xmlns:a16="http://schemas.microsoft.com/office/drawing/2014/main" id="{1BF72CAB-EB5A-83FD-D63B-7AE6545748E7}"/>
              </a:ext>
            </a:extLst>
          </p:cNvPr>
          <p:cNvSpPr txBox="1"/>
          <p:nvPr/>
        </p:nvSpPr>
        <p:spPr>
          <a:xfrm>
            <a:off x="5988067" y="4467124"/>
            <a:ext cx="2039982" cy="369332"/>
          </a:xfrm>
          <a:prstGeom prst="rect">
            <a:avLst/>
          </a:prstGeom>
          <a:noFill/>
        </p:spPr>
        <p:txBody>
          <a:bodyPr wrap="none" rtlCol="0">
            <a:spAutoFit/>
          </a:bodyPr>
          <a:lstStyle/>
          <a:p>
            <a:r>
              <a:rPr lang="en-US">
                <a:latin typeface="Times New Roman" panose="02020603050405020304" pitchFamily="18" charset="0"/>
                <a:ea typeface="DengXian" panose="02010600030101010101" pitchFamily="2" charset="-122"/>
              </a:rPr>
              <a:t>subset2n_no_w_org</a:t>
            </a:r>
            <a:endParaRPr lang="en-US"/>
          </a:p>
        </p:txBody>
      </p:sp>
      <p:sp>
        <p:nvSpPr>
          <p:cNvPr id="34" name="TextBox 33">
            <a:extLst>
              <a:ext uri="{FF2B5EF4-FFF2-40B4-BE49-F238E27FC236}">
                <a16:creationId xmlns:a16="http://schemas.microsoft.com/office/drawing/2014/main" id="{F016CAF2-6465-823C-1FC7-A6382EF8572E}"/>
              </a:ext>
            </a:extLst>
          </p:cNvPr>
          <p:cNvSpPr txBox="1"/>
          <p:nvPr/>
        </p:nvSpPr>
        <p:spPr>
          <a:xfrm>
            <a:off x="10041969" y="4473918"/>
            <a:ext cx="2052536" cy="369332"/>
          </a:xfrm>
          <a:prstGeom prst="rect">
            <a:avLst/>
          </a:prstGeom>
          <a:noFill/>
        </p:spPr>
        <p:txBody>
          <a:bodyPr wrap="square">
            <a:spAutoFit/>
          </a:bodyPr>
          <a:lstStyle/>
          <a:p>
            <a:r>
              <a:rPr lang="en-US">
                <a:latin typeface="Times New Roman" panose="02020603050405020304" pitchFamily="18" charset="0"/>
                <a:ea typeface="DengXian" panose="02010600030101010101" pitchFamily="2" charset="-122"/>
              </a:rPr>
              <a:t>subset2w_no_n_org </a:t>
            </a:r>
            <a:endParaRPr lang="en-US"/>
          </a:p>
        </p:txBody>
      </p:sp>
      <p:cxnSp>
        <p:nvCxnSpPr>
          <p:cNvPr id="36" name="Straight Arrow Connector 35">
            <a:extLst>
              <a:ext uri="{FF2B5EF4-FFF2-40B4-BE49-F238E27FC236}">
                <a16:creationId xmlns:a16="http://schemas.microsoft.com/office/drawing/2014/main" id="{A10C6668-F9D3-8201-C41E-5D1227291A9F}"/>
              </a:ext>
            </a:extLst>
          </p:cNvPr>
          <p:cNvCxnSpPr>
            <a:stCxn id="16" idx="2"/>
            <a:endCxn id="32" idx="0"/>
          </p:cNvCxnSpPr>
          <p:nvPr/>
        </p:nvCxnSpPr>
        <p:spPr>
          <a:xfrm flipH="1">
            <a:off x="7008058" y="3683822"/>
            <a:ext cx="833171" cy="7833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16EFBFF7-524E-6C8D-9A7C-72D7949E0C46}"/>
              </a:ext>
            </a:extLst>
          </p:cNvPr>
          <p:cNvCxnSpPr>
            <a:stCxn id="17" idx="2"/>
            <a:endCxn id="34" idx="0"/>
          </p:cNvCxnSpPr>
          <p:nvPr/>
        </p:nvCxnSpPr>
        <p:spPr>
          <a:xfrm>
            <a:off x="10323728" y="3731896"/>
            <a:ext cx="744509" cy="7420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61133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a:t>
            </a:r>
            <a:r>
              <a:rPr lang="en-US" sz="3200" b="1">
                <a:latin typeface="Times New Roman" panose="02020603050405020304" pitchFamily="18" charset="0"/>
                <a:ea typeface="DengXian" panose="02010600030101010101" pitchFamily="2" charset="-122"/>
              </a:rPr>
              <a:t>8</a:t>
            </a:r>
            <a:r>
              <a:rPr lang="en-US" sz="3200" b="1">
                <a:effectLst/>
                <a:latin typeface="Times New Roman" panose="02020603050405020304" pitchFamily="18" charset="0"/>
                <a:ea typeface="DengXian" panose="02010600030101010101" pitchFamily="2" charset="-122"/>
              </a:rPr>
              <a:t>.</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10</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a:t>
            </a:r>
            <a:r>
              <a:rPr lang="en-US" b="1">
                <a:latin typeface="Times New Roman" panose="02020603050405020304" pitchFamily="18" charset="0"/>
                <a:ea typeface="DengXian" panose="02010600030101010101" pitchFamily="2" charset="-122"/>
              </a:rPr>
              <a:t>8</a:t>
            </a:r>
            <a:r>
              <a:rPr lang="en-US" sz="1800" b="1">
                <a:effectLst/>
                <a:latin typeface="Times New Roman" panose="02020603050405020304" pitchFamily="18" charset="0"/>
                <a:ea typeface="DengXian" panose="02010600030101010101" pitchFamily="2" charset="-122"/>
              </a:rPr>
              <a:t>.</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net charge of the first coordination shell in (a)subset2n and (b)subset2w (c)subset2n_w.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101430"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3933068"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2" name="Picture 11">
            <a:extLst>
              <a:ext uri="{FF2B5EF4-FFF2-40B4-BE49-F238E27FC236}">
                <a16:creationId xmlns:a16="http://schemas.microsoft.com/office/drawing/2014/main" id="{BFC26830-5D1C-FDC4-8FBB-1A58D2023D63}"/>
              </a:ext>
            </a:extLst>
          </p:cNvPr>
          <p:cNvPicPr>
            <a:picLocks noChangeAspect="1"/>
          </p:cNvPicPr>
          <p:nvPr/>
        </p:nvPicPr>
        <p:blipFill>
          <a:blip r:embed="rId4"/>
          <a:stretch>
            <a:fillRect/>
          </a:stretch>
        </p:blipFill>
        <p:spPr>
          <a:xfrm>
            <a:off x="-191286" y="1365387"/>
            <a:ext cx="4781444" cy="3657600"/>
          </a:xfrm>
          <a:prstGeom prst="rect">
            <a:avLst/>
          </a:prstGeom>
        </p:spPr>
      </p:pic>
      <p:pic>
        <p:nvPicPr>
          <p:cNvPr id="16" name="Picture 15">
            <a:extLst>
              <a:ext uri="{FF2B5EF4-FFF2-40B4-BE49-F238E27FC236}">
                <a16:creationId xmlns:a16="http://schemas.microsoft.com/office/drawing/2014/main" id="{577C420E-FB7C-1386-2776-2F7467F3D5D4}"/>
              </a:ext>
            </a:extLst>
          </p:cNvPr>
          <p:cNvPicPr>
            <a:picLocks noChangeAspect="1"/>
          </p:cNvPicPr>
          <p:nvPr/>
        </p:nvPicPr>
        <p:blipFill>
          <a:blip r:embed="rId5"/>
          <a:stretch>
            <a:fillRect/>
          </a:stretch>
        </p:blipFill>
        <p:spPr>
          <a:xfrm>
            <a:off x="3829156" y="1365383"/>
            <a:ext cx="4781444" cy="3657600"/>
          </a:xfrm>
          <a:prstGeom prst="rect">
            <a:avLst/>
          </a:prstGeom>
        </p:spPr>
      </p:pic>
      <p:pic>
        <p:nvPicPr>
          <p:cNvPr id="4" name="Picture 3">
            <a:extLst>
              <a:ext uri="{FF2B5EF4-FFF2-40B4-BE49-F238E27FC236}">
                <a16:creationId xmlns:a16="http://schemas.microsoft.com/office/drawing/2014/main" id="{027BEDE0-4302-4D39-FC95-FC85B63C0E67}"/>
              </a:ext>
            </a:extLst>
          </p:cNvPr>
          <p:cNvPicPr>
            <a:picLocks noChangeAspect="1"/>
          </p:cNvPicPr>
          <p:nvPr/>
        </p:nvPicPr>
        <p:blipFill>
          <a:blip r:embed="rId6"/>
          <a:stretch>
            <a:fillRect/>
          </a:stretch>
        </p:blipFill>
        <p:spPr>
          <a:xfrm>
            <a:off x="7869669" y="1365383"/>
            <a:ext cx="4761373" cy="3657600"/>
          </a:xfrm>
          <a:prstGeom prst="rect">
            <a:avLst/>
          </a:prstGeom>
        </p:spPr>
      </p:pic>
      <p:sp>
        <p:nvSpPr>
          <p:cNvPr id="3" name="TextBox 2">
            <a:extLst>
              <a:ext uri="{FF2B5EF4-FFF2-40B4-BE49-F238E27FC236}">
                <a16:creationId xmlns:a16="http://schemas.microsoft.com/office/drawing/2014/main" id="{4943B226-3335-0D03-7931-B60F921E63C1}"/>
              </a:ext>
            </a:extLst>
          </p:cNvPr>
          <p:cNvSpPr txBox="1"/>
          <p:nvPr/>
        </p:nvSpPr>
        <p:spPr>
          <a:xfrm>
            <a:off x="8070893" y="1380672"/>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1497024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9.</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11</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06032" y="5812095"/>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9.</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net charge </a:t>
            </a:r>
            <a:r>
              <a:rPr lang="en-US">
                <a:latin typeface="Times New Roman" panose="02020603050405020304" pitchFamily="18" charset="0"/>
                <a:ea typeface="DengXian" panose="02010600030101010101" pitchFamily="2" charset="-122"/>
              </a:rPr>
              <a:t>in first shell of Ln complexes in (a)subset2n (b)subset2n_non_neutral (c)subset2w (d)subset2w_non_neutral across the Ln series.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pic>
        <p:nvPicPr>
          <p:cNvPr id="13" name="Picture 12">
            <a:extLst>
              <a:ext uri="{FF2B5EF4-FFF2-40B4-BE49-F238E27FC236}">
                <a16:creationId xmlns:a16="http://schemas.microsoft.com/office/drawing/2014/main" id="{995D70F8-AFE6-0D41-469F-0FD47AC6C48E}"/>
              </a:ext>
            </a:extLst>
          </p:cNvPr>
          <p:cNvPicPr>
            <a:picLocks noChangeAspect="1"/>
          </p:cNvPicPr>
          <p:nvPr/>
        </p:nvPicPr>
        <p:blipFill>
          <a:blip r:embed="rId4"/>
          <a:stretch>
            <a:fillRect/>
          </a:stretch>
        </p:blipFill>
        <p:spPr>
          <a:xfrm>
            <a:off x="1377430" y="917409"/>
            <a:ext cx="3566160" cy="2727960"/>
          </a:xfrm>
          <a:prstGeom prst="rect">
            <a:avLst/>
          </a:prstGeom>
        </p:spPr>
      </p:pic>
      <p:pic>
        <p:nvPicPr>
          <p:cNvPr id="24" name="Picture 23">
            <a:extLst>
              <a:ext uri="{FF2B5EF4-FFF2-40B4-BE49-F238E27FC236}">
                <a16:creationId xmlns:a16="http://schemas.microsoft.com/office/drawing/2014/main" id="{3FB5D1DF-012A-3743-1ABC-9A2A18F1E03D}"/>
              </a:ext>
            </a:extLst>
          </p:cNvPr>
          <p:cNvPicPr>
            <a:picLocks noChangeAspect="1"/>
          </p:cNvPicPr>
          <p:nvPr/>
        </p:nvPicPr>
        <p:blipFill>
          <a:blip r:embed="rId5"/>
          <a:stretch>
            <a:fillRect/>
          </a:stretch>
        </p:blipFill>
        <p:spPr>
          <a:xfrm>
            <a:off x="1377430" y="3255564"/>
            <a:ext cx="3566160" cy="2727960"/>
          </a:xfrm>
          <a:prstGeom prst="rect">
            <a:avLst/>
          </a:prstGeom>
        </p:spPr>
      </p:pic>
      <p:pic>
        <p:nvPicPr>
          <p:cNvPr id="28" name="Picture 27">
            <a:extLst>
              <a:ext uri="{FF2B5EF4-FFF2-40B4-BE49-F238E27FC236}">
                <a16:creationId xmlns:a16="http://schemas.microsoft.com/office/drawing/2014/main" id="{A5DFB900-3B3D-BF42-1F0B-E5FA5F138DF8}"/>
              </a:ext>
            </a:extLst>
          </p:cNvPr>
          <p:cNvPicPr>
            <a:picLocks noChangeAspect="1"/>
          </p:cNvPicPr>
          <p:nvPr/>
        </p:nvPicPr>
        <p:blipFill>
          <a:blip r:embed="rId6"/>
          <a:stretch>
            <a:fillRect/>
          </a:stretch>
        </p:blipFill>
        <p:spPr>
          <a:xfrm>
            <a:off x="4871604" y="3255564"/>
            <a:ext cx="3566160" cy="2727960"/>
          </a:xfrm>
          <a:prstGeom prst="rect">
            <a:avLst/>
          </a:prstGeom>
        </p:spPr>
      </p:pic>
      <p:pic>
        <p:nvPicPr>
          <p:cNvPr id="30" name="Picture 29">
            <a:extLst>
              <a:ext uri="{FF2B5EF4-FFF2-40B4-BE49-F238E27FC236}">
                <a16:creationId xmlns:a16="http://schemas.microsoft.com/office/drawing/2014/main" id="{5FD3A135-F6EC-1815-9E8F-194696EF19A3}"/>
              </a:ext>
            </a:extLst>
          </p:cNvPr>
          <p:cNvPicPr>
            <a:picLocks noChangeAspect="1"/>
          </p:cNvPicPr>
          <p:nvPr/>
        </p:nvPicPr>
        <p:blipFill>
          <a:blip r:embed="rId7"/>
          <a:stretch>
            <a:fillRect/>
          </a:stretch>
        </p:blipFill>
        <p:spPr>
          <a:xfrm>
            <a:off x="4876407" y="917409"/>
            <a:ext cx="3561357" cy="2724912"/>
          </a:xfrm>
          <a:prstGeom prst="rect">
            <a:avLst/>
          </a:prstGeom>
        </p:spPr>
      </p:pic>
      <p:sp>
        <p:nvSpPr>
          <p:cNvPr id="31" name="TextBox 30">
            <a:extLst>
              <a:ext uri="{FF2B5EF4-FFF2-40B4-BE49-F238E27FC236}">
                <a16:creationId xmlns:a16="http://schemas.microsoft.com/office/drawing/2014/main" id="{FFA1F4AB-8F41-1EE0-F0BB-63366BC0B6C7}"/>
              </a:ext>
            </a:extLst>
          </p:cNvPr>
          <p:cNvSpPr txBox="1"/>
          <p:nvPr/>
        </p:nvSpPr>
        <p:spPr>
          <a:xfrm>
            <a:off x="8313906" y="1940449"/>
            <a:ext cx="3218125" cy="646331"/>
          </a:xfrm>
          <a:prstGeom prst="rect">
            <a:avLst/>
          </a:prstGeom>
          <a:noFill/>
        </p:spPr>
        <p:txBody>
          <a:bodyPr wrap="none" rtlCol="0">
            <a:spAutoFit/>
          </a:bodyPr>
          <a:lstStyle/>
          <a:p>
            <a:r>
              <a:rPr lang="en-US"/>
              <a:t>For non-neutral fs,</a:t>
            </a:r>
          </a:p>
          <a:p>
            <a:r>
              <a:rPr lang="en-US"/>
              <a:t>Nitrates prefer net charge  = +1</a:t>
            </a:r>
          </a:p>
        </p:txBody>
      </p:sp>
    </p:spTree>
    <p:extLst>
      <p:ext uri="{BB962C8B-B14F-4D97-AF65-F5344CB8AC3E}">
        <p14:creationId xmlns:p14="http://schemas.microsoft.com/office/powerpoint/2010/main" val="1861708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2168222" cy="646331"/>
          </a:xfrm>
          <a:prstGeom prst="rect">
            <a:avLst/>
          </a:prstGeom>
          <a:noFill/>
        </p:spPr>
        <p:txBody>
          <a:bodyPr wrap="none" rtlCol="0">
            <a:spAutoFit/>
          </a:bodyPr>
          <a:lstStyle/>
          <a:p>
            <a:r>
              <a:rPr lang="en-US"/>
              <a:t>Monodentate ligand</a:t>
            </a:r>
          </a:p>
          <a:p>
            <a:r>
              <a:rPr lang="en-US"/>
              <a:t>(DMSO)</a:t>
            </a:r>
          </a:p>
        </p:txBody>
      </p:sp>
      <p:pic>
        <p:nvPicPr>
          <p:cNvPr id="1025" name="Picture 1" descr=". COLH08 &#10;NC &#10;NC &#10;La &#10;CN &#10;CN &#10;CN &#10;CN ">
            <a:extLst>
              <a:ext uri="{FF2B5EF4-FFF2-40B4-BE49-F238E27FC236}">
                <a16:creationId xmlns:a16="http://schemas.microsoft.com/office/drawing/2014/main" id="{D9DF8512-C9B0-F708-BD0A-2A94FC6190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9480" y="1431710"/>
            <a:ext cx="3912577" cy="411767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 DMSOLA10 &#10;ο &#10;La &#10;ο &#10;ο &#10;ο ">
            <a:extLst>
              <a:ext uri="{FF2B5EF4-FFF2-40B4-BE49-F238E27FC236}">
                <a16:creationId xmlns:a16="http://schemas.microsoft.com/office/drawing/2014/main" id="{1E275BCF-FFF0-576B-8C2C-E753927CF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893" y="1342232"/>
            <a:ext cx="4268665" cy="4145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877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8D1143-8318-5D33-C82B-A0DFAB60C2B7}"/>
              </a:ext>
            </a:extLst>
          </p:cNvPr>
          <p:cNvPicPr>
            <a:picLocks noChangeAspect="1"/>
          </p:cNvPicPr>
          <p:nvPr/>
        </p:nvPicPr>
        <p:blipFill>
          <a:blip r:embed="rId3"/>
          <a:stretch>
            <a:fillRect/>
          </a:stretch>
        </p:blipFill>
        <p:spPr>
          <a:xfrm>
            <a:off x="3704775" y="3338846"/>
            <a:ext cx="3218195" cy="3425427"/>
          </a:xfrm>
          <a:prstGeom prst="rect">
            <a:avLst/>
          </a:prstGeom>
        </p:spPr>
      </p:pic>
      <p:pic>
        <p:nvPicPr>
          <p:cNvPr id="5" name="Picture 4">
            <a:extLst>
              <a:ext uri="{FF2B5EF4-FFF2-40B4-BE49-F238E27FC236}">
                <a16:creationId xmlns:a16="http://schemas.microsoft.com/office/drawing/2014/main" id="{68A527AE-5092-9675-DC91-A27C277EA71C}"/>
              </a:ext>
            </a:extLst>
          </p:cNvPr>
          <p:cNvPicPr>
            <a:picLocks noChangeAspect="1"/>
          </p:cNvPicPr>
          <p:nvPr/>
        </p:nvPicPr>
        <p:blipFill>
          <a:blip r:embed="rId4"/>
          <a:stretch>
            <a:fillRect/>
          </a:stretch>
        </p:blipFill>
        <p:spPr>
          <a:xfrm>
            <a:off x="3704776" y="99406"/>
            <a:ext cx="3218196" cy="3083849"/>
          </a:xfrm>
          <a:prstGeom prst="rect">
            <a:avLst/>
          </a:prstGeom>
        </p:spPr>
      </p:pic>
      <p:pic>
        <p:nvPicPr>
          <p:cNvPr id="6" name="Picture 5">
            <a:extLst>
              <a:ext uri="{FF2B5EF4-FFF2-40B4-BE49-F238E27FC236}">
                <a16:creationId xmlns:a16="http://schemas.microsoft.com/office/drawing/2014/main" id="{1A917083-A40B-0B98-F02D-FE654F9268A2}"/>
              </a:ext>
            </a:extLst>
          </p:cNvPr>
          <p:cNvPicPr>
            <a:picLocks noChangeAspect="1"/>
          </p:cNvPicPr>
          <p:nvPr/>
        </p:nvPicPr>
        <p:blipFill>
          <a:blip r:embed="rId5"/>
          <a:stretch>
            <a:fillRect/>
          </a:stretch>
        </p:blipFill>
        <p:spPr>
          <a:xfrm>
            <a:off x="8727916" y="3495734"/>
            <a:ext cx="3269530" cy="3078654"/>
          </a:xfrm>
          <a:prstGeom prst="rect">
            <a:avLst/>
          </a:prstGeom>
        </p:spPr>
      </p:pic>
      <p:pic>
        <p:nvPicPr>
          <p:cNvPr id="7" name="Picture 6">
            <a:extLst>
              <a:ext uri="{FF2B5EF4-FFF2-40B4-BE49-F238E27FC236}">
                <a16:creationId xmlns:a16="http://schemas.microsoft.com/office/drawing/2014/main" id="{B46396F8-B445-E00B-E752-48049959F18A}"/>
              </a:ext>
            </a:extLst>
          </p:cNvPr>
          <p:cNvPicPr>
            <a:picLocks noChangeAspect="1"/>
          </p:cNvPicPr>
          <p:nvPr/>
        </p:nvPicPr>
        <p:blipFill>
          <a:blip r:embed="rId6"/>
          <a:stretch>
            <a:fillRect/>
          </a:stretch>
        </p:blipFill>
        <p:spPr>
          <a:xfrm>
            <a:off x="8727916" y="151361"/>
            <a:ext cx="3090518" cy="3078654"/>
          </a:xfrm>
          <a:prstGeom prst="rect">
            <a:avLst/>
          </a:prstGeom>
        </p:spPr>
      </p:pic>
      <p:sp>
        <p:nvSpPr>
          <p:cNvPr id="8" name="TextBox 7">
            <a:extLst>
              <a:ext uri="{FF2B5EF4-FFF2-40B4-BE49-F238E27FC236}">
                <a16:creationId xmlns:a16="http://schemas.microsoft.com/office/drawing/2014/main" id="{5E65013E-96B4-E275-2ADB-2302B617812B}"/>
              </a:ext>
            </a:extLst>
          </p:cNvPr>
          <p:cNvSpPr txBox="1"/>
          <p:nvPr/>
        </p:nvSpPr>
        <p:spPr>
          <a:xfrm>
            <a:off x="2811282" y="877078"/>
            <a:ext cx="755335" cy="369332"/>
          </a:xfrm>
          <a:prstGeom prst="rect">
            <a:avLst/>
          </a:prstGeom>
          <a:noFill/>
        </p:spPr>
        <p:txBody>
          <a:bodyPr wrap="none" rtlCol="0">
            <a:spAutoFit/>
          </a:bodyPr>
          <a:lstStyle/>
          <a:p>
            <a:r>
              <a:rPr lang="en-US"/>
              <a:t>CN=9</a:t>
            </a:r>
          </a:p>
        </p:txBody>
      </p:sp>
      <p:sp>
        <p:nvSpPr>
          <p:cNvPr id="9" name="TextBox 8">
            <a:extLst>
              <a:ext uri="{FF2B5EF4-FFF2-40B4-BE49-F238E27FC236}">
                <a16:creationId xmlns:a16="http://schemas.microsoft.com/office/drawing/2014/main" id="{A1767496-3139-BD9F-F8E1-2B5CDDDFF418}"/>
              </a:ext>
            </a:extLst>
          </p:cNvPr>
          <p:cNvSpPr txBox="1"/>
          <p:nvPr/>
        </p:nvSpPr>
        <p:spPr>
          <a:xfrm>
            <a:off x="7576115" y="802433"/>
            <a:ext cx="878767" cy="369332"/>
          </a:xfrm>
          <a:prstGeom prst="rect">
            <a:avLst/>
          </a:prstGeom>
          <a:noFill/>
        </p:spPr>
        <p:txBody>
          <a:bodyPr wrap="none" rtlCol="0">
            <a:spAutoFit/>
          </a:bodyPr>
          <a:lstStyle/>
          <a:p>
            <a:r>
              <a:rPr lang="en-US"/>
              <a:t>CN=10</a:t>
            </a:r>
          </a:p>
        </p:txBody>
      </p:sp>
      <p:sp>
        <p:nvSpPr>
          <p:cNvPr id="3" name="TextBox 2">
            <a:extLst>
              <a:ext uri="{FF2B5EF4-FFF2-40B4-BE49-F238E27FC236}">
                <a16:creationId xmlns:a16="http://schemas.microsoft.com/office/drawing/2014/main" id="{B272B15D-E657-B5C7-C690-143234EA7BD0}"/>
              </a:ext>
            </a:extLst>
          </p:cNvPr>
          <p:cNvSpPr txBox="1"/>
          <p:nvPr/>
        </p:nvSpPr>
        <p:spPr>
          <a:xfrm>
            <a:off x="373566" y="617767"/>
            <a:ext cx="1837234" cy="646331"/>
          </a:xfrm>
          <a:prstGeom prst="rect">
            <a:avLst/>
          </a:prstGeom>
          <a:noFill/>
        </p:spPr>
        <p:txBody>
          <a:bodyPr wrap="none" rtlCol="0">
            <a:spAutoFit/>
          </a:bodyPr>
          <a:lstStyle/>
          <a:p>
            <a:r>
              <a:rPr lang="en-US"/>
              <a:t>Tridentate ligand</a:t>
            </a:r>
          </a:p>
          <a:p>
            <a:r>
              <a:rPr lang="en-US"/>
              <a:t>(Terpyridine)</a:t>
            </a:r>
          </a:p>
        </p:txBody>
      </p:sp>
      <p:sp>
        <p:nvSpPr>
          <p:cNvPr id="2" name="TextBox 1">
            <a:extLst>
              <a:ext uri="{FF2B5EF4-FFF2-40B4-BE49-F238E27FC236}">
                <a16:creationId xmlns:a16="http://schemas.microsoft.com/office/drawing/2014/main" id="{E1FB756D-EC35-B6F4-BA6A-2DB04EBBDF1B}"/>
              </a:ext>
            </a:extLst>
          </p:cNvPr>
          <p:cNvSpPr txBox="1"/>
          <p:nvPr/>
        </p:nvSpPr>
        <p:spPr>
          <a:xfrm>
            <a:off x="300673" y="3059668"/>
            <a:ext cx="3006731" cy="923330"/>
          </a:xfrm>
          <a:prstGeom prst="rect">
            <a:avLst/>
          </a:prstGeom>
          <a:noFill/>
        </p:spPr>
        <p:txBody>
          <a:bodyPr wrap="square" rtlCol="0">
            <a:spAutoFit/>
          </a:bodyPr>
          <a:lstStyle/>
          <a:p>
            <a:r>
              <a:rPr lang="en-US" b="0" i="0">
                <a:solidFill>
                  <a:srgbClr val="202122"/>
                </a:solidFill>
                <a:effectLst/>
                <a:highlight>
                  <a:srgbClr val="FFFFFF"/>
                </a:highlight>
                <a:latin typeface="Arial" panose="020B0604020202020204" pitchFamily="34" charset="0"/>
              </a:rPr>
              <a:t>1,3-diketones are similar to nitrates</a:t>
            </a:r>
          </a:p>
          <a:p>
            <a:r>
              <a:rPr lang="en-US">
                <a:solidFill>
                  <a:srgbClr val="202122"/>
                </a:solidFill>
                <a:highlight>
                  <a:srgbClr val="FFFFFF"/>
                </a:highlight>
                <a:latin typeface="Arial" panose="020B0604020202020204" pitchFamily="34" charset="0"/>
              </a:rPr>
              <a:t>B</a:t>
            </a:r>
            <a:r>
              <a:rPr lang="en-US" altLang="zh-CN">
                <a:solidFill>
                  <a:srgbClr val="202122"/>
                </a:solidFill>
                <a:highlight>
                  <a:srgbClr val="FFFFFF"/>
                </a:highlight>
                <a:latin typeface="Arial" panose="020B0604020202020204" pitchFamily="34" charset="0"/>
              </a:rPr>
              <a:t>ut bond angle differs</a:t>
            </a:r>
            <a:endParaRPr lang="en-US"/>
          </a:p>
        </p:txBody>
      </p:sp>
    </p:spTree>
    <p:extLst>
      <p:ext uri="{BB962C8B-B14F-4D97-AF65-F5344CB8AC3E}">
        <p14:creationId xmlns:p14="http://schemas.microsoft.com/office/powerpoint/2010/main" val="33658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14</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6.</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neutral first shell and non neutral first shell in (a)subset2n and (b)subset2w.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spTree>
    <p:extLst>
      <p:ext uri="{BB962C8B-B14F-4D97-AF65-F5344CB8AC3E}">
        <p14:creationId xmlns:p14="http://schemas.microsoft.com/office/powerpoint/2010/main" val="4049957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7.</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15</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7.</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net charge in first shell of Ln complexes in (a)subset2n (b)subset2w (c)subset2n_non_neutral (d)subset2w_non_neutral across the Ln series; Standard deviations are shown as the error bars.</a:t>
            </a:r>
          </a:p>
        </p:txBody>
      </p:sp>
      <p:sp>
        <p:nvSpPr>
          <p:cNvPr id="6" name="TextBox 5">
            <a:extLst>
              <a:ext uri="{FF2B5EF4-FFF2-40B4-BE49-F238E27FC236}">
                <a16:creationId xmlns:a16="http://schemas.microsoft.com/office/drawing/2014/main" id="{08BA8A82-3711-BB3A-7E47-FF6E57E2D43A}"/>
              </a:ext>
            </a:extLst>
          </p:cNvPr>
          <p:cNvSpPr txBox="1"/>
          <p:nvPr/>
        </p:nvSpPr>
        <p:spPr>
          <a:xfrm>
            <a:off x="1229457" y="1366620"/>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4674200"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4" name="Picture 3">
            <a:extLst>
              <a:ext uri="{FF2B5EF4-FFF2-40B4-BE49-F238E27FC236}">
                <a16:creationId xmlns:a16="http://schemas.microsoft.com/office/drawing/2014/main" id="{F5BD3E8C-9A67-02C2-98B9-362D49ACBDB7}"/>
              </a:ext>
            </a:extLst>
          </p:cNvPr>
          <p:cNvPicPr>
            <a:picLocks noChangeAspect="1"/>
          </p:cNvPicPr>
          <p:nvPr/>
        </p:nvPicPr>
        <p:blipFill>
          <a:blip r:embed="rId4"/>
          <a:stretch>
            <a:fillRect/>
          </a:stretch>
        </p:blipFill>
        <p:spPr>
          <a:xfrm>
            <a:off x="1383679" y="786265"/>
            <a:ext cx="3566160" cy="2727960"/>
          </a:xfrm>
          <a:prstGeom prst="rect">
            <a:avLst/>
          </a:prstGeom>
        </p:spPr>
      </p:pic>
      <p:pic>
        <p:nvPicPr>
          <p:cNvPr id="12" name="Picture 11">
            <a:extLst>
              <a:ext uri="{FF2B5EF4-FFF2-40B4-BE49-F238E27FC236}">
                <a16:creationId xmlns:a16="http://schemas.microsoft.com/office/drawing/2014/main" id="{D9EFFC36-0B37-34B9-13F7-94657784182A}"/>
              </a:ext>
            </a:extLst>
          </p:cNvPr>
          <p:cNvPicPr>
            <a:picLocks noChangeAspect="1"/>
          </p:cNvPicPr>
          <p:nvPr/>
        </p:nvPicPr>
        <p:blipFill>
          <a:blip r:embed="rId5"/>
          <a:stretch>
            <a:fillRect/>
          </a:stretch>
        </p:blipFill>
        <p:spPr>
          <a:xfrm>
            <a:off x="1383679" y="3108962"/>
            <a:ext cx="3566160" cy="2727960"/>
          </a:xfrm>
          <a:prstGeom prst="rect">
            <a:avLst/>
          </a:prstGeom>
        </p:spPr>
      </p:pic>
      <p:pic>
        <p:nvPicPr>
          <p:cNvPr id="16" name="Picture 15">
            <a:extLst>
              <a:ext uri="{FF2B5EF4-FFF2-40B4-BE49-F238E27FC236}">
                <a16:creationId xmlns:a16="http://schemas.microsoft.com/office/drawing/2014/main" id="{3F7BF0D1-F45F-FE7B-B525-DD22CE195DDD}"/>
              </a:ext>
            </a:extLst>
          </p:cNvPr>
          <p:cNvPicPr>
            <a:picLocks noChangeAspect="1"/>
          </p:cNvPicPr>
          <p:nvPr/>
        </p:nvPicPr>
        <p:blipFill>
          <a:blip r:embed="rId6"/>
          <a:stretch>
            <a:fillRect/>
          </a:stretch>
        </p:blipFill>
        <p:spPr>
          <a:xfrm>
            <a:off x="4833902" y="786265"/>
            <a:ext cx="3566160" cy="2727960"/>
          </a:xfrm>
          <a:prstGeom prst="rect">
            <a:avLst/>
          </a:prstGeom>
        </p:spPr>
      </p:pic>
      <p:pic>
        <p:nvPicPr>
          <p:cNvPr id="18" name="Picture 17">
            <a:extLst>
              <a:ext uri="{FF2B5EF4-FFF2-40B4-BE49-F238E27FC236}">
                <a16:creationId xmlns:a16="http://schemas.microsoft.com/office/drawing/2014/main" id="{AC859D17-420E-3C2D-CDAC-51C89CC42EC6}"/>
              </a:ext>
            </a:extLst>
          </p:cNvPr>
          <p:cNvPicPr>
            <a:picLocks noChangeAspect="1"/>
          </p:cNvPicPr>
          <p:nvPr/>
        </p:nvPicPr>
        <p:blipFill>
          <a:blip r:embed="rId7"/>
          <a:stretch>
            <a:fillRect/>
          </a:stretch>
        </p:blipFill>
        <p:spPr>
          <a:xfrm>
            <a:off x="4833902" y="3108962"/>
            <a:ext cx="3566160" cy="2727960"/>
          </a:xfrm>
          <a:prstGeom prst="rect">
            <a:avLst/>
          </a:prstGeom>
        </p:spPr>
      </p:pic>
      <p:sp>
        <p:nvSpPr>
          <p:cNvPr id="19" name="TextBox 18">
            <a:extLst>
              <a:ext uri="{FF2B5EF4-FFF2-40B4-BE49-F238E27FC236}">
                <a16:creationId xmlns:a16="http://schemas.microsoft.com/office/drawing/2014/main" id="{4FA26463-215F-AF9C-52BB-B2FB58C6E25E}"/>
              </a:ext>
            </a:extLst>
          </p:cNvPr>
          <p:cNvSpPr txBox="1"/>
          <p:nvPr/>
        </p:nvSpPr>
        <p:spPr>
          <a:xfrm>
            <a:off x="1223977" y="3512491"/>
            <a:ext cx="441146"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(c)</a:t>
            </a:r>
          </a:p>
        </p:txBody>
      </p:sp>
      <p:sp>
        <p:nvSpPr>
          <p:cNvPr id="20" name="TextBox 19">
            <a:extLst>
              <a:ext uri="{FF2B5EF4-FFF2-40B4-BE49-F238E27FC236}">
                <a16:creationId xmlns:a16="http://schemas.microsoft.com/office/drawing/2014/main" id="{DBFCCB08-C436-2B4D-E952-2F710E47C66A}"/>
              </a:ext>
            </a:extLst>
          </p:cNvPr>
          <p:cNvSpPr txBox="1"/>
          <p:nvPr/>
        </p:nvSpPr>
        <p:spPr>
          <a:xfrm>
            <a:off x="4674200" y="3527410"/>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(d)</a:t>
            </a:r>
          </a:p>
        </p:txBody>
      </p:sp>
    </p:spTree>
    <p:extLst>
      <p:ext uri="{BB962C8B-B14F-4D97-AF65-F5344CB8AC3E}">
        <p14:creationId xmlns:p14="http://schemas.microsoft.com/office/powerpoint/2010/main" val="1471103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Template</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16</a:t>
            </a:fld>
            <a:endParaRPr lang="en-US"/>
          </a:p>
        </p:txBody>
      </p:sp>
    </p:spTree>
    <p:extLst>
      <p:ext uri="{BB962C8B-B14F-4D97-AF65-F5344CB8AC3E}">
        <p14:creationId xmlns:p14="http://schemas.microsoft.com/office/powerpoint/2010/main" val="2797089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a:t>Figure SI </a:t>
            </a:r>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2</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710015"/>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S2.  </a:t>
            </a:r>
            <a:r>
              <a:rPr lang="en-US">
                <a:latin typeface="Times New Roman" panose="02020603050405020304" pitchFamily="18" charset="0"/>
                <a:ea typeface="DengXian" panose="02010600030101010101" pitchFamily="2" charset="-122"/>
              </a:rPr>
              <a:t>Distribution of 8991 crystal structures of subset2w (Ln complexes with water in first shell) and  8,444 crystal structures of subset2w_org (Ln complexes with water and organic ligand(s) in first shell) .</a:t>
            </a:r>
          </a:p>
        </p:txBody>
      </p:sp>
      <p:pic>
        <p:nvPicPr>
          <p:cNvPr id="6" name="Picture 5">
            <a:extLst>
              <a:ext uri="{FF2B5EF4-FFF2-40B4-BE49-F238E27FC236}">
                <a16:creationId xmlns:a16="http://schemas.microsoft.com/office/drawing/2014/main" id="{576445F0-BD00-6DD4-A968-77934C5D690C}"/>
              </a:ext>
            </a:extLst>
          </p:cNvPr>
          <p:cNvPicPr>
            <a:picLocks noChangeAspect="1"/>
          </p:cNvPicPr>
          <p:nvPr/>
        </p:nvPicPr>
        <p:blipFill>
          <a:blip r:embed="rId4"/>
          <a:stretch>
            <a:fillRect/>
          </a:stretch>
        </p:blipFill>
        <p:spPr>
          <a:xfrm>
            <a:off x="5318111" y="1147989"/>
            <a:ext cx="5213687" cy="3988247"/>
          </a:xfrm>
          <a:prstGeom prst="rect">
            <a:avLst/>
          </a:prstGeom>
        </p:spPr>
      </p:pic>
      <p:pic>
        <p:nvPicPr>
          <p:cNvPr id="5" name="Picture 4">
            <a:extLst>
              <a:ext uri="{FF2B5EF4-FFF2-40B4-BE49-F238E27FC236}">
                <a16:creationId xmlns:a16="http://schemas.microsoft.com/office/drawing/2014/main" id="{BF3F9EF2-EBAD-1480-52B4-BF668574DDB4}"/>
              </a:ext>
            </a:extLst>
          </p:cNvPr>
          <p:cNvPicPr>
            <a:picLocks noChangeAspect="1"/>
          </p:cNvPicPr>
          <p:nvPr/>
        </p:nvPicPr>
        <p:blipFill>
          <a:blip r:embed="rId5"/>
          <a:stretch>
            <a:fillRect/>
          </a:stretch>
        </p:blipFill>
        <p:spPr>
          <a:xfrm>
            <a:off x="782873" y="1202825"/>
            <a:ext cx="5067017" cy="3876051"/>
          </a:xfrm>
          <a:prstGeom prst="rect">
            <a:avLst/>
          </a:prstGeom>
        </p:spPr>
      </p:pic>
      <p:sp>
        <p:nvSpPr>
          <p:cNvPr id="9" name="TextBox 8">
            <a:extLst>
              <a:ext uri="{FF2B5EF4-FFF2-40B4-BE49-F238E27FC236}">
                <a16:creationId xmlns:a16="http://schemas.microsoft.com/office/drawing/2014/main" id="{9032E204-DF89-F2B8-E9CC-881451B2B7AB}"/>
              </a:ext>
            </a:extLst>
          </p:cNvPr>
          <p:cNvSpPr txBox="1"/>
          <p:nvPr/>
        </p:nvSpPr>
        <p:spPr>
          <a:xfrm>
            <a:off x="319002" y="5063680"/>
            <a:ext cx="10703674" cy="646331"/>
          </a:xfrm>
          <a:prstGeom prst="rect">
            <a:avLst/>
          </a:prstGeom>
          <a:noFill/>
        </p:spPr>
        <p:txBody>
          <a:bodyPr wrap="square">
            <a:spAutoFit/>
          </a:bodyPr>
          <a:lstStyle/>
          <a:p>
            <a:pPr marL="285750" indent="-285750">
              <a:buFont typeface="Arial" panose="020B0604020202020204" pitchFamily="34" charset="0"/>
              <a:buChar char="•"/>
            </a:pPr>
            <a:r>
              <a:rPr lang="en-US" b="1">
                <a:latin typeface="Times New Roman" panose="02020603050405020304" pitchFamily="18" charset="0"/>
                <a:ea typeface="DengXian" panose="02010600030101010101" pitchFamily="2" charset="-122"/>
              </a:rPr>
              <a:t>Figure S1.  </a:t>
            </a:r>
            <a:r>
              <a:rPr lang="en-US">
                <a:latin typeface="Times New Roman" panose="02020603050405020304" pitchFamily="18" charset="0"/>
                <a:ea typeface="DengXian" panose="02010600030101010101" pitchFamily="2" charset="-122"/>
              </a:rPr>
              <a:t>Distribution of 4209 crystal structures of subset2n (Ln complexes with nitrate in first shell) and  3840 crystal structures of subset2n_org (Ln complexes with nitrate and organic ligand(s) in first shell) .</a:t>
            </a:r>
          </a:p>
        </p:txBody>
      </p:sp>
    </p:spTree>
    <p:extLst>
      <p:ext uri="{BB962C8B-B14F-4D97-AF65-F5344CB8AC3E}">
        <p14:creationId xmlns:p14="http://schemas.microsoft.com/office/powerpoint/2010/main" val="3953875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1.</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3</a:t>
            </a:fld>
            <a:endParaRPr lang="en-US"/>
          </a:p>
        </p:txBody>
      </p:sp>
      <p:sp>
        <p:nvSpPr>
          <p:cNvPr id="4" name="TextBox 3">
            <a:extLst>
              <a:ext uri="{FF2B5EF4-FFF2-40B4-BE49-F238E27FC236}">
                <a16:creationId xmlns:a16="http://schemas.microsoft.com/office/drawing/2014/main" id="{B791E31B-51C9-ED56-F00E-638B69F194E5}"/>
              </a:ext>
            </a:extLst>
          </p:cNvPr>
          <p:cNvSpPr txBox="1"/>
          <p:nvPr/>
        </p:nvSpPr>
        <p:spPr>
          <a:xfrm>
            <a:off x="319002" y="5401417"/>
            <a:ext cx="10703674" cy="1200329"/>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1.</a:t>
            </a:r>
            <a:r>
              <a:rPr lang="en-US" sz="1800">
                <a:effectLst/>
                <a:latin typeface="Times New Roman" panose="02020603050405020304" pitchFamily="18" charset="0"/>
                <a:ea typeface="DengXian" panose="02010600030101010101" pitchFamily="2" charset="-122"/>
              </a:rPr>
              <a:t> (a)Distribution of the 53370 crystal structures of Subset 1 (all Ln complexes) and the </a:t>
            </a:r>
            <a:r>
              <a:rPr lang="en-US">
                <a:latin typeface="Times New Roman" panose="02020603050405020304" pitchFamily="18" charset="0"/>
                <a:ea typeface="DengXian" panose="02010600030101010101" pitchFamily="2" charset="-122"/>
              </a:rPr>
              <a:t>29891</a:t>
            </a:r>
            <a:r>
              <a:rPr lang="en-US" sz="1800">
                <a:effectLst/>
                <a:latin typeface="Times New Roman" panose="02020603050405020304" pitchFamily="18" charset="0"/>
                <a:ea typeface="DengXian" panose="02010600030101010101" pitchFamily="2" charset="-122"/>
              </a:rPr>
              <a:t> crystal structures of Subset 2 (mononuclear Ln complexes) over the Ln series. (b)</a:t>
            </a:r>
            <a:r>
              <a:rPr lang="en-US">
                <a:latin typeface="Times New Roman" panose="02020603050405020304" pitchFamily="18" charset="0"/>
                <a:ea typeface="DengXian" panose="02010600030101010101" pitchFamily="2" charset="-122"/>
              </a:rPr>
              <a:t>Distribution of 8991 crystal structures of subset2w (Ln complexes with water in first shell) and 4209 crystal structures of subset2n (Ln complexes with nitrate in first shell) .</a:t>
            </a:r>
          </a:p>
        </p:txBody>
      </p:sp>
      <p:sp>
        <p:nvSpPr>
          <p:cNvPr id="9" name="TextBox 8">
            <a:extLst>
              <a:ext uri="{FF2B5EF4-FFF2-40B4-BE49-F238E27FC236}">
                <a16:creationId xmlns:a16="http://schemas.microsoft.com/office/drawing/2014/main" id="{2518E67D-76F0-BC51-68EE-839A05337919}"/>
              </a:ext>
            </a:extLst>
          </p:cNvPr>
          <p:cNvSpPr txBox="1"/>
          <p:nvPr/>
        </p:nvSpPr>
        <p:spPr>
          <a:xfrm>
            <a:off x="482795" y="1603832"/>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12" name="TextBox 11">
            <a:extLst>
              <a:ext uri="{FF2B5EF4-FFF2-40B4-BE49-F238E27FC236}">
                <a16:creationId xmlns:a16="http://schemas.microsoft.com/office/drawing/2014/main" id="{801E8299-3DEB-56DE-312F-0C4D185CB73F}"/>
              </a:ext>
            </a:extLst>
          </p:cNvPr>
          <p:cNvSpPr txBox="1"/>
          <p:nvPr/>
        </p:nvSpPr>
        <p:spPr>
          <a:xfrm>
            <a:off x="4629273" y="160382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6" name="Picture 15">
            <a:extLst>
              <a:ext uri="{FF2B5EF4-FFF2-40B4-BE49-F238E27FC236}">
                <a16:creationId xmlns:a16="http://schemas.microsoft.com/office/drawing/2014/main" id="{EF036456-C98C-5BAD-8461-FAC0A84FD208}"/>
              </a:ext>
            </a:extLst>
          </p:cNvPr>
          <p:cNvPicPr>
            <a:picLocks noChangeAspect="1"/>
          </p:cNvPicPr>
          <p:nvPr/>
        </p:nvPicPr>
        <p:blipFill rotWithShape="1">
          <a:blip r:embed="rId4"/>
          <a:srcRect l="7261" t="9366" r="13182" b="11216"/>
          <a:stretch/>
        </p:blipFill>
        <p:spPr>
          <a:xfrm>
            <a:off x="709780" y="1973164"/>
            <a:ext cx="4086962" cy="3131727"/>
          </a:xfrm>
          <a:prstGeom prst="rect">
            <a:avLst/>
          </a:prstGeom>
        </p:spPr>
      </p:pic>
      <p:pic>
        <p:nvPicPr>
          <p:cNvPr id="18" name="Picture 17">
            <a:extLst>
              <a:ext uri="{FF2B5EF4-FFF2-40B4-BE49-F238E27FC236}">
                <a16:creationId xmlns:a16="http://schemas.microsoft.com/office/drawing/2014/main" id="{58B1BB87-4583-917D-A786-7861202346B6}"/>
              </a:ext>
            </a:extLst>
          </p:cNvPr>
          <p:cNvPicPr>
            <a:picLocks noChangeAspect="1"/>
          </p:cNvPicPr>
          <p:nvPr/>
        </p:nvPicPr>
        <p:blipFill rotWithShape="1">
          <a:blip r:embed="rId5"/>
          <a:srcRect l="7500" t="9366" r="12943" b="11217"/>
          <a:stretch/>
        </p:blipFill>
        <p:spPr>
          <a:xfrm>
            <a:off x="4862670" y="1973164"/>
            <a:ext cx="4086962" cy="3131727"/>
          </a:xfrm>
          <a:prstGeom prst="rect">
            <a:avLst/>
          </a:prstGeom>
        </p:spPr>
      </p:pic>
    </p:spTree>
    <p:extLst>
      <p:ext uri="{BB962C8B-B14F-4D97-AF65-F5344CB8AC3E}">
        <p14:creationId xmlns:p14="http://schemas.microsoft.com/office/powerpoint/2010/main" val="1757090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2.</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4</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2.</a:t>
            </a:r>
            <a:r>
              <a:rPr lang="en-US" sz="1800">
                <a:effectLst/>
                <a:latin typeface="Times New Roman" panose="02020603050405020304" pitchFamily="18" charset="0"/>
                <a:ea typeface="DengXian" panose="02010600030101010101" pitchFamily="2" charset="-122"/>
              </a:rPr>
              <a:t> </a:t>
            </a:r>
            <a:r>
              <a:rPr lang="en-US" altLang="zh-CN">
                <a:latin typeface="Times New Roman" panose="02020603050405020304" pitchFamily="18" charset="0"/>
                <a:ea typeface="DengXian" panose="02010600030101010101" pitchFamily="2" charset="-122"/>
              </a:rPr>
              <a:t>Distribution of number of (a)nitrate; (b)water in the first coordination shell.</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11" name="Picture 10">
            <a:extLst>
              <a:ext uri="{FF2B5EF4-FFF2-40B4-BE49-F238E27FC236}">
                <a16:creationId xmlns:a16="http://schemas.microsoft.com/office/drawing/2014/main" id="{A9BC796E-449A-39D5-20A4-7EFC17C00280}"/>
              </a:ext>
            </a:extLst>
          </p:cNvPr>
          <p:cNvPicPr>
            <a:picLocks noChangeAspect="1"/>
          </p:cNvPicPr>
          <p:nvPr/>
        </p:nvPicPr>
        <p:blipFill>
          <a:blip r:embed="rId4"/>
          <a:stretch>
            <a:fillRect/>
          </a:stretch>
        </p:blipFill>
        <p:spPr>
          <a:xfrm>
            <a:off x="4809477" y="1546292"/>
            <a:ext cx="5137150" cy="3943350"/>
          </a:xfrm>
          <a:prstGeom prst="rect">
            <a:avLst/>
          </a:prstGeom>
        </p:spPr>
      </p:pic>
      <p:pic>
        <p:nvPicPr>
          <p:cNvPr id="13" name="Picture 12">
            <a:extLst>
              <a:ext uri="{FF2B5EF4-FFF2-40B4-BE49-F238E27FC236}">
                <a16:creationId xmlns:a16="http://schemas.microsoft.com/office/drawing/2014/main" id="{E234E97E-6903-2FF7-D322-05296D387280}"/>
              </a:ext>
            </a:extLst>
          </p:cNvPr>
          <p:cNvPicPr>
            <a:picLocks noChangeAspect="1"/>
          </p:cNvPicPr>
          <p:nvPr/>
        </p:nvPicPr>
        <p:blipFill>
          <a:blip r:embed="rId5"/>
          <a:stretch>
            <a:fillRect/>
          </a:stretch>
        </p:blipFill>
        <p:spPr>
          <a:xfrm>
            <a:off x="646422" y="1546288"/>
            <a:ext cx="5137150" cy="3943350"/>
          </a:xfrm>
          <a:prstGeom prst="rect">
            <a:avLst/>
          </a:prstGeom>
        </p:spPr>
      </p:pic>
    </p:spTree>
    <p:extLst>
      <p:ext uri="{BB962C8B-B14F-4D97-AF65-F5344CB8AC3E}">
        <p14:creationId xmlns:p14="http://schemas.microsoft.com/office/powerpoint/2010/main" val="172875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3.</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5</a:t>
            </a:fld>
            <a:endParaRPr lang="en-US"/>
          </a:p>
        </p:txBody>
      </p:sp>
      <p:sp>
        <p:nvSpPr>
          <p:cNvPr id="5" name="TextBox 4">
            <a:extLst>
              <a:ext uri="{FF2B5EF4-FFF2-40B4-BE49-F238E27FC236}">
                <a16:creationId xmlns:a16="http://schemas.microsoft.com/office/drawing/2014/main" id="{9CB0378C-DD29-230A-C449-BB7B8680D2BA}"/>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3.</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3673 crystal structures of subset2n_org_1 (nitrates in first shell have only mode: bidentate) and  167 crystal structures of subset2n_org_2 (nitrates in first shell have both two modes: monodentate and bidentate) .</a:t>
            </a:r>
          </a:p>
        </p:txBody>
      </p:sp>
      <p:pic>
        <p:nvPicPr>
          <p:cNvPr id="10" name="Picture 9">
            <a:extLst>
              <a:ext uri="{FF2B5EF4-FFF2-40B4-BE49-F238E27FC236}">
                <a16:creationId xmlns:a16="http://schemas.microsoft.com/office/drawing/2014/main" id="{069962A3-6AAD-3706-94B6-CBF715DCF8EE}"/>
              </a:ext>
            </a:extLst>
          </p:cNvPr>
          <p:cNvPicPr>
            <a:picLocks noChangeAspect="1"/>
          </p:cNvPicPr>
          <p:nvPr/>
        </p:nvPicPr>
        <p:blipFill rotWithShape="1">
          <a:blip r:embed="rId4"/>
          <a:srcRect l="8588" t="10111" r="13045" b="11643"/>
          <a:stretch/>
        </p:blipFill>
        <p:spPr>
          <a:xfrm>
            <a:off x="3657600" y="1495752"/>
            <a:ext cx="4614389" cy="3524361"/>
          </a:xfrm>
          <a:prstGeom prst="rect">
            <a:avLst/>
          </a:prstGeom>
        </p:spPr>
      </p:pic>
    </p:spTree>
    <p:extLst>
      <p:ext uri="{BB962C8B-B14F-4D97-AF65-F5344CB8AC3E}">
        <p14:creationId xmlns:p14="http://schemas.microsoft.com/office/powerpoint/2010/main" val="78277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a:t>
            </a:r>
            <a:r>
              <a:rPr lang="en-US" sz="3200" b="1">
                <a:latin typeface="Times New Roman" panose="02020603050405020304" pitchFamily="18" charset="0"/>
                <a:ea typeface="DengXian" panose="02010600030101010101" pitchFamily="2" charset="-122"/>
              </a:rPr>
              <a:t>4</a:t>
            </a:r>
            <a:r>
              <a:rPr lang="en-US" sz="3200" b="1">
                <a:effectLst/>
                <a:latin typeface="Times New Roman" panose="02020603050405020304" pitchFamily="18" charset="0"/>
                <a:ea typeface="DengXian" panose="02010600030101010101" pitchFamily="2" charset="-122"/>
              </a:rPr>
              <a:t>.</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6</a:t>
            </a:fld>
            <a:endParaRPr lang="en-US"/>
          </a:p>
        </p:txBody>
      </p:sp>
      <p:pic>
        <p:nvPicPr>
          <p:cNvPr id="4" name="Picture 3">
            <a:extLst>
              <a:ext uri="{FF2B5EF4-FFF2-40B4-BE49-F238E27FC236}">
                <a16:creationId xmlns:a16="http://schemas.microsoft.com/office/drawing/2014/main" id="{3E781395-7C43-1DD7-1B92-27E7D394CE4B}"/>
              </a:ext>
            </a:extLst>
          </p:cNvPr>
          <p:cNvPicPr>
            <a:picLocks noChangeAspect="1"/>
          </p:cNvPicPr>
          <p:nvPr/>
        </p:nvPicPr>
        <p:blipFill rotWithShape="1">
          <a:blip r:embed="rId4"/>
          <a:srcRect l="7948" t="9377" r="13585" b="11269"/>
          <a:stretch/>
        </p:blipFill>
        <p:spPr>
          <a:xfrm>
            <a:off x="3415374" y="1374639"/>
            <a:ext cx="5001951" cy="3869524"/>
          </a:xfrm>
          <a:prstGeom prst="rect">
            <a:avLst/>
          </a:prstGeom>
        </p:spPr>
      </p:pic>
      <p:sp>
        <p:nvSpPr>
          <p:cNvPr id="5" name="TextBox 4">
            <a:extLst>
              <a:ext uri="{FF2B5EF4-FFF2-40B4-BE49-F238E27FC236}">
                <a16:creationId xmlns:a16="http://schemas.microsoft.com/office/drawing/2014/main" id="{FFF631A5-928D-717A-31FC-A6D481BCD3BE}"/>
              </a:ext>
            </a:extLst>
          </p:cNvPr>
          <p:cNvSpPr txBox="1"/>
          <p:nvPr/>
        </p:nvSpPr>
        <p:spPr>
          <a:xfrm>
            <a:off x="319002" y="5401417"/>
            <a:ext cx="10703674" cy="923330"/>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4.</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Distribution of 2905 crystal structures of subset2n_no_w_org (nitrates but no water in first shell) ; 935 crystal structures of subset2n_w_org (both nitrates and water in first shell) ; 7509 crystal structures of subset2w_no_n_org (water but no nitrates in first shell) .</a:t>
            </a:r>
          </a:p>
        </p:txBody>
      </p:sp>
    </p:spTree>
    <p:extLst>
      <p:ext uri="{BB962C8B-B14F-4D97-AF65-F5344CB8AC3E}">
        <p14:creationId xmlns:p14="http://schemas.microsoft.com/office/powerpoint/2010/main" val="1297170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5.</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7</a:t>
            </a:fld>
            <a:endParaRPr lang="en-US"/>
          </a:p>
        </p:txBody>
      </p:sp>
      <p:sp>
        <p:nvSpPr>
          <p:cNvPr id="4" name="TextBox 3">
            <a:extLst>
              <a:ext uri="{FF2B5EF4-FFF2-40B4-BE49-F238E27FC236}">
                <a16:creationId xmlns:a16="http://schemas.microsoft.com/office/drawing/2014/main" id="{5877D320-11AB-7BBD-A56A-22BF38E4928E}"/>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5.</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coordination number of the first coordination shell of Ln complexes in subset2 (</a:t>
            </a:r>
            <a:r>
              <a:rPr lang="en-US" altLang="zh-CN">
                <a:latin typeface="Times New Roman" panose="02020603050405020304" pitchFamily="18" charset="0"/>
                <a:ea typeface="DengXian" panose="02010600030101010101" pitchFamily="2" charset="-122"/>
              </a:rPr>
              <a:t>black</a:t>
            </a:r>
            <a:r>
              <a:rPr lang="en-US">
                <a:latin typeface="Times New Roman" panose="02020603050405020304" pitchFamily="18" charset="0"/>
                <a:ea typeface="DengXian" panose="02010600030101010101" pitchFamily="2" charset="-122"/>
              </a:rPr>
              <a:t>) ,subset2n (</a:t>
            </a:r>
            <a:r>
              <a:rPr lang="en-US" altLang="zh-CN">
                <a:latin typeface="Times New Roman" panose="02020603050405020304" pitchFamily="18" charset="0"/>
                <a:ea typeface="DengXian" panose="02010600030101010101" pitchFamily="2" charset="-122"/>
              </a:rPr>
              <a:t>blue</a:t>
            </a:r>
            <a:r>
              <a:rPr lang="en-US">
                <a:latin typeface="Times New Roman" panose="02020603050405020304" pitchFamily="18" charset="0"/>
                <a:ea typeface="DengXian" panose="02010600030101010101" pitchFamily="2" charset="-122"/>
              </a:rPr>
              <a:t>) and subset2w (red) across the Ln series; Standard deviations are shown as the error bars.</a:t>
            </a:r>
          </a:p>
        </p:txBody>
      </p:sp>
      <p:pic>
        <p:nvPicPr>
          <p:cNvPr id="6" name="Picture 5">
            <a:extLst>
              <a:ext uri="{FF2B5EF4-FFF2-40B4-BE49-F238E27FC236}">
                <a16:creationId xmlns:a16="http://schemas.microsoft.com/office/drawing/2014/main" id="{540A97E8-3977-8F3A-F14B-8F29E72601CE}"/>
              </a:ext>
            </a:extLst>
          </p:cNvPr>
          <p:cNvPicPr>
            <a:picLocks noChangeAspect="1"/>
          </p:cNvPicPr>
          <p:nvPr/>
        </p:nvPicPr>
        <p:blipFill>
          <a:blip r:embed="rId4"/>
          <a:stretch>
            <a:fillRect/>
          </a:stretch>
        </p:blipFill>
        <p:spPr>
          <a:xfrm>
            <a:off x="2690328" y="814757"/>
            <a:ext cx="6811343" cy="5228485"/>
          </a:xfrm>
          <a:prstGeom prst="rect">
            <a:avLst/>
          </a:prstGeom>
        </p:spPr>
      </p:pic>
    </p:spTree>
    <p:extLst>
      <p:ext uri="{BB962C8B-B14F-4D97-AF65-F5344CB8AC3E}">
        <p14:creationId xmlns:p14="http://schemas.microsoft.com/office/powerpoint/2010/main" val="3185644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6.</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8</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369332"/>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6.</a:t>
            </a:r>
            <a:r>
              <a:rPr lang="en-US" sz="1800">
                <a:effectLst/>
                <a:latin typeface="Times New Roman" panose="02020603050405020304" pitchFamily="18" charset="0"/>
                <a:ea typeface="DengXian" panose="02010600030101010101" pitchFamily="2" charset="-122"/>
              </a:rPr>
              <a:t> </a:t>
            </a:r>
            <a:r>
              <a:rPr lang="en-US" altLang="zh-CN" sz="1800">
                <a:effectLst/>
                <a:latin typeface="Times New Roman" panose="02020603050405020304" pitchFamily="18" charset="0"/>
                <a:ea typeface="DengXian" panose="02010600030101010101" pitchFamily="2" charset="-122"/>
              </a:rPr>
              <a:t>two typical structures (a) CAGYOZ(b) BAFYIR </a:t>
            </a:r>
            <a:r>
              <a:rPr lang="en-US" altLang="zh-CN">
                <a:latin typeface="Times New Roman" panose="02020603050405020304" pitchFamily="18" charset="0"/>
                <a:ea typeface="DengXian" panose="02010600030101010101" pitchFamily="2" charset="-122"/>
              </a:rPr>
              <a:t>. </a:t>
            </a:r>
            <a:endParaRPr lang="en-US">
              <a:latin typeface="Times New Roman" panose="02020603050405020304" pitchFamily="18" charset="0"/>
              <a:ea typeface="DengXian" panose="02010600030101010101" pitchFamily="2" charset="-122"/>
            </a:endParaRPr>
          </a:p>
        </p:txBody>
      </p:sp>
      <p:sp>
        <p:nvSpPr>
          <p:cNvPr id="6" name="TextBox 5">
            <a:extLst>
              <a:ext uri="{FF2B5EF4-FFF2-40B4-BE49-F238E27FC236}">
                <a16:creationId xmlns:a16="http://schemas.microsoft.com/office/drawing/2014/main" id="{08BA8A82-3711-BB3A-7E47-FF6E57E2D43A}"/>
              </a:ext>
            </a:extLst>
          </p:cNvPr>
          <p:cNvSpPr txBox="1"/>
          <p:nvPr/>
        </p:nvSpPr>
        <p:spPr>
          <a:xfrm>
            <a:off x="972766" y="1368358"/>
            <a:ext cx="453970"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(a)</a:t>
            </a:r>
          </a:p>
        </p:txBody>
      </p:sp>
      <p:sp>
        <p:nvSpPr>
          <p:cNvPr id="9" name="TextBox 8">
            <a:extLst>
              <a:ext uri="{FF2B5EF4-FFF2-40B4-BE49-F238E27FC236}">
                <a16:creationId xmlns:a16="http://schemas.microsoft.com/office/drawing/2014/main" id="{192A58D3-225A-6D78-8DC3-BCA59DF61911}"/>
              </a:ext>
            </a:extLst>
          </p:cNvPr>
          <p:cNvSpPr txBox="1"/>
          <p:nvPr/>
        </p:nvSpPr>
        <p:spPr>
          <a:xfrm>
            <a:off x="5007264" y="1368358"/>
            <a:ext cx="466794" cy="369332"/>
          </a:xfrm>
          <a:prstGeom prst="rect">
            <a:avLst/>
          </a:prstGeom>
          <a:noFill/>
        </p:spPr>
        <p:txBody>
          <a:bodyPr wrap="none" rtlCol="0">
            <a:spAutoFit/>
          </a:bodyPr>
          <a:lstStyle/>
          <a:p>
            <a:r>
              <a:rPr lang="en-US" b="1">
                <a:latin typeface="Times New Roman" panose="02020603050405020304" pitchFamily="18" charset="0"/>
                <a:cs typeface="Times New Roman" panose="02020603050405020304" pitchFamily="18" charset="0"/>
              </a:rPr>
              <a:t>(b)</a:t>
            </a:r>
          </a:p>
        </p:txBody>
      </p:sp>
      <p:pic>
        <p:nvPicPr>
          <p:cNvPr id="3" name="Picture 2">
            <a:extLst>
              <a:ext uri="{FF2B5EF4-FFF2-40B4-BE49-F238E27FC236}">
                <a16:creationId xmlns:a16="http://schemas.microsoft.com/office/drawing/2014/main" id="{98E1F918-BF4F-80D5-7842-E75A974C6ADF}"/>
              </a:ext>
            </a:extLst>
          </p:cNvPr>
          <p:cNvPicPr>
            <a:picLocks noChangeAspect="1"/>
          </p:cNvPicPr>
          <p:nvPr/>
        </p:nvPicPr>
        <p:blipFill rotWithShape="1">
          <a:blip r:embed="rId4"/>
          <a:srcRect l="7316" t="17074" r="7068" b="3373"/>
          <a:stretch/>
        </p:blipFill>
        <p:spPr>
          <a:xfrm>
            <a:off x="1426736" y="1737690"/>
            <a:ext cx="2755311" cy="2725009"/>
          </a:xfrm>
          <a:prstGeom prst="rect">
            <a:avLst/>
          </a:prstGeom>
        </p:spPr>
      </p:pic>
      <p:pic>
        <p:nvPicPr>
          <p:cNvPr id="4" name="Picture 3">
            <a:extLst>
              <a:ext uri="{FF2B5EF4-FFF2-40B4-BE49-F238E27FC236}">
                <a16:creationId xmlns:a16="http://schemas.microsoft.com/office/drawing/2014/main" id="{1E9778E0-9992-6E36-BF4A-83FA05386850}"/>
              </a:ext>
            </a:extLst>
          </p:cNvPr>
          <p:cNvPicPr>
            <a:picLocks noChangeAspect="1"/>
          </p:cNvPicPr>
          <p:nvPr/>
        </p:nvPicPr>
        <p:blipFill rotWithShape="1">
          <a:blip r:embed="rId5"/>
          <a:srcRect l="18648" t="23128" r="15787"/>
          <a:stretch/>
        </p:blipFill>
        <p:spPr>
          <a:xfrm>
            <a:off x="5474058" y="1916877"/>
            <a:ext cx="2143693" cy="2366633"/>
          </a:xfrm>
          <a:prstGeom prst="rect">
            <a:avLst/>
          </a:prstGeom>
        </p:spPr>
      </p:pic>
    </p:spTree>
    <p:extLst>
      <p:ext uri="{BB962C8B-B14F-4D97-AF65-F5344CB8AC3E}">
        <p14:creationId xmlns:p14="http://schemas.microsoft.com/office/powerpoint/2010/main" val="219616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E3F70-DC66-8477-9E54-EC5216071F23}"/>
              </a:ext>
            </a:extLst>
          </p:cNvPr>
          <p:cNvSpPr>
            <a:spLocks noGrp="1"/>
          </p:cNvSpPr>
          <p:nvPr>
            <p:ph type="title"/>
          </p:nvPr>
        </p:nvSpPr>
        <p:spPr>
          <a:xfrm>
            <a:off x="4439" y="1"/>
            <a:ext cx="9610077" cy="949905"/>
          </a:xfrm>
        </p:spPr>
        <p:txBody>
          <a:bodyPr>
            <a:normAutofit/>
          </a:bodyPr>
          <a:lstStyle/>
          <a:p>
            <a:r>
              <a:rPr lang="en-US" sz="3200" b="1">
                <a:effectLst/>
                <a:latin typeface="Times New Roman" panose="02020603050405020304" pitchFamily="18" charset="0"/>
                <a:ea typeface="DengXian" panose="02010600030101010101" pitchFamily="2" charset="-122"/>
              </a:rPr>
              <a:t>Figure </a:t>
            </a:r>
            <a:r>
              <a:rPr lang="en-US" sz="3200" b="1">
                <a:latin typeface="Times New Roman" panose="02020603050405020304" pitchFamily="18" charset="0"/>
                <a:ea typeface="DengXian" panose="02010600030101010101" pitchFamily="2" charset="-122"/>
              </a:rPr>
              <a:t>7</a:t>
            </a:r>
            <a:r>
              <a:rPr lang="en-US" sz="3200" b="1">
                <a:effectLst/>
                <a:latin typeface="Times New Roman" panose="02020603050405020304" pitchFamily="18" charset="0"/>
                <a:ea typeface="DengXian" panose="02010600030101010101" pitchFamily="2" charset="-122"/>
              </a:rPr>
              <a:t>.</a:t>
            </a:r>
            <a:endParaRPr lang="en-US" sz="3200"/>
          </a:p>
        </p:txBody>
      </p:sp>
      <p:cxnSp>
        <p:nvCxnSpPr>
          <p:cNvPr id="7" name="Straight Connector 6">
            <a:extLst>
              <a:ext uri="{FF2B5EF4-FFF2-40B4-BE49-F238E27FC236}">
                <a16:creationId xmlns:a16="http://schemas.microsoft.com/office/drawing/2014/main" id="{E9EFDF02-7A77-FB7C-7728-BA116CBCE885}"/>
              </a:ext>
            </a:extLst>
          </p:cNvPr>
          <p:cNvCxnSpPr>
            <a:cxnSpLocks/>
          </p:cNvCxnSpPr>
          <p:nvPr/>
        </p:nvCxnSpPr>
        <p:spPr>
          <a:xfrm flipV="1">
            <a:off x="-17756" y="949906"/>
            <a:ext cx="12209756" cy="4"/>
          </a:xfrm>
          <a:prstGeom prst="line">
            <a:avLst/>
          </a:prstGeom>
          <a:ln w="38100">
            <a:solidFill>
              <a:schemeClr val="accent1"/>
            </a:solidFill>
          </a:ln>
        </p:spPr>
        <p:style>
          <a:lnRef idx="3">
            <a:schemeClr val="accent4"/>
          </a:lnRef>
          <a:fillRef idx="0">
            <a:schemeClr val="accent4"/>
          </a:fillRef>
          <a:effectRef idx="2">
            <a:schemeClr val="accent4"/>
          </a:effectRef>
          <a:fontRef idx="minor">
            <a:schemeClr val="tx1"/>
          </a:fontRef>
        </p:style>
      </p:cxnSp>
      <p:pic>
        <p:nvPicPr>
          <p:cNvPr id="14" name="Picture 13">
            <a:extLst>
              <a:ext uri="{FF2B5EF4-FFF2-40B4-BE49-F238E27FC236}">
                <a16:creationId xmlns:a16="http://schemas.microsoft.com/office/drawing/2014/main" id="{CD003671-7A56-2C3A-9948-BB852C7AE352}"/>
              </a:ext>
            </a:extLst>
          </p:cNvPr>
          <p:cNvPicPr>
            <a:picLocks noChangeAspect="1"/>
          </p:cNvPicPr>
          <p:nvPr/>
        </p:nvPicPr>
        <p:blipFill>
          <a:blip r:embed="rId3"/>
          <a:stretch>
            <a:fillRect/>
          </a:stretch>
        </p:blipFill>
        <p:spPr>
          <a:xfrm>
            <a:off x="11354539" y="322"/>
            <a:ext cx="833021" cy="917087"/>
          </a:xfrm>
          <a:prstGeom prst="rect">
            <a:avLst/>
          </a:prstGeom>
        </p:spPr>
      </p:pic>
      <p:sp>
        <p:nvSpPr>
          <p:cNvPr id="8" name="Slide Number Placeholder 7">
            <a:extLst>
              <a:ext uri="{FF2B5EF4-FFF2-40B4-BE49-F238E27FC236}">
                <a16:creationId xmlns:a16="http://schemas.microsoft.com/office/drawing/2014/main" id="{EBECB5A2-1C8C-9524-DE39-552759C6889C}"/>
              </a:ext>
            </a:extLst>
          </p:cNvPr>
          <p:cNvSpPr>
            <a:spLocks noGrp="1"/>
          </p:cNvSpPr>
          <p:nvPr>
            <p:ph type="sldNum" sz="quarter" idx="12"/>
          </p:nvPr>
        </p:nvSpPr>
        <p:spPr/>
        <p:txBody>
          <a:bodyPr/>
          <a:lstStyle/>
          <a:p>
            <a:fld id="{348A67C5-9A30-4AA4-BAAF-98754B134193}" type="slidenum">
              <a:rPr lang="en-US" smtClean="0"/>
              <a:t>9</a:t>
            </a:fld>
            <a:endParaRPr lang="en-US"/>
          </a:p>
        </p:txBody>
      </p:sp>
      <p:sp>
        <p:nvSpPr>
          <p:cNvPr id="5" name="TextBox 4">
            <a:extLst>
              <a:ext uri="{FF2B5EF4-FFF2-40B4-BE49-F238E27FC236}">
                <a16:creationId xmlns:a16="http://schemas.microsoft.com/office/drawing/2014/main" id="{A5A4C966-320C-39F1-540A-2B536DB93527}"/>
              </a:ext>
            </a:extLst>
          </p:cNvPr>
          <p:cNvSpPr txBox="1"/>
          <p:nvPr/>
        </p:nvSpPr>
        <p:spPr>
          <a:xfrm>
            <a:off x="312517" y="5673281"/>
            <a:ext cx="10703674" cy="646331"/>
          </a:xfrm>
          <a:prstGeom prst="rect">
            <a:avLst/>
          </a:prstGeom>
          <a:noFill/>
        </p:spPr>
        <p:txBody>
          <a:bodyPr wrap="square">
            <a:spAutoFit/>
          </a:bodyPr>
          <a:lstStyle/>
          <a:p>
            <a:pPr marL="285750" indent="-285750">
              <a:buFont typeface="Arial" panose="020B0604020202020204" pitchFamily="34" charset="0"/>
              <a:buChar char="•"/>
            </a:pPr>
            <a:r>
              <a:rPr lang="en-US" sz="1800" b="1">
                <a:effectLst/>
                <a:latin typeface="Times New Roman" panose="02020603050405020304" pitchFamily="18" charset="0"/>
                <a:ea typeface="DengXian" panose="02010600030101010101" pitchFamily="2" charset="-122"/>
              </a:rPr>
              <a:t>Figure </a:t>
            </a:r>
            <a:r>
              <a:rPr lang="en-US" b="1">
                <a:latin typeface="Times New Roman" panose="02020603050405020304" pitchFamily="18" charset="0"/>
                <a:ea typeface="DengXian" panose="02010600030101010101" pitchFamily="2" charset="-122"/>
              </a:rPr>
              <a:t>7</a:t>
            </a:r>
            <a:r>
              <a:rPr lang="en-US" sz="1800" b="1">
                <a:effectLst/>
                <a:latin typeface="Times New Roman" panose="02020603050405020304" pitchFamily="18" charset="0"/>
                <a:ea typeface="DengXian" panose="02010600030101010101" pitchFamily="2" charset="-122"/>
              </a:rPr>
              <a:t>.</a:t>
            </a:r>
            <a:r>
              <a:rPr lang="en-US" sz="1800">
                <a:effectLst/>
                <a:latin typeface="Times New Roman" panose="02020603050405020304" pitchFamily="18" charset="0"/>
                <a:ea typeface="DengXian" panose="02010600030101010101" pitchFamily="2" charset="-122"/>
              </a:rPr>
              <a:t> </a:t>
            </a:r>
            <a:r>
              <a:rPr lang="en-US">
                <a:latin typeface="Times New Roman" panose="02020603050405020304" pitchFamily="18" charset="0"/>
                <a:ea typeface="DengXian" panose="02010600030101010101" pitchFamily="2" charset="-122"/>
              </a:rPr>
              <a:t>Average ratio of  nitrate/water in first coordination shell in subset2n_w_org across the Ln series; Standard deviations are shown as the error bars.</a:t>
            </a:r>
          </a:p>
        </p:txBody>
      </p:sp>
      <p:pic>
        <p:nvPicPr>
          <p:cNvPr id="9" name="Picture 8">
            <a:extLst>
              <a:ext uri="{FF2B5EF4-FFF2-40B4-BE49-F238E27FC236}">
                <a16:creationId xmlns:a16="http://schemas.microsoft.com/office/drawing/2014/main" id="{8D5565DE-F182-E0B9-7A45-DF1E0B4625CE}"/>
              </a:ext>
            </a:extLst>
          </p:cNvPr>
          <p:cNvPicPr>
            <a:picLocks noChangeAspect="1"/>
          </p:cNvPicPr>
          <p:nvPr/>
        </p:nvPicPr>
        <p:blipFill rotWithShape="1">
          <a:blip r:embed="rId4"/>
          <a:srcRect l="9303" t="10483" r="12985" b="10578"/>
          <a:stretch/>
        </p:blipFill>
        <p:spPr>
          <a:xfrm>
            <a:off x="3663656" y="1580523"/>
            <a:ext cx="4644667" cy="3609139"/>
          </a:xfrm>
          <a:prstGeom prst="rect">
            <a:avLst/>
          </a:prstGeom>
        </p:spPr>
      </p:pic>
    </p:spTree>
    <p:extLst>
      <p:ext uri="{BB962C8B-B14F-4D97-AF65-F5344CB8AC3E}">
        <p14:creationId xmlns:p14="http://schemas.microsoft.com/office/powerpoint/2010/main" val="1472280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ba5a7f39-e3be-4ab3-b450-67fa80faecad}" enabled="0" method="" siteId="{ba5a7f39-e3be-4ab3-b450-67fa80faecad}"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15</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Figure 1. (old)</vt:lpstr>
      <vt:lpstr>Figure SI </vt:lpstr>
      <vt:lpstr>Figure 1.</vt:lpstr>
      <vt:lpstr>Figure 2.</vt:lpstr>
      <vt:lpstr>Figure 3.</vt:lpstr>
      <vt:lpstr>Figure 4.</vt:lpstr>
      <vt:lpstr>Figure 5.</vt:lpstr>
      <vt:lpstr>Figure 6.</vt:lpstr>
      <vt:lpstr>Figure 7.</vt:lpstr>
      <vt:lpstr>Figure 8.</vt:lpstr>
      <vt:lpstr>Figure 9.</vt:lpstr>
      <vt:lpstr>PowerPoint Presentation</vt:lpstr>
      <vt:lpstr>PowerPoint Presentation</vt:lpstr>
      <vt:lpstr>Figure 6.</vt:lpstr>
      <vt:lpstr>Figure 7.</vt:lpstr>
      <vt:lpstr>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1.</dc:title>
  <dc:creator>Li, Shicheng</dc:creator>
  <cp:revision>1</cp:revision>
  <dcterms:created xsi:type="dcterms:W3CDTF">2024-06-18T18:48:46Z</dcterms:created>
  <dcterms:modified xsi:type="dcterms:W3CDTF">2024-07-15T20:39:21Z</dcterms:modified>
</cp:coreProperties>
</file>